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0" r:id="rId2"/>
    <p:sldId id="426" r:id="rId3"/>
    <p:sldId id="438" r:id="rId4"/>
    <p:sldId id="439" r:id="rId5"/>
    <p:sldId id="437" r:id="rId6"/>
    <p:sldId id="435" r:id="rId7"/>
    <p:sldId id="434" r:id="rId8"/>
    <p:sldId id="440" r:id="rId9"/>
    <p:sldId id="441" r:id="rId10"/>
    <p:sldId id="42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3E"/>
    <a:srgbClr val="093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70" autoAdjust="0"/>
    <p:restoredTop sz="92518" autoAdjust="0"/>
  </p:normalViewPr>
  <p:slideViewPr>
    <p:cSldViewPr snapToGrid="0">
      <p:cViewPr varScale="1">
        <p:scale>
          <a:sx n="107" d="100"/>
          <a:sy n="107" d="100"/>
        </p:scale>
        <p:origin x="168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45441-8662-40C9-8B97-07E8A97C8913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AA3C-9855-47E7-A100-B684445D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8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7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4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6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8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1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4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9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 userDrawn="1"/>
        </p:nvSpPr>
        <p:spPr>
          <a:xfrm>
            <a:off x="307975" y="201613"/>
            <a:ext cx="11576050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2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 rot="5400000">
            <a:off x="-232608" y="673894"/>
            <a:ext cx="1058862" cy="431800"/>
          </a:xfrm>
          <a:prstGeom prst="roundRect">
            <a:avLst>
              <a:gd name="adj" fmla="val 50000"/>
            </a:avLst>
          </a:prstGeom>
          <a:solidFill>
            <a:srgbClr val="FFD13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 rot="5400000">
            <a:off x="-231815" y="175577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5400000">
            <a:off x="-232609" y="2837657"/>
            <a:ext cx="1058863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 rot="5400000">
            <a:off x="-232608" y="391874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5400000">
            <a:off x="-231815" y="500062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/>
        </p:nvSpPr>
        <p:spPr>
          <a:xfrm>
            <a:off x="372538" y="201613"/>
            <a:ext cx="11577638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9643" y="474663"/>
            <a:ext cx="40011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/>
              <a:t>自我介绍</a:t>
            </a:r>
          </a:p>
        </p:txBody>
      </p:sp>
      <p:sp>
        <p:nvSpPr>
          <p:cNvPr id="9" name="文本框 13"/>
          <p:cNvSpPr txBox="1">
            <a:spLocks noChangeArrowheads="1"/>
          </p:cNvSpPr>
          <p:nvPr userDrawn="1"/>
        </p:nvSpPr>
        <p:spPr bwMode="auto">
          <a:xfrm>
            <a:off x="49643" y="1477963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思想方面</a:t>
            </a:r>
          </a:p>
        </p:txBody>
      </p:sp>
      <p:sp>
        <p:nvSpPr>
          <p:cNvPr id="10" name="文本框 14"/>
          <p:cNvSpPr txBox="1">
            <a:spLocks noChangeArrowheads="1"/>
          </p:cNvSpPr>
          <p:nvPr userDrawn="1"/>
        </p:nvSpPr>
        <p:spPr bwMode="auto">
          <a:xfrm>
            <a:off x="49643" y="2560638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学习方面</a:t>
            </a:r>
          </a:p>
        </p:txBody>
      </p:sp>
      <p:sp>
        <p:nvSpPr>
          <p:cNvPr id="11" name="文本框 15"/>
          <p:cNvSpPr txBox="1">
            <a:spLocks noChangeArrowheads="1"/>
          </p:cNvSpPr>
          <p:nvPr userDrawn="1"/>
        </p:nvSpPr>
        <p:spPr bwMode="auto">
          <a:xfrm>
            <a:off x="49643" y="3646488"/>
            <a:ext cx="40011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生活方面</a:t>
            </a:r>
          </a:p>
        </p:txBody>
      </p:sp>
      <p:sp>
        <p:nvSpPr>
          <p:cNvPr id="12" name="文本框 16"/>
          <p:cNvSpPr txBox="1">
            <a:spLocks noChangeArrowheads="1"/>
          </p:cNvSpPr>
          <p:nvPr userDrawn="1"/>
        </p:nvSpPr>
        <p:spPr bwMode="auto">
          <a:xfrm>
            <a:off x="49643" y="4730750"/>
            <a:ext cx="40011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147629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 rot="5400000">
            <a:off x="-232608" y="67389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 rot="5400000">
            <a:off x="-231815" y="1755776"/>
            <a:ext cx="1057275" cy="431800"/>
          </a:xfrm>
          <a:prstGeom prst="roundRect">
            <a:avLst>
              <a:gd name="adj" fmla="val 50000"/>
            </a:avLst>
          </a:prstGeom>
          <a:solidFill>
            <a:srgbClr val="FBCE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5400000">
            <a:off x="-232609" y="2837657"/>
            <a:ext cx="1058863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 rot="5400000">
            <a:off x="-232608" y="391874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5400000">
            <a:off x="-231815" y="500062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/>
        </p:nvSpPr>
        <p:spPr>
          <a:xfrm>
            <a:off x="372538" y="201613"/>
            <a:ext cx="11577638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9643" y="474663"/>
            <a:ext cx="40011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/>
              <a:t>自我介绍</a:t>
            </a:r>
          </a:p>
        </p:txBody>
      </p:sp>
      <p:sp>
        <p:nvSpPr>
          <p:cNvPr id="9" name="文本框 13"/>
          <p:cNvSpPr txBox="1">
            <a:spLocks noChangeArrowheads="1"/>
          </p:cNvSpPr>
          <p:nvPr userDrawn="1"/>
        </p:nvSpPr>
        <p:spPr bwMode="auto">
          <a:xfrm>
            <a:off x="49643" y="1477963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思想方面</a:t>
            </a:r>
          </a:p>
        </p:txBody>
      </p:sp>
      <p:sp>
        <p:nvSpPr>
          <p:cNvPr id="10" name="文本框 14"/>
          <p:cNvSpPr txBox="1">
            <a:spLocks noChangeArrowheads="1"/>
          </p:cNvSpPr>
          <p:nvPr userDrawn="1"/>
        </p:nvSpPr>
        <p:spPr bwMode="auto">
          <a:xfrm>
            <a:off x="49643" y="2560638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学习方面</a:t>
            </a:r>
          </a:p>
        </p:txBody>
      </p:sp>
      <p:sp>
        <p:nvSpPr>
          <p:cNvPr id="11" name="文本框 15"/>
          <p:cNvSpPr txBox="1">
            <a:spLocks noChangeArrowheads="1"/>
          </p:cNvSpPr>
          <p:nvPr userDrawn="1"/>
        </p:nvSpPr>
        <p:spPr bwMode="auto">
          <a:xfrm>
            <a:off x="49643" y="3646488"/>
            <a:ext cx="40011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生活方面</a:t>
            </a:r>
          </a:p>
        </p:txBody>
      </p:sp>
      <p:sp>
        <p:nvSpPr>
          <p:cNvPr id="12" name="文本框 16"/>
          <p:cNvSpPr txBox="1">
            <a:spLocks noChangeArrowheads="1"/>
          </p:cNvSpPr>
          <p:nvPr userDrawn="1"/>
        </p:nvSpPr>
        <p:spPr bwMode="auto">
          <a:xfrm>
            <a:off x="49643" y="4730750"/>
            <a:ext cx="40011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3131772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 rot="5400000">
            <a:off x="-232608" y="67389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 rot="5400000">
            <a:off x="-231815" y="175577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5400000">
            <a:off x="-232609" y="2837657"/>
            <a:ext cx="1058863" cy="431800"/>
          </a:xfrm>
          <a:prstGeom prst="roundRect">
            <a:avLst>
              <a:gd name="adj" fmla="val 50000"/>
            </a:avLst>
          </a:prstGeom>
          <a:solidFill>
            <a:srgbClr val="FBCE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 rot="5400000">
            <a:off x="-232608" y="391874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5400000">
            <a:off x="-231815" y="500062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/>
        </p:nvSpPr>
        <p:spPr>
          <a:xfrm>
            <a:off x="372538" y="201613"/>
            <a:ext cx="11577638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9643" y="474663"/>
            <a:ext cx="40011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/>
              <a:t>自我介绍</a:t>
            </a:r>
          </a:p>
        </p:txBody>
      </p:sp>
      <p:sp>
        <p:nvSpPr>
          <p:cNvPr id="9" name="文本框 13"/>
          <p:cNvSpPr txBox="1">
            <a:spLocks noChangeArrowheads="1"/>
          </p:cNvSpPr>
          <p:nvPr userDrawn="1"/>
        </p:nvSpPr>
        <p:spPr bwMode="auto">
          <a:xfrm>
            <a:off x="49643" y="1477963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思想方面</a:t>
            </a:r>
          </a:p>
        </p:txBody>
      </p:sp>
      <p:sp>
        <p:nvSpPr>
          <p:cNvPr id="10" name="文本框 14"/>
          <p:cNvSpPr txBox="1">
            <a:spLocks noChangeArrowheads="1"/>
          </p:cNvSpPr>
          <p:nvPr userDrawn="1"/>
        </p:nvSpPr>
        <p:spPr bwMode="auto">
          <a:xfrm>
            <a:off x="49643" y="2560638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学习方面</a:t>
            </a:r>
          </a:p>
        </p:txBody>
      </p:sp>
      <p:sp>
        <p:nvSpPr>
          <p:cNvPr id="11" name="文本框 15"/>
          <p:cNvSpPr txBox="1">
            <a:spLocks noChangeArrowheads="1"/>
          </p:cNvSpPr>
          <p:nvPr userDrawn="1"/>
        </p:nvSpPr>
        <p:spPr bwMode="auto">
          <a:xfrm>
            <a:off x="49643" y="3646488"/>
            <a:ext cx="40011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生活方面</a:t>
            </a:r>
          </a:p>
        </p:txBody>
      </p:sp>
      <p:sp>
        <p:nvSpPr>
          <p:cNvPr id="12" name="文本框 16"/>
          <p:cNvSpPr txBox="1">
            <a:spLocks noChangeArrowheads="1"/>
          </p:cNvSpPr>
          <p:nvPr userDrawn="1"/>
        </p:nvSpPr>
        <p:spPr bwMode="auto">
          <a:xfrm>
            <a:off x="49643" y="4730750"/>
            <a:ext cx="40011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774182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 rot="5400000">
            <a:off x="-232608" y="67389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 rot="5400000">
            <a:off x="-231815" y="175577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5400000">
            <a:off x="-232609" y="2837657"/>
            <a:ext cx="1058863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 rot="5400000">
            <a:off x="-232608" y="3918744"/>
            <a:ext cx="1058862" cy="431800"/>
          </a:xfrm>
          <a:prstGeom prst="roundRect">
            <a:avLst>
              <a:gd name="adj" fmla="val 50000"/>
            </a:avLst>
          </a:prstGeom>
          <a:solidFill>
            <a:srgbClr val="FBCE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5400000">
            <a:off x="-231815" y="500062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/>
        </p:nvSpPr>
        <p:spPr>
          <a:xfrm>
            <a:off x="372538" y="201613"/>
            <a:ext cx="11577638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9643" y="474663"/>
            <a:ext cx="40011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/>
              <a:t>自我介绍</a:t>
            </a:r>
          </a:p>
        </p:txBody>
      </p:sp>
      <p:sp>
        <p:nvSpPr>
          <p:cNvPr id="9" name="文本框 13"/>
          <p:cNvSpPr txBox="1">
            <a:spLocks noChangeArrowheads="1"/>
          </p:cNvSpPr>
          <p:nvPr userDrawn="1"/>
        </p:nvSpPr>
        <p:spPr bwMode="auto">
          <a:xfrm>
            <a:off x="49643" y="1477963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思想方面</a:t>
            </a:r>
          </a:p>
        </p:txBody>
      </p:sp>
      <p:sp>
        <p:nvSpPr>
          <p:cNvPr id="10" name="文本框 14"/>
          <p:cNvSpPr txBox="1">
            <a:spLocks noChangeArrowheads="1"/>
          </p:cNvSpPr>
          <p:nvPr userDrawn="1"/>
        </p:nvSpPr>
        <p:spPr bwMode="auto">
          <a:xfrm>
            <a:off x="49643" y="2560638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学习方面</a:t>
            </a:r>
          </a:p>
        </p:txBody>
      </p:sp>
      <p:sp>
        <p:nvSpPr>
          <p:cNvPr id="11" name="文本框 15"/>
          <p:cNvSpPr txBox="1">
            <a:spLocks noChangeArrowheads="1"/>
          </p:cNvSpPr>
          <p:nvPr userDrawn="1"/>
        </p:nvSpPr>
        <p:spPr bwMode="auto">
          <a:xfrm>
            <a:off x="49643" y="3646488"/>
            <a:ext cx="40011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生活方面</a:t>
            </a:r>
          </a:p>
        </p:txBody>
      </p:sp>
      <p:sp>
        <p:nvSpPr>
          <p:cNvPr id="12" name="文本框 16"/>
          <p:cNvSpPr txBox="1">
            <a:spLocks noChangeArrowheads="1"/>
          </p:cNvSpPr>
          <p:nvPr userDrawn="1"/>
        </p:nvSpPr>
        <p:spPr bwMode="auto">
          <a:xfrm>
            <a:off x="49643" y="4730750"/>
            <a:ext cx="40011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216906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 rot="5400000">
            <a:off x="-232608" y="67389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 rot="5400000">
            <a:off x="-231815" y="1755776"/>
            <a:ext cx="1057275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5400000">
            <a:off x="-232609" y="2837657"/>
            <a:ext cx="1058863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 rot="5400000">
            <a:off x="-232608" y="3918744"/>
            <a:ext cx="1058862" cy="431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5400000">
            <a:off x="-231815" y="5000626"/>
            <a:ext cx="1057275" cy="431800"/>
          </a:xfrm>
          <a:prstGeom prst="roundRect">
            <a:avLst>
              <a:gd name="adj" fmla="val 50000"/>
            </a:avLst>
          </a:prstGeom>
          <a:solidFill>
            <a:srgbClr val="FBCE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/>
        </p:nvSpPr>
        <p:spPr>
          <a:xfrm>
            <a:off x="372538" y="201613"/>
            <a:ext cx="11577638" cy="645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49643" y="474663"/>
            <a:ext cx="40011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/>
              <a:t>自我介绍</a:t>
            </a:r>
          </a:p>
        </p:txBody>
      </p:sp>
      <p:sp>
        <p:nvSpPr>
          <p:cNvPr id="9" name="文本框 13"/>
          <p:cNvSpPr txBox="1">
            <a:spLocks noChangeArrowheads="1"/>
          </p:cNvSpPr>
          <p:nvPr userDrawn="1"/>
        </p:nvSpPr>
        <p:spPr bwMode="auto">
          <a:xfrm>
            <a:off x="49643" y="1477963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思想方面</a:t>
            </a:r>
          </a:p>
        </p:txBody>
      </p:sp>
      <p:sp>
        <p:nvSpPr>
          <p:cNvPr id="10" name="文本框 14"/>
          <p:cNvSpPr txBox="1">
            <a:spLocks noChangeArrowheads="1"/>
          </p:cNvSpPr>
          <p:nvPr userDrawn="1"/>
        </p:nvSpPr>
        <p:spPr bwMode="auto">
          <a:xfrm>
            <a:off x="49643" y="2560638"/>
            <a:ext cx="40011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学习方面</a:t>
            </a:r>
          </a:p>
        </p:txBody>
      </p:sp>
      <p:sp>
        <p:nvSpPr>
          <p:cNvPr id="11" name="文本框 15"/>
          <p:cNvSpPr txBox="1">
            <a:spLocks noChangeArrowheads="1"/>
          </p:cNvSpPr>
          <p:nvPr userDrawn="1"/>
        </p:nvSpPr>
        <p:spPr bwMode="auto">
          <a:xfrm>
            <a:off x="49643" y="3646488"/>
            <a:ext cx="40011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生活方面</a:t>
            </a:r>
          </a:p>
        </p:txBody>
      </p:sp>
      <p:sp>
        <p:nvSpPr>
          <p:cNvPr id="12" name="文本框 16"/>
          <p:cNvSpPr txBox="1">
            <a:spLocks noChangeArrowheads="1"/>
          </p:cNvSpPr>
          <p:nvPr userDrawn="1"/>
        </p:nvSpPr>
        <p:spPr bwMode="auto">
          <a:xfrm>
            <a:off x="49643" y="4730750"/>
            <a:ext cx="40011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 Light" panose="020B0502040204020203" pitchFamily="34" charset="-122"/>
              </a:rPr>
              <a:t>综合实践</a:t>
            </a:r>
          </a:p>
        </p:txBody>
      </p:sp>
    </p:spTree>
    <p:extLst>
      <p:ext uri="{BB962C8B-B14F-4D97-AF65-F5344CB8AC3E}">
        <p14:creationId xmlns:p14="http://schemas.microsoft.com/office/powerpoint/2010/main" val="236207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155A-6C3F-4654-B89E-25DB213E399B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8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784789" y="1734258"/>
            <a:ext cx="86224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accent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类美团多商城 </a:t>
            </a:r>
            <a:r>
              <a:rPr lang="en-US" altLang="zh-CN" sz="6600" dirty="0">
                <a:solidFill>
                  <a:schemeClr val="accent1"/>
                </a:solidFill>
                <a:latin typeface="Palatino Linotype" panose="02040502050505030304" pitchFamily="18" charset="0"/>
                <a:ea typeface="方正大标宋简体" panose="02010601030101010101" pitchFamily="2" charset="-122"/>
              </a:rPr>
              <a:t>app</a:t>
            </a:r>
            <a:endParaRPr lang="zh-CN" altLang="en-US" sz="6600" dirty="0">
              <a:solidFill>
                <a:schemeClr val="accent1"/>
              </a:solidFill>
              <a:latin typeface="Palatino Linotype" panose="02040502050505030304" pitchFamily="18" charset="0"/>
              <a:ea typeface="方正大标宋简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05186" y="4259907"/>
            <a:ext cx="25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汇报人：侯宇轩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15101" y="4259907"/>
            <a:ext cx="43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汇报时间：</a:t>
            </a:r>
            <a:r>
              <a:rPr lang="en-US" altLang="zh-CN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12</a:t>
            </a:r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05098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6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648525" y="1939169"/>
            <a:ext cx="86224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accent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谢谢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0D01C-73AA-9843-A48A-69E4B5C1F81C}"/>
              </a:ext>
            </a:extLst>
          </p:cNvPr>
          <p:cNvSpPr txBox="1"/>
          <p:nvPr/>
        </p:nvSpPr>
        <p:spPr>
          <a:xfrm>
            <a:off x="3005186" y="4043201"/>
            <a:ext cx="25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汇报人：侯宇轩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899E4F-9283-4D4A-B6E1-7E259663D0E7}"/>
              </a:ext>
            </a:extLst>
          </p:cNvPr>
          <p:cNvSpPr txBox="1"/>
          <p:nvPr/>
        </p:nvSpPr>
        <p:spPr>
          <a:xfrm>
            <a:off x="6321618" y="4043201"/>
            <a:ext cx="43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汇报时间：</a:t>
            </a:r>
            <a:r>
              <a:rPr lang="en-US" altLang="zh-CN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12</a:t>
            </a:r>
            <a:r>
              <a:rPr lang="zh-CN" altLang="en-US" sz="2400" dirty="0">
                <a:solidFill>
                  <a:schemeClr val="accent1"/>
                </a:solidFill>
                <a:latin typeface="Palatino Linotype" panose="02040502050505030304" pitchFamily="18" charset="0"/>
                <a:ea typeface="方正兰亭黑简体" panose="02000000000000000000" pitchFamily="2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53031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02685" y="2267695"/>
            <a:ext cx="3655483" cy="1255220"/>
            <a:chOff x="219753" y="1976522"/>
            <a:chExt cx="2741550" cy="941799"/>
          </a:xfrm>
        </p:grpSpPr>
        <p:sp>
          <p:nvSpPr>
            <p:cNvPr id="2" name="文本框 38"/>
            <p:cNvSpPr txBox="1"/>
            <p:nvPr/>
          </p:nvSpPr>
          <p:spPr>
            <a:xfrm>
              <a:off x="219753" y="2418027"/>
              <a:ext cx="2741550" cy="5002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37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</a:rPr>
                <a:t>CONTENTS</a:t>
              </a:r>
              <a:endParaRPr lang="zh-CN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126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958414" cy="5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2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目录</a:t>
              </a:r>
            </a:p>
          </p:txBody>
        </p:sp>
      </p:grpSp>
      <p:sp>
        <p:nvSpPr>
          <p:cNvPr id="4" name="文本框 18"/>
          <p:cNvSpPr txBox="1"/>
          <p:nvPr/>
        </p:nvSpPr>
        <p:spPr>
          <a:xfrm>
            <a:off x="5340351" y="2451844"/>
            <a:ext cx="2573867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用户模块功能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748547" y="2362938"/>
            <a:ext cx="553701" cy="584775"/>
            <a:chOff x="3567880" y="2047768"/>
            <a:chExt cx="415207" cy="438299"/>
          </a:xfrm>
        </p:grpSpPr>
        <p:sp>
          <p:nvSpPr>
            <p:cNvPr id="6" name="文本框 16"/>
            <p:cNvSpPr txBox="1"/>
            <p:nvPr/>
          </p:nvSpPr>
          <p:spPr>
            <a:xfrm>
              <a:off x="3567880" y="2047768"/>
              <a:ext cx="292340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1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737065" y="2227040"/>
              <a:ext cx="246022" cy="247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21"/>
          <p:cNvSpPr txBox="1"/>
          <p:nvPr/>
        </p:nvSpPr>
        <p:spPr>
          <a:xfrm>
            <a:off x="8636001" y="2485709"/>
            <a:ext cx="1662428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表层次结构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003982" y="2375638"/>
            <a:ext cx="596032" cy="584775"/>
            <a:chOff x="6123893" y="2057986"/>
            <a:chExt cx="446833" cy="438299"/>
          </a:xfrm>
        </p:grpSpPr>
        <p:sp>
          <p:nvSpPr>
            <p:cNvPr id="10" name="文本框 20"/>
            <p:cNvSpPr txBox="1"/>
            <p:nvPr/>
          </p:nvSpPr>
          <p:spPr>
            <a:xfrm>
              <a:off x="6123893" y="2057986"/>
              <a:ext cx="292262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4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6324768" y="2227739"/>
              <a:ext cx="245958" cy="2459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24"/>
          <p:cNvSpPr txBox="1"/>
          <p:nvPr/>
        </p:nvSpPr>
        <p:spPr>
          <a:xfrm>
            <a:off x="5340351" y="3224427"/>
            <a:ext cx="2573867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商家模块功能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748547" y="3135529"/>
            <a:ext cx="553701" cy="584775"/>
            <a:chOff x="3568374" y="2627150"/>
            <a:chExt cx="414713" cy="438299"/>
          </a:xfrm>
        </p:grpSpPr>
        <p:sp>
          <p:nvSpPr>
            <p:cNvPr id="14" name="文本框 23"/>
            <p:cNvSpPr txBox="1"/>
            <p:nvPr/>
          </p:nvSpPr>
          <p:spPr>
            <a:xfrm>
              <a:off x="3568374" y="2627150"/>
              <a:ext cx="291991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2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737358" y="2806422"/>
              <a:ext cx="245729" cy="2474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27"/>
          <p:cNvSpPr txBox="1"/>
          <p:nvPr/>
        </p:nvSpPr>
        <p:spPr>
          <a:xfrm>
            <a:off x="8636001" y="3258293"/>
            <a:ext cx="1941858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Closure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Table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8003999" y="3148229"/>
            <a:ext cx="596034" cy="584775"/>
            <a:chOff x="6124654" y="2637368"/>
            <a:chExt cx="446072" cy="438299"/>
          </a:xfrm>
        </p:grpSpPr>
        <p:sp>
          <p:nvSpPr>
            <p:cNvPr id="18" name="文本框 26"/>
            <p:cNvSpPr txBox="1"/>
            <p:nvPr/>
          </p:nvSpPr>
          <p:spPr>
            <a:xfrm>
              <a:off x="6124654" y="2637368"/>
              <a:ext cx="291764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5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6323604" y="2807121"/>
              <a:ext cx="247122" cy="2459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30"/>
          <p:cNvSpPr txBox="1"/>
          <p:nvPr/>
        </p:nvSpPr>
        <p:spPr>
          <a:xfrm>
            <a:off x="5340352" y="3988544"/>
            <a:ext cx="2736849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App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功能流程图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748547" y="3899638"/>
            <a:ext cx="553701" cy="584775"/>
            <a:chOff x="3568374" y="3200893"/>
            <a:chExt cx="414713" cy="438299"/>
          </a:xfrm>
        </p:grpSpPr>
        <p:sp>
          <p:nvSpPr>
            <p:cNvPr id="22" name="文本框 29"/>
            <p:cNvSpPr txBox="1"/>
            <p:nvPr/>
          </p:nvSpPr>
          <p:spPr>
            <a:xfrm>
              <a:off x="3568374" y="3200893"/>
              <a:ext cx="291991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3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737358" y="3380165"/>
              <a:ext cx="245729" cy="247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33"/>
          <p:cNvSpPr txBox="1"/>
          <p:nvPr/>
        </p:nvSpPr>
        <p:spPr>
          <a:xfrm>
            <a:off x="8636001" y="4022409"/>
            <a:ext cx="1498599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ER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图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8003999" y="3914463"/>
            <a:ext cx="596034" cy="584775"/>
            <a:chOff x="6124654" y="3211111"/>
            <a:chExt cx="446072" cy="438299"/>
          </a:xfrm>
        </p:grpSpPr>
        <p:sp>
          <p:nvSpPr>
            <p:cNvPr id="26" name="文本框 32"/>
            <p:cNvSpPr txBox="1"/>
            <p:nvPr/>
          </p:nvSpPr>
          <p:spPr>
            <a:xfrm>
              <a:off x="6124654" y="3211111"/>
              <a:ext cx="291764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Palatino Linotype" panose="02040502050505030304" pitchFamily="18" charset="0"/>
                </a:rPr>
                <a:t>6</a:t>
              </a:r>
              <a:endParaRPr lang="zh-CN" altLang="en-US" sz="3200" dirty="0">
                <a:solidFill>
                  <a:srgbClr val="414455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6323604" y="3380864"/>
              <a:ext cx="247122" cy="2459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4373034" y="2485710"/>
            <a:ext cx="0" cy="2061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69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43 L -1.04167E-6 2.96296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097 L 1.25E-6 1.48148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097 L 1.25E-6 -1.11111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43 L 1.66667E-6 1.1111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8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7 0.04097 L 1.25E-6 -3.7037E-7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7 0.04097 L 1.25E-6 4.07407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8A0899-F710-B044-B7D8-52B1E2080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44" y="1223010"/>
            <a:ext cx="9319311" cy="529208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C515778-BF2E-7643-8F79-AA829367B697}"/>
              </a:ext>
            </a:extLst>
          </p:cNvPr>
          <p:cNvSpPr txBox="1"/>
          <p:nvPr/>
        </p:nvSpPr>
        <p:spPr>
          <a:xfrm>
            <a:off x="4618671" y="4852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用户功能模块</a:t>
            </a:r>
            <a:endParaRPr lang="en-US" sz="3600" dirty="0">
              <a:latin typeface="+mj-ea"/>
              <a:ea typeface="+mj-e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10C5A-5CAB-574F-B0F0-F8DFD3AB5D0F}"/>
              </a:ext>
            </a:extLst>
          </p:cNvPr>
          <p:cNvCxnSpPr>
            <a:cxnSpLocks/>
          </p:cNvCxnSpPr>
          <p:nvPr/>
        </p:nvCxnSpPr>
        <p:spPr>
          <a:xfrm>
            <a:off x="4423410" y="1131570"/>
            <a:ext cx="328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56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517A1-EB21-4145-B431-591C078C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1" y="1600200"/>
            <a:ext cx="6263449" cy="4513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F1C8E-B016-604D-9F72-2F35C1D77D88}"/>
              </a:ext>
            </a:extLst>
          </p:cNvPr>
          <p:cNvSpPr txBox="1"/>
          <p:nvPr/>
        </p:nvSpPr>
        <p:spPr>
          <a:xfrm>
            <a:off x="4618672" y="56944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商家功能模块</a:t>
            </a:r>
            <a:endParaRPr lang="en-US" sz="3600" dirty="0">
              <a:latin typeface="+mj-ea"/>
              <a:ea typeface="+mj-e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72F755-7AFD-774E-9C21-C6776E458AB2}"/>
              </a:ext>
            </a:extLst>
          </p:cNvPr>
          <p:cNvCxnSpPr>
            <a:cxnSpLocks/>
          </p:cNvCxnSpPr>
          <p:nvPr/>
        </p:nvCxnSpPr>
        <p:spPr>
          <a:xfrm>
            <a:off x="4526280" y="1215778"/>
            <a:ext cx="304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18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357">
            <a:extLst>
              <a:ext uri="{FF2B5EF4-FFF2-40B4-BE49-F238E27FC236}">
                <a16:creationId xmlns:a16="http://schemas.microsoft.com/office/drawing/2014/main" id="{E42C48DD-3B36-DB45-A59A-A3AB0AFC4F42}"/>
              </a:ext>
            </a:extLst>
          </p:cNvPr>
          <p:cNvGrpSpPr/>
          <p:nvPr/>
        </p:nvGrpSpPr>
        <p:grpSpPr>
          <a:xfrm>
            <a:off x="2125980" y="1417320"/>
            <a:ext cx="7246620" cy="5017770"/>
            <a:chOff x="2075400" y="1610579"/>
            <a:chExt cx="4993200" cy="3636842"/>
          </a:xfrm>
        </p:grpSpPr>
        <p:grpSp>
          <p:nvGrpSpPr>
            <p:cNvPr id="152" name="进程">
              <a:extLst>
                <a:ext uri="{FF2B5EF4-FFF2-40B4-BE49-F238E27FC236}">
                  <a16:creationId xmlns:a16="http://schemas.microsoft.com/office/drawing/2014/main" id="{36CAEB49-981D-DF40-8F45-1BB9D5965D8C}"/>
                </a:ext>
              </a:extLst>
            </p:cNvPr>
            <p:cNvGrpSpPr/>
            <p:nvPr/>
          </p:nvGrpSpPr>
          <p:grpSpPr>
            <a:xfrm>
              <a:off x="5983700" y="2461780"/>
              <a:ext cx="551000" cy="357685"/>
              <a:chOff x="5983700" y="2461780"/>
              <a:chExt cx="551000" cy="357685"/>
            </a:xfrm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F5FB34B-A117-AC4C-A5B1-3876DE2FEA0D}"/>
                  </a:ext>
                </a:extLst>
              </p:cNvPr>
              <p:cNvSpPr/>
              <p:nvPr/>
            </p:nvSpPr>
            <p:spPr>
              <a:xfrm>
                <a:off x="5983700" y="2461780"/>
                <a:ext cx="5510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51000" h="357685">
                    <a:moveTo>
                      <a:pt x="551000" y="357685"/>
                    </a:moveTo>
                    <a:lnTo>
                      <a:pt x="5510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510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25" name="Text 358">
                <a:extLst>
                  <a:ext uri="{FF2B5EF4-FFF2-40B4-BE49-F238E27FC236}">
                    <a16:creationId xmlns:a16="http://schemas.microsoft.com/office/drawing/2014/main" id="{F3555C05-97A8-464E-AF55-F6E86D52F69C}"/>
                  </a:ext>
                </a:extLst>
              </p:cNvPr>
              <p:cNvSpPr txBox="1"/>
              <p:nvPr/>
            </p:nvSpPr>
            <p:spPr>
              <a:xfrm>
                <a:off x="5983700" y="2481022"/>
                <a:ext cx="5510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商家端</a:t>
                </a:r>
              </a:p>
            </p:txBody>
          </p:sp>
        </p:grpSp>
        <p:grpSp>
          <p:nvGrpSpPr>
            <p:cNvPr id="153" name="判定">
              <a:extLst>
                <a:ext uri="{FF2B5EF4-FFF2-40B4-BE49-F238E27FC236}">
                  <a16:creationId xmlns:a16="http://schemas.microsoft.com/office/drawing/2014/main" id="{3F9442E5-C950-9A4C-A5A0-0962DCC587EE}"/>
                </a:ext>
              </a:extLst>
            </p:cNvPr>
            <p:cNvGrpSpPr/>
            <p:nvPr/>
          </p:nvGrpSpPr>
          <p:grpSpPr>
            <a:xfrm>
              <a:off x="4412940" y="2043779"/>
              <a:ext cx="663371" cy="395200"/>
              <a:chOff x="4412940" y="2043779"/>
              <a:chExt cx="663371" cy="395200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2A708F4-4698-0844-9211-F66C0A40E438}"/>
                  </a:ext>
                </a:extLst>
              </p:cNvPr>
              <p:cNvSpPr/>
              <p:nvPr/>
            </p:nvSpPr>
            <p:spPr>
              <a:xfrm>
                <a:off x="4412940" y="2043779"/>
                <a:ext cx="663371" cy="395200"/>
              </a:xfrm>
              <a:custGeom>
                <a:avLst/>
                <a:gdLst/>
                <a:ahLst/>
                <a:cxnLst/>
                <a:rect l="0" t="0" r="0" b="0"/>
                <a:pathLst>
                  <a:path w="663371" h="395200">
                    <a:moveTo>
                      <a:pt x="331686" y="395200"/>
                    </a:moveTo>
                    <a:lnTo>
                      <a:pt x="663371" y="197600"/>
                    </a:lnTo>
                    <a:lnTo>
                      <a:pt x="331686" y="0"/>
                    </a:lnTo>
                    <a:lnTo>
                      <a:pt x="0" y="197600"/>
                    </a:lnTo>
                    <a:lnTo>
                      <a:pt x="331686" y="3952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23" name="Text 359">
                <a:extLst>
                  <a:ext uri="{FF2B5EF4-FFF2-40B4-BE49-F238E27FC236}">
                    <a16:creationId xmlns:a16="http://schemas.microsoft.com/office/drawing/2014/main" id="{79575E30-0A82-DE48-890E-725290BC44F6}"/>
                  </a:ext>
                </a:extLst>
              </p:cNvPr>
              <p:cNvSpPr txBox="1"/>
              <p:nvPr/>
            </p:nvSpPr>
            <p:spPr>
              <a:xfrm>
                <a:off x="4412940" y="2028579"/>
                <a:ext cx="663371" cy="4256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查表验证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用户信息</a:t>
                </a:r>
              </a:p>
            </p:txBody>
          </p:sp>
        </p:grpSp>
        <p:grpSp>
          <p:nvGrpSpPr>
            <p:cNvPr id="154" name="结束">
              <a:extLst>
                <a:ext uri="{FF2B5EF4-FFF2-40B4-BE49-F238E27FC236}">
                  <a16:creationId xmlns:a16="http://schemas.microsoft.com/office/drawing/2014/main" id="{B8347427-C211-6545-ADDD-211C0B8EE1AD}"/>
                </a:ext>
              </a:extLst>
            </p:cNvPr>
            <p:cNvGrpSpPr/>
            <p:nvPr/>
          </p:nvGrpSpPr>
          <p:grpSpPr>
            <a:xfrm>
              <a:off x="4387426" y="1618179"/>
              <a:ext cx="714400" cy="304000"/>
              <a:chOff x="4387426" y="1618179"/>
              <a:chExt cx="714400" cy="304000"/>
            </a:xfrm>
          </p:grpSpPr>
          <p:sp>
            <p:nvSpPr>
              <p:cNvPr id="220" name="Terminator">
                <a:extLst>
                  <a:ext uri="{FF2B5EF4-FFF2-40B4-BE49-F238E27FC236}">
                    <a16:creationId xmlns:a16="http://schemas.microsoft.com/office/drawing/2014/main" id="{04B9F81B-DF80-854C-8665-333C1A52FF1F}"/>
                  </a:ext>
                </a:extLst>
              </p:cNvPr>
              <p:cNvSpPr/>
              <p:nvPr/>
            </p:nvSpPr>
            <p:spPr>
              <a:xfrm>
                <a:off x="4387426" y="1618179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21" name="Text 360">
                <a:extLst>
                  <a:ext uri="{FF2B5EF4-FFF2-40B4-BE49-F238E27FC236}">
                    <a16:creationId xmlns:a16="http://schemas.microsoft.com/office/drawing/2014/main" id="{009807AF-918A-0449-AFB2-8365B9EC6DAA}"/>
                  </a:ext>
                </a:extLst>
              </p:cNvPr>
              <p:cNvSpPr txBox="1"/>
              <p:nvPr/>
            </p:nvSpPr>
            <p:spPr>
              <a:xfrm>
                <a:off x="4387426" y="1610579"/>
                <a:ext cx="7144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用户登陆</a:t>
                </a:r>
                <a:endParaRPr sz="770" dirty="0">
                  <a:solidFill>
                    <a:srgbClr val="303030"/>
                  </a:solidFill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55" name="进程">
              <a:extLst>
                <a:ext uri="{FF2B5EF4-FFF2-40B4-BE49-F238E27FC236}">
                  <a16:creationId xmlns:a16="http://schemas.microsoft.com/office/drawing/2014/main" id="{5ACF0CF1-4C17-7C4B-B916-596D340B3F37}"/>
                </a:ext>
              </a:extLst>
            </p:cNvPr>
            <p:cNvGrpSpPr/>
            <p:nvPr/>
          </p:nvGrpSpPr>
          <p:grpSpPr>
            <a:xfrm>
              <a:off x="3017800" y="2461780"/>
              <a:ext cx="539600" cy="357685"/>
              <a:chOff x="3017800" y="2461780"/>
              <a:chExt cx="539600" cy="357685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DA85438E-E77C-3C41-8C9A-0B854F6F0A68}"/>
                  </a:ext>
                </a:extLst>
              </p:cNvPr>
              <p:cNvSpPr/>
              <p:nvPr/>
            </p:nvSpPr>
            <p:spPr>
              <a:xfrm>
                <a:off x="3017800" y="2461780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9" name="Text 361">
                <a:extLst>
                  <a:ext uri="{FF2B5EF4-FFF2-40B4-BE49-F238E27FC236}">
                    <a16:creationId xmlns:a16="http://schemas.microsoft.com/office/drawing/2014/main" id="{5880CD04-7D88-6C4A-80C8-3C4C239DB693}"/>
                  </a:ext>
                </a:extLst>
              </p:cNvPr>
              <p:cNvSpPr txBox="1"/>
              <p:nvPr/>
            </p:nvSpPr>
            <p:spPr>
              <a:xfrm>
                <a:off x="3017800" y="2481022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用户端</a:t>
                </a:r>
              </a:p>
            </p:txBody>
          </p:sp>
        </p:grpSp>
        <p:sp>
          <p:nvSpPr>
            <p:cNvPr id="156" name="ConnectLine">
              <a:extLst>
                <a:ext uri="{FF2B5EF4-FFF2-40B4-BE49-F238E27FC236}">
                  <a16:creationId xmlns:a16="http://schemas.microsoft.com/office/drawing/2014/main" id="{4B69167F-25A1-F54E-8F93-BE28EC456C8D}"/>
                </a:ext>
              </a:extLst>
            </p:cNvPr>
            <p:cNvSpPr/>
            <p:nvPr/>
          </p:nvSpPr>
          <p:spPr>
            <a:xfrm>
              <a:off x="4744626" y="1922179"/>
              <a:ext cx="0" cy="121600"/>
            </a:xfrm>
            <a:custGeom>
              <a:avLst/>
              <a:gdLst/>
              <a:ahLst/>
              <a:cxnLst/>
              <a:rect l="0" t="0" r="0" b="0"/>
              <a:pathLst>
                <a:path h="121600" fill="none">
                  <a:moveTo>
                    <a:pt x="0" y="0"/>
                  </a:moveTo>
                  <a:lnTo>
                    <a:pt x="0" y="121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57" name="ConnectLine">
              <a:extLst>
                <a:ext uri="{FF2B5EF4-FFF2-40B4-BE49-F238E27FC236}">
                  <a16:creationId xmlns:a16="http://schemas.microsoft.com/office/drawing/2014/main" id="{FCCD2265-F6DB-DA4C-ADB5-DF13DE98FA9F}"/>
                </a:ext>
              </a:extLst>
            </p:cNvPr>
            <p:cNvSpPr/>
            <p:nvPr/>
          </p:nvSpPr>
          <p:spPr>
            <a:xfrm>
              <a:off x="4744626" y="2438979"/>
              <a:ext cx="1239074" cy="201643"/>
            </a:xfrm>
            <a:custGeom>
              <a:avLst/>
              <a:gdLst/>
              <a:ahLst/>
              <a:cxnLst/>
              <a:rect l="0" t="0" r="0" b="0"/>
              <a:pathLst>
                <a:path w="1239074" h="201643" fill="none">
                  <a:moveTo>
                    <a:pt x="0" y="0"/>
                  </a:moveTo>
                  <a:lnTo>
                    <a:pt x="0" y="201643"/>
                  </a:lnTo>
                  <a:lnTo>
                    <a:pt x="1239074" y="20164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58" name="ConnectLine">
              <a:extLst>
                <a:ext uri="{FF2B5EF4-FFF2-40B4-BE49-F238E27FC236}">
                  <a16:creationId xmlns:a16="http://schemas.microsoft.com/office/drawing/2014/main" id="{A108B6F6-41C1-8040-A0EE-55C36AFF9A7A}"/>
                </a:ext>
              </a:extLst>
            </p:cNvPr>
            <p:cNvSpPr/>
            <p:nvPr/>
          </p:nvSpPr>
          <p:spPr>
            <a:xfrm>
              <a:off x="4744626" y="2438979"/>
              <a:ext cx="1187226" cy="201643"/>
            </a:xfrm>
            <a:custGeom>
              <a:avLst/>
              <a:gdLst/>
              <a:ahLst/>
              <a:cxnLst/>
              <a:rect l="0" t="0" r="0" b="0"/>
              <a:pathLst>
                <a:path w="1187226" h="201643" fill="none">
                  <a:moveTo>
                    <a:pt x="0" y="0"/>
                  </a:moveTo>
                  <a:lnTo>
                    <a:pt x="0" y="201643"/>
                  </a:lnTo>
                  <a:lnTo>
                    <a:pt x="-1187226" y="20164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59" name="进程">
              <a:extLst>
                <a:ext uri="{FF2B5EF4-FFF2-40B4-BE49-F238E27FC236}">
                  <a16:creationId xmlns:a16="http://schemas.microsoft.com/office/drawing/2014/main" id="{7B724048-5755-FA42-9368-F1928C0EC9A0}"/>
                </a:ext>
              </a:extLst>
            </p:cNvPr>
            <p:cNvGrpSpPr/>
            <p:nvPr/>
          </p:nvGrpSpPr>
          <p:grpSpPr>
            <a:xfrm>
              <a:off x="2083000" y="3073337"/>
              <a:ext cx="539600" cy="357685"/>
              <a:chOff x="2083000" y="3073337"/>
              <a:chExt cx="539600" cy="357685"/>
            </a:xfrm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1E4904A-AC80-1F4B-9BFD-C93DD12E8656}"/>
                  </a:ext>
                </a:extLst>
              </p:cNvPr>
              <p:cNvSpPr/>
              <p:nvPr/>
            </p:nvSpPr>
            <p:spPr>
              <a:xfrm>
                <a:off x="2083000" y="30733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7" name="Text 362">
                <a:extLst>
                  <a:ext uri="{FF2B5EF4-FFF2-40B4-BE49-F238E27FC236}">
                    <a16:creationId xmlns:a16="http://schemas.microsoft.com/office/drawing/2014/main" id="{BCC51EC3-B8C4-A44A-95C2-4D2E78B01143}"/>
                  </a:ext>
                </a:extLst>
              </p:cNvPr>
              <p:cNvSpPr txBox="1"/>
              <p:nvPr/>
            </p:nvSpPr>
            <p:spPr>
              <a:xfrm>
                <a:off x="2083000" y="3039379"/>
                <a:ext cx="539600" cy="4256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用户个人信息编辑</a:t>
                </a:r>
                <a:endParaRPr sz="770" dirty="0">
                  <a:solidFill>
                    <a:srgbClr val="303030"/>
                  </a:solidFill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60" name="进程">
              <a:extLst>
                <a:ext uri="{FF2B5EF4-FFF2-40B4-BE49-F238E27FC236}">
                  <a16:creationId xmlns:a16="http://schemas.microsoft.com/office/drawing/2014/main" id="{3755E17E-01C1-C947-8368-802E01F7F159}"/>
                </a:ext>
              </a:extLst>
            </p:cNvPr>
            <p:cNvGrpSpPr/>
            <p:nvPr/>
          </p:nvGrpSpPr>
          <p:grpSpPr>
            <a:xfrm>
              <a:off x="3017800" y="3073337"/>
              <a:ext cx="539600" cy="357685"/>
              <a:chOff x="3017800" y="3073337"/>
              <a:chExt cx="539600" cy="357685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B0F6C8DE-2CB5-8D4D-8A63-0C9D5071B183}"/>
                  </a:ext>
                </a:extLst>
              </p:cNvPr>
              <p:cNvSpPr/>
              <p:nvPr/>
            </p:nvSpPr>
            <p:spPr>
              <a:xfrm>
                <a:off x="3017800" y="30733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5" name="Text 363">
                <a:extLst>
                  <a:ext uri="{FF2B5EF4-FFF2-40B4-BE49-F238E27FC236}">
                    <a16:creationId xmlns:a16="http://schemas.microsoft.com/office/drawing/2014/main" id="{7B975D07-838F-C14D-8C43-FE451AFE2585}"/>
                  </a:ext>
                </a:extLst>
              </p:cNvPr>
              <p:cNvSpPr txBox="1"/>
              <p:nvPr/>
            </p:nvSpPr>
            <p:spPr>
              <a:xfrm>
                <a:off x="3017800" y="2986179"/>
                <a:ext cx="539600" cy="53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选择一级分类进入子商城</a:t>
                </a:r>
              </a:p>
            </p:txBody>
          </p:sp>
        </p:grpSp>
        <p:grpSp>
          <p:nvGrpSpPr>
            <p:cNvPr id="161" name="进程">
              <a:extLst>
                <a:ext uri="{FF2B5EF4-FFF2-40B4-BE49-F238E27FC236}">
                  <a16:creationId xmlns:a16="http://schemas.microsoft.com/office/drawing/2014/main" id="{09ACA191-61EC-1F47-810E-C882917E3BA7}"/>
                </a:ext>
              </a:extLst>
            </p:cNvPr>
            <p:cNvGrpSpPr/>
            <p:nvPr/>
          </p:nvGrpSpPr>
          <p:grpSpPr>
            <a:xfrm>
              <a:off x="3952600" y="3073337"/>
              <a:ext cx="539600" cy="357685"/>
              <a:chOff x="3952600" y="3073337"/>
              <a:chExt cx="539600" cy="357685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1A62A447-E573-C340-8360-9DA3A16716B4}"/>
                  </a:ext>
                </a:extLst>
              </p:cNvPr>
              <p:cNvSpPr/>
              <p:nvPr/>
            </p:nvSpPr>
            <p:spPr>
              <a:xfrm>
                <a:off x="3952600" y="30733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3" name="Text 364">
                <a:extLst>
                  <a:ext uri="{FF2B5EF4-FFF2-40B4-BE49-F238E27FC236}">
                    <a16:creationId xmlns:a16="http://schemas.microsoft.com/office/drawing/2014/main" id="{E5822F2B-35CD-7345-A31C-F107571DBBEB}"/>
                  </a:ext>
                </a:extLst>
              </p:cNvPr>
              <p:cNvSpPr txBox="1"/>
              <p:nvPr/>
            </p:nvSpPr>
            <p:spPr>
              <a:xfrm>
                <a:off x="3952600" y="3092579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订单管理</a:t>
                </a:r>
              </a:p>
            </p:txBody>
          </p:sp>
        </p:grpSp>
        <p:sp>
          <p:nvSpPr>
            <p:cNvPr id="162" name="ConnectLine">
              <a:extLst>
                <a:ext uri="{FF2B5EF4-FFF2-40B4-BE49-F238E27FC236}">
                  <a16:creationId xmlns:a16="http://schemas.microsoft.com/office/drawing/2014/main" id="{3F075B37-73D4-184B-8966-EF120EFCFD07}"/>
                </a:ext>
              </a:extLst>
            </p:cNvPr>
            <p:cNvSpPr/>
            <p:nvPr/>
          </p:nvSpPr>
          <p:spPr>
            <a:xfrm>
              <a:off x="6259200" y="2819465"/>
              <a:ext cx="383800" cy="253872"/>
            </a:xfrm>
            <a:custGeom>
              <a:avLst/>
              <a:gdLst/>
              <a:ahLst/>
              <a:cxnLst/>
              <a:rect l="0" t="0" r="0" b="0"/>
              <a:pathLst>
                <a:path w="3838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383800" y="132272"/>
                  </a:lnTo>
                  <a:lnTo>
                    <a:pt x="3838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3" name="ConnectLine">
              <a:extLst>
                <a:ext uri="{FF2B5EF4-FFF2-40B4-BE49-F238E27FC236}">
                  <a16:creationId xmlns:a16="http://schemas.microsoft.com/office/drawing/2014/main" id="{DD39F8CB-92CB-8747-94C1-34734E875137}"/>
                </a:ext>
              </a:extLst>
            </p:cNvPr>
            <p:cNvSpPr/>
            <p:nvPr/>
          </p:nvSpPr>
          <p:spPr>
            <a:xfrm>
              <a:off x="3287600" y="2819465"/>
              <a:ext cx="0" cy="253872"/>
            </a:xfrm>
            <a:custGeom>
              <a:avLst/>
              <a:gdLst/>
              <a:ahLst/>
              <a:cxnLst/>
              <a:rect l="0" t="0" r="0" b="0"/>
              <a:pathLst>
                <a:path h="253872" fill="none">
                  <a:moveTo>
                    <a:pt x="0" y="0"/>
                  </a:moveTo>
                  <a:lnTo>
                    <a:pt x="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4" name="ConnectLine">
              <a:extLst>
                <a:ext uri="{FF2B5EF4-FFF2-40B4-BE49-F238E27FC236}">
                  <a16:creationId xmlns:a16="http://schemas.microsoft.com/office/drawing/2014/main" id="{A5AEB083-3C06-6C4C-B8DC-9628F1A31E03}"/>
                </a:ext>
              </a:extLst>
            </p:cNvPr>
            <p:cNvSpPr/>
            <p:nvPr/>
          </p:nvSpPr>
          <p:spPr>
            <a:xfrm>
              <a:off x="3287600" y="2819465"/>
              <a:ext cx="934800" cy="253872"/>
            </a:xfrm>
            <a:custGeom>
              <a:avLst/>
              <a:gdLst/>
              <a:ahLst/>
              <a:cxnLst/>
              <a:rect l="0" t="0" r="0" b="0"/>
              <a:pathLst>
                <a:path w="9348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934800" y="132272"/>
                  </a:lnTo>
                  <a:lnTo>
                    <a:pt x="9348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5" name="ConnectLine">
              <a:extLst>
                <a:ext uri="{FF2B5EF4-FFF2-40B4-BE49-F238E27FC236}">
                  <a16:creationId xmlns:a16="http://schemas.microsoft.com/office/drawing/2014/main" id="{B2D50EDD-2E5A-994B-8366-F54942EB1C13}"/>
                </a:ext>
              </a:extLst>
            </p:cNvPr>
            <p:cNvSpPr/>
            <p:nvPr/>
          </p:nvSpPr>
          <p:spPr>
            <a:xfrm>
              <a:off x="3287600" y="2819465"/>
              <a:ext cx="934800" cy="253872"/>
            </a:xfrm>
            <a:custGeom>
              <a:avLst/>
              <a:gdLst/>
              <a:ahLst/>
              <a:cxnLst/>
              <a:rect l="0" t="0" r="0" b="0"/>
              <a:pathLst>
                <a:path w="9348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-934800" y="132272"/>
                  </a:lnTo>
                  <a:lnTo>
                    <a:pt x="-9348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6" name="ConnectLine">
              <a:extLst>
                <a:ext uri="{FF2B5EF4-FFF2-40B4-BE49-F238E27FC236}">
                  <a16:creationId xmlns:a16="http://schemas.microsoft.com/office/drawing/2014/main" id="{4CD2A266-81BF-5543-84EB-D702D0B72E61}"/>
                </a:ext>
              </a:extLst>
            </p:cNvPr>
            <p:cNvSpPr/>
            <p:nvPr/>
          </p:nvSpPr>
          <p:spPr>
            <a:xfrm>
              <a:off x="6259200" y="2819465"/>
              <a:ext cx="406600" cy="253872"/>
            </a:xfrm>
            <a:custGeom>
              <a:avLst/>
              <a:gdLst/>
              <a:ahLst/>
              <a:cxnLst/>
              <a:rect l="0" t="0" r="0" b="0"/>
              <a:pathLst>
                <a:path w="4066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-406600" y="132272"/>
                  </a:lnTo>
                  <a:lnTo>
                    <a:pt x="-4066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67" name="进程">
              <a:extLst>
                <a:ext uri="{FF2B5EF4-FFF2-40B4-BE49-F238E27FC236}">
                  <a16:creationId xmlns:a16="http://schemas.microsoft.com/office/drawing/2014/main" id="{5616A923-01F3-424E-BA51-76B56D24A60D}"/>
                </a:ext>
              </a:extLst>
            </p:cNvPr>
            <p:cNvGrpSpPr/>
            <p:nvPr/>
          </p:nvGrpSpPr>
          <p:grpSpPr>
            <a:xfrm>
              <a:off x="2963523" y="3612937"/>
              <a:ext cx="648155" cy="429642"/>
              <a:chOff x="2963523" y="3612937"/>
              <a:chExt cx="648155" cy="42964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41F5C5E-9760-BE42-805C-4E4B53A68782}"/>
                  </a:ext>
                </a:extLst>
              </p:cNvPr>
              <p:cNvSpPr/>
              <p:nvPr/>
            </p:nvSpPr>
            <p:spPr>
              <a:xfrm>
                <a:off x="2963523" y="3612937"/>
                <a:ext cx="648155" cy="429642"/>
              </a:xfrm>
              <a:custGeom>
                <a:avLst/>
                <a:gdLst/>
                <a:ahLst/>
                <a:cxnLst/>
                <a:rect l="0" t="0" r="0" b="0"/>
                <a:pathLst>
                  <a:path w="648155" h="429642">
                    <a:moveTo>
                      <a:pt x="648155" y="429642"/>
                    </a:moveTo>
                    <a:lnTo>
                      <a:pt x="648155" y="0"/>
                    </a:lnTo>
                    <a:lnTo>
                      <a:pt x="0" y="0"/>
                    </a:lnTo>
                    <a:lnTo>
                      <a:pt x="0" y="429642"/>
                    </a:lnTo>
                    <a:lnTo>
                      <a:pt x="648155" y="429642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1" name="Text 365">
                <a:extLst>
                  <a:ext uri="{FF2B5EF4-FFF2-40B4-BE49-F238E27FC236}">
                    <a16:creationId xmlns:a16="http://schemas.microsoft.com/office/drawing/2014/main" id="{1FD40D22-0A21-7D4F-9AB9-8CAF76F8EA1A}"/>
                  </a:ext>
                </a:extLst>
              </p:cNvPr>
              <p:cNvSpPr txBox="1"/>
              <p:nvPr/>
            </p:nvSpPr>
            <p:spPr>
              <a:xfrm>
                <a:off x="2963523" y="3561757"/>
                <a:ext cx="648155" cy="53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通过Closure</a:t>
                </a:r>
                <a:r>
                  <a:rPr sz="770" dirty="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 Table </a:t>
                </a: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查询所有的子节点显示</a:t>
                </a:r>
                <a:endParaRPr sz="770" dirty="0">
                  <a:solidFill>
                    <a:srgbClr val="303030"/>
                  </a:solidFill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168" name="ConnectLine">
              <a:extLst>
                <a:ext uri="{FF2B5EF4-FFF2-40B4-BE49-F238E27FC236}">
                  <a16:creationId xmlns:a16="http://schemas.microsoft.com/office/drawing/2014/main" id="{193D9870-1C29-D74E-BEC6-B91175985631}"/>
                </a:ext>
              </a:extLst>
            </p:cNvPr>
            <p:cNvSpPr/>
            <p:nvPr/>
          </p:nvSpPr>
          <p:spPr>
            <a:xfrm>
              <a:off x="3287600" y="3431021"/>
              <a:ext cx="0" cy="181914"/>
            </a:xfrm>
            <a:custGeom>
              <a:avLst/>
              <a:gdLst/>
              <a:ahLst/>
              <a:cxnLst/>
              <a:rect l="0" t="0" r="0" b="0"/>
              <a:pathLst>
                <a:path h="181914" fill="none">
                  <a:moveTo>
                    <a:pt x="0" y="0"/>
                  </a:moveTo>
                  <a:lnTo>
                    <a:pt x="0" y="181914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69" name="进程">
              <a:extLst>
                <a:ext uri="{FF2B5EF4-FFF2-40B4-BE49-F238E27FC236}">
                  <a16:creationId xmlns:a16="http://schemas.microsoft.com/office/drawing/2014/main" id="{76179991-FE36-D848-978A-F7E134A555C3}"/>
                </a:ext>
              </a:extLst>
            </p:cNvPr>
            <p:cNvGrpSpPr/>
            <p:nvPr/>
          </p:nvGrpSpPr>
          <p:grpSpPr>
            <a:xfrm>
              <a:off x="5582800" y="3073337"/>
              <a:ext cx="539600" cy="357685"/>
              <a:chOff x="5582800" y="3073337"/>
              <a:chExt cx="539600" cy="357685"/>
            </a:xfrm>
          </p:grpSpPr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A57A7C09-0EBD-964F-98DF-121CEBAE229E}"/>
                  </a:ext>
                </a:extLst>
              </p:cNvPr>
              <p:cNvSpPr/>
              <p:nvPr/>
            </p:nvSpPr>
            <p:spPr>
              <a:xfrm>
                <a:off x="5582800" y="30733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9" name="Text 366">
                <a:extLst>
                  <a:ext uri="{FF2B5EF4-FFF2-40B4-BE49-F238E27FC236}">
                    <a16:creationId xmlns:a16="http://schemas.microsoft.com/office/drawing/2014/main" id="{4E76621B-56C4-914F-AB3D-DED49E04D1B9}"/>
                  </a:ext>
                </a:extLst>
              </p:cNvPr>
              <p:cNvSpPr txBox="1"/>
              <p:nvPr/>
            </p:nvSpPr>
            <p:spPr>
              <a:xfrm>
                <a:off x="5582800" y="3092579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商品管理</a:t>
                </a:r>
              </a:p>
            </p:txBody>
          </p:sp>
        </p:grpSp>
        <p:grpSp>
          <p:nvGrpSpPr>
            <p:cNvPr id="170" name="进程">
              <a:extLst>
                <a:ext uri="{FF2B5EF4-FFF2-40B4-BE49-F238E27FC236}">
                  <a16:creationId xmlns:a16="http://schemas.microsoft.com/office/drawing/2014/main" id="{22956DB2-54D5-9E45-B886-0F58FDDA845E}"/>
                </a:ext>
              </a:extLst>
            </p:cNvPr>
            <p:cNvGrpSpPr/>
            <p:nvPr/>
          </p:nvGrpSpPr>
          <p:grpSpPr>
            <a:xfrm>
              <a:off x="6373200" y="3073337"/>
              <a:ext cx="539600" cy="357685"/>
              <a:chOff x="6373200" y="3073337"/>
              <a:chExt cx="539600" cy="357685"/>
            </a:xfrm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E9583C1E-57D3-CE42-AA15-E763CE422925}"/>
                  </a:ext>
                </a:extLst>
              </p:cNvPr>
              <p:cNvSpPr/>
              <p:nvPr/>
            </p:nvSpPr>
            <p:spPr>
              <a:xfrm>
                <a:off x="6373200" y="30733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7" name="Text 367">
                <a:extLst>
                  <a:ext uri="{FF2B5EF4-FFF2-40B4-BE49-F238E27FC236}">
                    <a16:creationId xmlns:a16="http://schemas.microsoft.com/office/drawing/2014/main" id="{FE20C0D8-00E1-3842-B2E9-11E3830F561F}"/>
                  </a:ext>
                </a:extLst>
              </p:cNvPr>
              <p:cNvSpPr txBox="1"/>
              <p:nvPr/>
            </p:nvSpPr>
            <p:spPr>
              <a:xfrm>
                <a:off x="6373200" y="3092579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信息维护</a:t>
                </a:r>
              </a:p>
            </p:txBody>
          </p:sp>
        </p:grpSp>
        <p:sp>
          <p:nvSpPr>
            <p:cNvPr id="171" name="ConnectLine">
              <a:extLst>
                <a:ext uri="{FF2B5EF4-FFF2-40B4-BE49-F238E27FC236}">
                  <a16:creationId xmlns:a16="http://schemas.microsoft.com/office/drawing/2014/main" id="{22032819-A915-CF4A-95C6-8A55974A2CF3}"/>
                </a:ext>
              </a:extLst>
            </p:cNvPr>
            <p:cNvSpPr/>
            <p:nvPr/>
          </p:nvSpPr>
          <p:spPr>
            <a:xfrm>
              <a:off x="3287600" y="4042579"/>
              <a:ext cx="1" cy="197357"/>
            </a:xfrm>
            <a:custGeom>
              <a:avLst/>
              <a:gdLst/>
              <a:ahLst/>
              <a:cxnLst/>
              <a:rect l="0" t="0" r="0" b="0"/>
              <a:pathLst>
                <a:path w="1" h="197357" fill="none">
                  <a:moveTo>
                    <a:pt x="0" y="0"/>
                  </a:moveTo>
                  <a:lnTo>
                    <a:pt x="1" y="197357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72" name="进程">
              <a:extLst>
                <a:ext uri="{FF2B5EF4-FFF2-40B4-BE49-F238E27FC236}">
                  <a16:creationId xmlns:a16="http://schemas.microsoft.com/office/drawing/2014/main" id="{DE1370E4-58B4-A646-96B1-CE96F3822C55}"/>
                </a:ext>
              </a:extLst>
            </p:cNvPr>
            <p:cNvGrpSpPr/>
            <p:nvPr/>
          </p:nvGrpSpPr>
          <p:grpSpPr>
            <a:xfrm>
              <a:off x="3017800" y="4882137"/>
              <a:ext cx="539600" cy="357685"/>
              <a:chOff x="3017800" y="4882137"/>
              <a:chExt cx="539600" cy="357685"/>
            </a:xfrm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6092457B-9C6E-C24B-AD43-ABF018E77412}"/>
                  </a:ext>
                </a:extLst>
              </p:cNvPr>
              <p:cNvSpPr/>
              <p:nvPr/>
            </p:nvSpPr>
            <p:spPr>
              <a:xfrm>
                <a:off x="3017800" y="4882137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5" name="Text 368">
                <a:extLst>
                  <a:ext uri="{FF2B5EF4-FFF2-40B4-BE49-F238E27FC236}">
                    <a16:creationId xmlns:a16="http://schemas.microsoft.com/office/drawing/2014/main" id="{C8191C42-3111-FC49-8A19-AD7C7722B182}"/>
                  </a:ext>
                </a:extLst>
              </p:cNvPr>
              <p:cNvSpPr txBox="1"/>
              <p:nvPr/>
            </p:nvSpPr>
            <p:spPr>
              <a:xfrm>
                <a:off x="3017800" y="4848179"/>
                <a:ext cx="539600" cy="4256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组织数据</a:t>
                </a:r>
                <a:endParaRPr sz="770" dirty="0">
                  <a:solidFill>
                    <a:srgbClr val="303030"/>
                  </a:solidFill>
                  <a:latin typeface="Palatino Linotype" panose="0204050205050503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显示</a:t>
                </a:r>
                <a:endParaRPr sz="770" dirty="0">
                  <a:solidFill>
                    <a:srgbClr val="303030"/>
                  </a:solidFill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173" name="判定">
              <a:extLst>
                <a:ext uri="{FF2B5EF4-FFF2-40B4-BE49-F238E27FC236}">
                  <a16:creationId xmlns:a16="http://schemas.microsoft.com/office/drawing/2014/main" id="{B1E875A4-6DF5-E844-9BD0-35BEFE2EE2F5}"/>
                </a:ext>
              </a:extLst>
            </p:cNvPr>
            <p:cNvGrpSpPr/>
            <p:nvPr/>
          </p:nvGrpSpPr>
          <p:grpSpPr>
            <a:xfrm>
              <a:off x="2955915" y="4239936"/>
              <a:ext cx="663371" cy="395200"/>
              <a:chOff x="2955915" y="4239936"/>
              <a:chExt cx="663371" cy="395200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4ED28632-E753-0947-99FB-774352E6B0DC}"/>
                  </a:ext>
                </a:extLst>
              </p:cNvPr>
              <p:cNvSpPr/>
              <p:nvPr/>
            </p:nvSpPr>
            <p:spPr>
              <a:xfrm>
                <a:off x="2955915" y="4239936"/>
                <a:ext cx="663371" cy="395200"/>
              </a:xfrm>
              <a:custGeom>
                <a:avLst/>
                <a:gdLst/>
                <a:ahLst/>
                <a:cxnLst/>
                <a:rect l="0" t="0" r="0" b="0"/>
                <a:pathLst>
                  <a:path w="663371" h="395200">
                    <a:moveTo>
                      <a:pt x="331686" y="395200"/>
                    </a:moveTo>
                    <a:lnTo>
                      <a:pt x="663371" y="197600"/>
                    </a:lnTo>
                    <a:lnTo>
                      <a:pt x="331686" y="0"/>
                    </a:lnTo>
                    <a:lnTo>
                      <a:pt x="0" y="197600"/>
                    </a:lnTo>
                    <a:lnTo>
                      <a:pt x="331686" y="39520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3" name="Text 369">
                <a:extLst>
                  <a:ext uri="{FF2B5EF4-FFF2-40B4-BE49-F238E27FC236}">
                    <a16:creationId xmlns:a16="http://schemas.microsoft.com/office/drawing/2014/main" id="{9729A417-7FAA-4546-85BE-D30DD96FF4D8}"/>
                  </a:ext>
                </a:extLst>
              </p:cNvPr>
              <p:cNvSpPr txBox="1"/>
              <p:nvPr/>
            </p:nvSpPr>
            <p:spPr>
              <a:xfrm>
                <a:off x="2955915" y="4277936"/>
                <a:ext cx="663371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如果为查询边界</a:t>
                </a:r>
              </a:p>
            </p:txBody>
          </p:sp>
        </p:grpSp>
        <p:sp>
          <p:nvSpPr>
            <p:cNvPr id="174" name="ConnectLine">
              <a:extLst>
                <a:ext uri="{FF2B5EF4-FFF2-40B4-BE49-F238E27FC236}">
                  <a16:creationId xmlns:a16="http://schemas.microsoft.com/office/drawing/2014/main" id="{049536D2-9273-2D46-9159-1199EF554AA6}"/>
                </a:ext>
              </a:extLst>
            </p:cNvPr>
            <p:cNvSpPr/>
            <p:nvPr/>
          </p:nvSpPr>
          <p:spPr>
            <a:xfrm>
              <a:off x="3287601" y="4635136"/>
              <a:ext cx="0" cy="247000"/>
            </a:xfrm>
            <a:custGeom>
              <a:avLst/>
              <a:gdLst/>
              <a:ahLst/>
              <a:cxnLst/>
              <a:rect l="0" t="0" r="0" b="0"/>
              <a:pathLst>
                <a:path h="247000" fill="none">
                  <a:moveTo>
                    <a:pt x="0" y="0"/>
                  </a:moveTo>
                  <a:lnTo>
                    <a:pt x="0" y="247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5" name="ConnectLine">
              <a:extLst>
                <a:ext uri="{FF2B5EF4-FFF2-40B4-BE49-F238E27FC236}">
                  <a16:creationId xmlns:a16="http://schemas.microsoft.com/office/drawing/2014/main" id="{1E03D2A4-10D6-A94A-9428-8365D744B917}"/>
                </a:ext>
              </a:extLst>
            </p:cNvPr>
            <p:cNvSpPr/>
            <p:nvPr/>
          </p:nvSpPr>
          <p:spPr>
            <a:xfrm>
              <a:off x="3619286" y="4437536"/>
              <a:ext cx="7607" cy="609779"/>
            </a:xfrm>
            <a:custGeom>
              <a:avLst/>
              <a:gdLst/>
              <a:ahLst/>
              <a:cxnLst/>
              <a:rect l="0" t="0" r="0" b="0"/>
              <a:pathLst>
                <a:path w="7607" h="609779" fill="none">
                  <a:moveTo>
                    <a:pt x="0" y="0"/>
                  </a:moveTo>
                  <a:lnTo>
                    <a:pt x="121600" y="0"/>
                  </a:lnTo>
                  <a:lnTo>
                    <a:pt x="121600" y="-609779"/>
                  </a:lnTo>
                  <a:lnTo>
                    <a:pt x="-7607" y="-609779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6" name="ConnectLine">
              <a:extLst>
                <a:ext uri="{FF2B5EF4-FFF2-40B4-BE49-F238E27FC236}">
                  <a16:creationId xmlns:a16="http://schemas.microsoft.com/office/drawing/2014/main" id="{A8809FA1-2C34-6F4F-A7F2-C62A43752BE0}"/>
                </a:ext>
              </a:extLst>
            </p:cNvPr>
            <p:cNvSpPr/>
            <p:nvPr/>
          </p:nvSpPr>
          <p:spPr>
            <a:xfrm>
              <a:off x="5852600" y="3431021"/>
              <a:ext cx="665000" cy="253872"/>
            </a:xfrm>
            <a:custGeom>
              <a:avLst/>
              <a:gdLst/>
              <a:ahLst/>
              <a:cxnLst/>
              <a:rect l="0" t="0" r="0" b="0"/>
              <a:pathLst>
                <a:path w="6650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-665000" y="132272"/>
                  </a:lnTo>
                  <a:lnTo>
                    <a:pt x="-6650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77" name="进程">
              <a:extLst>
                <a:ext uri="{FF2B5EF4-FFF2-40B4-BE49-F238E27FC236}">
                  <a16:creationId xmlns:a16="http://schemas.microsoft.com/office/drawing/2014/main" id="{C915253D-A9EF-F040-8B92-FC8457A9631D}"/>
                </a:ext>
              </a:extLst>
            </p:cNvPr>
            <p:cNvGrpSpPr/>
            <p:nvPr/>
          </p:nvGrpSpPr>
          <p:grpSpPr>
            <a:xfrm>
              <a:off x="4917800" y="3684893"/>
              <a:ext cx="539600" cy="357685"/>
              <a:chOff x="4917800" y="3684893"/>
              <a:chExt cx="539600" cy="357685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8E3FE982-5771-8D44-A9EC-BC4B023F38A2}"/>
                  </a:ext>
                </a:extLst>
              </p:cNvPr>
              <p:cNvSpPr/>
              <p:nvPr/>
            </p:nvSpPr>
            <p:spPr>
              <a:xfrm>
                <a:off x="4917800" y="3684893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1" name="Text 370">
                <a:extLst>
                  <a:ext uri="{FF2B5EF4-FFF2-40B4-BE49-F238E27FC236}">
                    <a16:creationId xmlns:a16="http://schemas.microsoft.com/office/drawing/2014/main" id="{BC62D517-7A7F-8D4C-AA26-1FA75C237DBF}"/>
                  </a:ext>
                </a:extLst>
              </p:cNvPr>
              <p:cNvSpPr txBox="1"/>
              <p:nvPr/>
            </p:nvSpPr>
            <p:spPr>
              <a:xfrm>
                <a:off x="4917800" y="3704136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添加	</a:t>
                </a:r>
              </a:p>
            </p:txBody>
          </p:sp>
        </p:grpSp>
        <p:sp>
          <p:nvSpPr>
            <p:cNvPr id="178" name="ConnectLine">
              <a:extLst>
                <a:ext uri="{FF2B5EF4-FFF2-40B4-BE49-F238E27FC236}">
                  <a16:creationId xmlns:a16="http://schemas.microsoft.com/office/drawing/2014/main" id="{AA0CBDB7-E5BE-154C-BD10-3693502F9582}"/>
                </a:ext>
              </a:extLst>
            </p:cNvPr>
            <p:cNvSpPr/>
            <p:nvPr/>
          </p:nvSpPr>
          <p:spPr>
            <a:xfrm>
              <a:off x="5852600" y="3431021"/>
              <a:ext cx="0" cy="253872"/>
            </a:xfrm>
            <a:custGeom>
              <a:avLst/>
              <a:gdLst/>
              <a:ahLst/>
              <a:cxnLst/>
              <a:rect l="0" t="0" r="0" b="0"/>
              <a:pathLst>
                <a:path h="253872" fill="none">
                  <a:moveTo>
                    <a:pt x="0" y="0"/>
                  </a:moveTo>
                  <a:lnTo>
                    <a:pt x="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79" name="进程">
              <a:extLst>
                <a:ext uri="{FF2B5EF4-FFF2-40B4-BE49-F238E27FC236}">
                  <a16:creationId xmlns:a16="http://schemas.microsoft.com/office/drawing/2014/main" id="{62AF4DFE-D20F-4E40-BC4C-F075F2777FEB}"/>
                </a:ext>
              </a:extLst>
            </p:cNvPr>
            <p:cNvGrpSpPr/>
            <p:nvPr/>
          </p:nvGrpSpPr>
          <p:grpSpPr>
            <a:xfrm>
              <a:off x="5582800" y="3684893"/>
              <a:ext cx="539600" cy="357685"/>
              <a:chOff x="5582800" y="3684893"/>
              <a:chExt cx="539600" cy="357685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8830C59E-0D8C-6342-9210-068ADEEC346B}"/>
                  </a:ext>
                </a:extLst>
              </p:cNvPr>
              <p:cNvSpPr/>
              <p:nvPr/>
            </p:nvSpPr>
            <p:spPr>
              <a:xfrm>
                <a:off x="5582800" y="3684893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9" name="Text 371">
                <a:extLst>
                  <a:ext uri="{FF2B5EF4-FFF2-40B4-BE49-F238E27FC236}">
                    <a16:creationId xmlns:a16="http://schemas.microsoft.com/office/drawing/2014/main" id="{D2D4C84D-CD38-F840-BE1B-E6866C82141B}"/>
                  </a:ext>
                </a:extLst>
              </p:cNvPr>
              <p:cNvSpPr txBox="1"/>
              <p:nvPr/>
            </p:nvSpPr>
            <p:spPr>
              <a:xfrm>
                <a:off x="5582800" y="3704136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删除</a:t>
                </a:r>
              </a:p>
            </p:txBody>
          </p:sp>
        </p:grpSp>
        <p:grpSp>
          <p:nvGrpSpPr>
            <p:cNvPr id="180" name="进程">
              <a:extLst>
                <a:ext uri="{FF2B5EF4-FFF2-40B4-BE49-F238E27FC236}">
                  <a16:creationId xmlns:a16="http://schemas.microsoft.com/office/drawing/2014/main" id="{D0C7A019-32DF-EB4E-9C49-B2DD05576A05}"/>
                </a:ext>
              </a:extLst>
            </p:cNvPr>
            <p:cNvGrpSpPr/>
            <p:nvPr/>
          </p:nvGrpSpPr>
          <p:grpSpPr>
            <a:xfrm>
              <a:off x="6247800" y="3684893"/>
              <a:ext cx="539600" cy="357685"/>
              <a:chOff x="6247800" y="3684893"/>
              <a:chExt cx="539600" cy="357685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74C0CEE4-BEE0-654C-AE4B-A3D3E524F4F1}"/>
                  </a:ext>
                </a:extLst>
              </p:cNvPr>
              <p:cNvSpPr/>
              <p:nvPr/>
            </p:nvSpPr>
            <p:spPr>
              <a:xfrm>
                <a:off x="6247800" y="3684893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7" name="Text 372">
                <a:extLst>
                  <a:ext uri="{FF2B5EF4-FFF2-40B4-BE49-F238E27FC236}">
                    <a16:creationId xmlns:a16="http://schemas.microsoft.com/office/drawing/2014/main" id="{72FC73D0-8BB6-044E-A1F5-818606BA9E59}"/>
                  </a:ext>
                </a:extLst>
              </p:cNvPr>
              <p:cNvSpPr txBox="1"/>
              <p:nvPr/>
            </p:nvSpPr>
            <p:spPr>
              <a:xfrm>
                <a:off x="6247800" y="3704136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修改</a:t>
                </a:r>
              </a:p>
            </p:txBody>
          </p:sp>
        </p:grpSp>
        <p:sp>
          <p:nvSpPr>
            <p:cNvPr id="181" name="ConnectLine">
              <a:extLst>
                <a:ext uri="{FF2B5EF4-FFF2-40B4-BE49-F238E27FC236}">
                  <a16:creationId xmlns:a16="http://schemas.microsoft.com/office/drawing/2014/main" id="{4DAF1E68-D246-7741-8369-0BA1BFCBE4DE}"/>
                </a:ext>
              </a:extLst>
            </p:cNvPr>
            <p:cNvSpPr/>
            <p:nvPr/>
          </p:nvSpPr>
          <p:spPr>
            <a:xfrm>
              <a:off x="5852600" y="3431021"/>
              <a:ext cx="665000" cy="253872"/>
            </a:xfrm>
            <a:custGeom>
              <a:avLst/>
              <a:gdLst/>
              <a:ahLst/>
              <a:cxnLst/>
              <a:rect l="0" t="0" r="0" b="0"/>
              <a:pathLst>
                <a:path w="665000" h="253872" fill="none">
                  <a:moveTo>
                    <a:pt x="0" y="0"/>
                  </a:moveTo>
                  <a:lnTo>
                    <a:pt x="0" y="132272"/>
                  </a:lnTo>
                  <a:lnTo>
                    <a:pt x="665000" y="132272"/>
                  </a:lnTo>
                  <a:lnTo>
                    <a:pt x="66500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82" name="进程">
              <a:extLst>
                <a:ext uri="{FF2B5EF4-FFF2-40B4-BE49-F238E27FC236}">
                  <a16:creationId xmlns:a16="http://schemas.microsoft.com/office/drawing/2014/main" id="{16941157-077F-284F-97B1-0B9D44BFA2EB}"/>
                </a:ext>
              </a:extLst>
            </p:cNvPr>
            <p:cNvGrpSpPr/>
            <p:nvPr/>
          </p:nvGrpSpPr>
          <p:grpSpPr>
            <a:xfrm>
              <a:off x="2083000" y="3684893"/>
              <a:ext cx="539600" cy="357685"/>
              <a:chOff x="2083000" y="3684893"/>
              <a:chExt cx="539600" cy="357685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D411C7F2-7590-1D4C-AAF8-2000E2D46CB7}"/>
                  </a:ext>
                </a:extLst>
              </p:cNvPr>
              <p:cNvSpPr/>
              <p:nvPr/>
            </p:nvSpPr>
            <p:spPr>
              <a:xfrm>
                <a:off x="2083000" y="3684893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5" name="Text 373">
                <a:extLst>
                  <a:ext uri="{FF2B5EF4-FFF2-40B4-BE49-F238E27FC236}">
                    <a16:creationId xmlns:a16="http://schemas.microsoft.com/office/drawing/2014/main" id="{A35D0317-B516-904F-9685-B888356C7E98}"/>
                  </a:ext>
                </a:extLst>
              </p:cNvPr>
              <p:cNvSpPr txBox="1"/>
              <p:nvPr/>
            </p:nvSpPr>
            <p:spPr>
              <a:xfrm>
                <a:off x="2083000" y="3704136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对表的修改</a:t>
                </a:r>
              </a:p>
            </p:txBody>
          </p:sp>
        </p:grpSp>
        <p:sp>
          <p:nvSpPr>
            <p:cNvPr id="183" name="ConnectLine">
              <a:extLst>
                <a:ext uri="{FF2B5EF4-FFF2-40B4-BE49-F238E27FC236}">
                  <a16:creationId xmlns:a16="http://schemas.microsoft.com/office/drawing/2014/main" id="{118C2B1D-13C5-6646-B565-34FB7FFD71FF}"/>
                </a:ext>
              </a:extLst>
            </p:cNvPr>
            <p:cNvSpPr/>
            <p:nvPr/>
          </p:nvSpPr>
          <p:spPr>
            <a:xfrm>
              <a:off x="2352800" y="3431021"/>
              <a:ext cx="0" cy="253872"/>
            </a:xfrm>
            <a:custGeom>
              <a:avLst/>
              <a:gdLst/>
              <a:ahLst/>
              <a:cxnLst/>
              <a:rect l="0" t="0" r="0" b="0"/>
              <a:pathLst>
                <a:path h="253872" fill="none">
                  <a:moveTo>
                    <a:pt x="0" y="0"/>
                  </a:moveTo>
                  <a:lnTo>
                    <a:pt x="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84" name="ConnectLine">
              <a:extLst>
                <a:ext uri="{FF2B5EF4-FFF2-40B4-BE49-F238E27FC236}">
                  <a16:creationId xmlns:a16="http://schemas.microsoft.com/office/drawing/2014/main" id="{7BE144AF-ADFD-4444-B107-EE44D03344A9}"/>
                </a:ext>
              </a:extLst>
            </p:cNvPr>
            <p:cNvSpPr/>
            <p:nvPr/>
          </p:nvSpPr>
          <p:spPr>
            <a:xfrm>
              <a:off x="4222400" y="3431021"/>
              <a:ext cx="0" cy="253872"/>
            </a:xfrm>
            <a:custGeom>
              <a:avLst/>
              <a:gdLst/>
              <a:ahLst/>
              <a:cxnLst/>
              <a:rect l="0" t="0" r="0" b="0"/>
              <a:pathLst>
                <a:path h="253872" fill="none">
                  <a:moveTo>
                    <a:pt x="0" y="0"/>
                  </a:moveTo>
                  <a:lnTo>
                    <a:pt x="0" y="25387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85" name="进程">
              <a:extLst>
                <a:ext uri="{FF2B5EF4-FFF2-40B4-BE49-F238E27FC236}">
                  <a16:creationId xmlns:a16="http://schemas.microsoft.com/office/drawing/2014/main" id="{CE39320F-B221-534E-85CE-B9026ADF8FAD}"/>
                </a:ext>
              </a:extLst>
            </p:cNvPr>
            <p:cNvGrpSpPr/>
            <p:nvPr/>
          </p:nvGrpSpPr>
          <p:grpSpPr>
            <a:xfrm>
              <a:off x="3952600" y="3684893"/>
              <a:ext cx="539600" cy="357685"/>
              <a:chOff x="3952600" y="3684893"/>
              <a:chExt cx="539600" cy="357685"/>
            </a:xfrm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036E5ED-217D-854F-ABFB-BB5750A600FD}"/>
                  </a:ext>
                </a:extLst>
              </p:cNvPr>
              <p:cNvSpPr/>
              <p:nvPr/>
            </p:nvSpPr>
            <p:spPr>
              <a:xfrm>
                <a:off x="3952600" y="3684893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3" name="Text 374">
                <a:extLst>
                  <a:ext uri="{FF2B5EF4-FFF2-40B4-BE49-F238E27FC236}">
                    <a16:creationId xmlns:a16="http://schemas.microsoft.com/office/drawing/2014/main" id="{32BC03BB-FD77-2248-B9B6-B3C32ADBD80F}"/>
                  </a:ext>
                </a:extLst>
              </p:cNvPr>
              <p:cNvSpPr txBox="1"/>
              <p:nvPr/>
            </p:nvSpPr>
            <p:spPr>
              <a:xfrm>
                <a:off x="3952600" y="3704136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订单支付</a:t>
                </a:r>
              </a:p>
            </p:txBody>
          </p:sp>
        </p:grpSp>
        <p:grpSp>
          <p:nvGrpSpPr>
            <p:cNvPr id="186" name="进程">
              <a:extLst>
                <a:ext uri="{FF2B5EF4-FFF2-40B4-BE49-F238E27FC236}">
                  <a16:creationId xmlns:a16="http://schemas.microsoft.com/office/drawing/2014/main" id="{CFD8BA99-7D69-AC4B-BE8C-6A151B7BBA68}"/>
                </a:ext>
              </a:extLst>
            </p:cNvPr>
            <p:cNvGrpSpPr/>
            <p:nvPr/>
          </p:nvGrpSpPr>
          <p:grpSpPr>
            <a:xfrm>
              <a:off x="6373200" y="4296450"/>
              <a:ext cx="539600" cy="357685"/>
              <a:chOff x="6373200" y="4296450"/>
              <a:chExt cx="539600" cy="357685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8B303B3-CE5B-2647-BDD5-FE30993D0892}"/>
                  </a:ext>
                </a:extLst>
              </p:cNvPr>
              <p:cNvSpPr/>
              <p:nvPr/>
            </p:nvSpPr>
            <p:spPr>
              <a:xfrm>
                <a:off x="6373200" y="4296450"/>
                <a:ext cx="539600" cy="357685"/>
              </a:xfrm>
              <a:custGeom>
                <a:avLst/>
                <a:gdLst/>
                <a:ahLst/>
                <a:cxnLst/>
                <a:rect l="0" t="0" r="0" b="0"/>
                <a:pathLst>
                  <a:path w="539600" h="357685">
                    <a:moveTo>
                      <a:pt x="539600" y="357685"/>
                    </a:moveTo>
                    <a:lnTo>
                      <a:pt x="539600" y="0"/>
                    </a:lnTo>
                    <a:lnTo>
                      <a:pt x="0" y="0"/>
                    </a:lnTo>
                    <a:lnTo>
                      <a:pt x="0" y="357685"/>
                    </a:lnTo>
                    <a:lnTo>
                      <a:pt x="539600" y="357685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1" name="Text 375">
                <a:extLst>
                  <a:ext uri="{FF2B5EF4-FFF2-40B4-BE49-F238E27FC236}">
                    <a16:creationId xmlns:a16="http://schemas.microsoft.com/office/drawing/2014/main" id="{1ABD2C60-2EE6-624C-B0EC-2645D2D59425}"/>
                  </a:ext>
                </a:extLst>
              </p:cNvPr>
              <p:cNvSpPr txBox="1"/>
              <p:nvPr/>
            </p:nvSpPr>
            <p:spPr>
              <a:xfrm>
                <a:off x="6373200" y="4315693"/>
                <a:ext cx="539600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 Linotype" panose="02040502050505030304" pitchFamily="18" charset="0"/>
                  </a:rPr>
                  <a:t>表的修改</a:t>
                </a:r>
              </a:p>
            </p:txBody>
          </p:sp>
        </p:grpSp>
        <p:sp>
          <p:nvSpPr>
            <p:cNvPr id="187" name="ConnectLine">
              <a:extLst>
                <a:ext uri="{FF2B5EF4-FFF2-40B4-BE49-F238E27FC236}">
                  <a16:creationId xmlns:a16="http://schemas.microsoft.com/office/drawing/2014/main" id="{8F711CA7-9577-2742-B89C-55DB8A2126C0}"/>
                </a:ext>
              </a:extLst>
            </p:cNvPr>
            <p:cNvSpPr/>
            <p:nvPr/>
          </p:nvSpPr>
          <p:spPr>
            <a:xfrm>
              <a:off x="6643000" y="3431021"/>
              <a:ext cx="0" cy="865427"/>
            </a:xfrm>
            <a:custGeom>
              <a:avLst/>
              <a:gdLst/>
              <a:ahLst/>
              <a:cxnLst/>
              <a:rect l="0" t="0" r="0" b="0"/>
              <a:pathLst>
                <a:path h="865427" fill="none">
                  <a:moveTo>
                    <a:pt x="0" y="0"/>
                  </a:moveTo>
                  <a:lnTo>
                    <a:pt x="0" y="132272"/>
                  </a:lnTo>
                  <a:lnTo>
                    <a:pt x="387600" y="132272"/>
                  </a:lnTo>
                  <a:lnTo>
                    <a:pt x="387600" y="743829"/>
                  </a:lnTo>
                  <a:lnTo>
                    <a:pt x="0" y="743829"/>
                  </a:lnTo>
                  <a:lnTo>
                    <a:pt x="0" y="865427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88" name="Text 376">
              <a:extLst>
                <a:ext uri="{FF2B5EF4-FFF2-40B4-BE49-F238E27FC236}">
                  <a16:creationId xmlns:a16="http://schemas.microsoft.com/office/drawing/2014/main" id="{B44B20B6-13ED-2049-9030-FA3935634975}"/>
                </a:ext>
              </a:extLst>
            </p:cNvPr>
            <p:cNvSpPr txBox="1"/>
            <p:nvPr/>
          </p:nvSpPr>
          <p:spPr>
            <a:xfrm>
              <a:off x="3789200" y="4126179"/>
              <a:ext cx="91200" cy="91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303030"/>
                  </a:solidFill>
                  <a:latin typeface="Palatino Linotype" panose="02040502050505030304" pitchFamily="18" charset="0"/>
                </a:rPr>
                <a:t>F</a:t>
              </a:r>
            </a:p>
          </p:txBody>
        </p:sp>
        <p:sp>
          <p:nvSpPr>
            <p:cNvPr id="189" name="Text 377">
              <a:extLst>
                <a:ext uri="{FF2B5EF4-FFF2-40B4-BE49-F238E27FC236}">
                  <a16:creationId xmlns:a16="http://schemas.microsoft.com/office/drawing/2014/main" id="{783DCF47-F58E-814D-B68D-7D5379144051}"/>
                </a:ext>
              </a:extLst>
            </p:cNvPr>
            <p:cNvSpPr txBox="1"/>
            <p:nvPr/>
          </p:nvSpPr>
          <p:spPr>
            <a:xfrm>
              <a:off x="3340800" y="4703779"/>
              <a:ext cx="91200" cy="91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303030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ACFA49-D929-164A-A4B0-48C4B951A53B}"/>
              </a:ext>
            </a:extLst>
          </p:cNvPr>
          <p:cNvSpPr txBox="1"/>
          <p:nvPr/>
        </p:nvSpPr>
        <p:spPr>
          <a:xfrm>
            <a:off x="4276803" y="480403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Palatino Linotype" panose="02040502050505030304" pitchFamily="18" charset="0"/>
              </a:rPr>
              <a:t>App</a:t>
            </a:r>
            <a:r>
              <a:rPr lang="zh-CN" altLang="en-US" sz="3600" dirty="0">
                <a:latin typeface="Palatino Linotype" panose="02040502050505030304" pitchFamily="18" charset="0"/>
              </a:rPr>
              <a:t>功能流程图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9206BE-5FD5-4E46-9D5A-0EE0BA2CC323}"/>
              </a:ext>
            </a:extLst>
          </p:cNvPr>
          <p:cNvCxnSpPr>
            <a:cxnSpLocks/>
          </p:cNvCxnSpPr>
          <p:nvPr/>
        </p:nvCxnSpPr>
        <p:spPr>
          <a:xfrm>
            <a:off x="4276803" y="1227208"/>
            <a:ext cx="3446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5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318">
            <a:extLst>
              <a:ext uri="{FF2B5EF4-FFF2-40B4-BE49-F238E27FC236}">
                <a16:creationId xmlns:a16="http://schemas.microsoft.com/office/drawing/2014/main" id="{1D72DCC1-9549-A04B-A820-536DFDB2A212}"/>
              </a:ext>
            </a:extLst>
          </p:cNvPr>
          <p:cNvGrpSpPr/>
          <p:nvPr/>
        </p:nvGrpSpPr>
        <p:grpSpPr>
          <a:xfrm>
            <a:off x="1245870" y="1577341"/>
            <a:ext cx="9103447" cy="4317850"/>
            <a:chOff x="1254586" y="1934361"/>
            <a:chExt cx="6634828" cy="2989279"/>
          </a:xfrm>
        </p:grpSpPr>
        <p:grpSp>
          <p:nvGrpSpPr>
            <p:cNvPr id="152" name="结束">
              <a:extLst>
                <a:ext uri="{FF2B5EF4-FFF2-40B4-BE49-F238E27FC236}">
                  <a16:creationId xmlns:a16="http://schemas.microsoft.com/office/drawing/2014/main" id="{93EEF701-E6DC-8741-B13B-1AD812654CE6}"/>
                </a:ext>
              </a:extLst>
            </p:cNvPr>
            <p:cNvGrpSpPr/>
            <p:nvPr/>
          </p:nvGrpSpPr>
          <p:grpSpPr>
            <a:xfrm>
              <a:off x="5655014" y="1941961"/>
              <a:ext cx="687515" cy="390079"/>
              <a:chOff x="5655014" y="1941961"/>
              <a:chExt cx="687515" cy="390079"/>
            </a:xfrm>
          </p:grpSpPr>
          <p:sp>
            <p:nvSpPr>
              <p:cNvPr id="209" name="Terminator">
                <a:extLst>
                  <a:ext uri="{FF2B5EF4-FFF2-40B4-BE49-F238E27FC236}">
                    <a16:creationId xmlns:a16="http://schemas.microsoft.com/office/drawing/2014/main" id="{C4B63C96-6C6C-D44E-8526-E230FDF19FB2}"/>
                  </a:ext>
                </a:extLst>
              </p:cNvPr>
              <p:cNvSpPr/>
              <p:nvPr/>
            </p:nvSpPr>
            <p:spPr>
              <a:xfrm>
                <a:off x="5655014" y="194196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10" name="Text 319">
                <a:extLst>
                  <a:ext uri="{FF2B5EF4-FFF2-40B4-BE49-F238E27FC236}">
                    <a16:creationId xmlns:a16="http://schemas.microsoft.com/office/drawing/2014/main" id="{B0A80E59-1624-9A40-AD50-A5679B06DD58}"/>
                  </a:ext>
                </a:extLst>
              </p:cNvPr>
              <p:cNvSpPr txBox="1"/>
              <p:nvPr/>
            </p:nvSpPr>
            <p:spPr>
              <a:xfrm>
                <a:off x="5655014" y="197740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多商城app</a:t>
                </a:r>
              </a:p>
            </p:txBody>
          </p:sp>
        </p:grpSp>
        <p:sp>
          <p:nvSpPr>
            <p:cNvPr id="153" name="ConnectLine">
              <a:extLst>
                <a:ext uri="{FF2B5EF4-FFF2-40B4-BE49-F238E27FC236}">
                  <a16:creationId xmlns:a16="http://schemas.microsoft.com/office/drawing/2014/main" id="{05A80253-433B-8F4E-B0A6-799598837127}"/>
                </a:ext>
              </a:extLst>
            </p:cNvPr>
            <p:cNvSpPr/>
            <p:nvPr/>
          </p:nvSpPr>
          <p:spPr>
            <a:xfrm>
              <a:off x="5998772" y="2332040"/>
              <a:ext cx="0" cy="671360"/>
            </a:xfrm>
            <a:custGeom>
              <a:avLst/>
              <a:gdLst/>
              <a:ahLst/>
              <a:cxnLst/>
              <a:rect l="0" t="0" r="0" b="0"/>
              <a:pathLst>
                <a:path h="671360" fill="none">
                  <a:moveTo>
                    <a:pt x="0" y="0"/>
                  </a:moveTo>
                  <a:lnTo>
                    <a:pt x="0" y="67136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54" name="ConnectLine">
              <a:extLst>
                <a:ext uri="{FF2B5EF4-FFF2-40B4-BE49-F238E27FC236}">
                  <a16:creationId xmlns:a16="http://schemas.microsoft.com/office/drawing/2014/main" id="{31564986-EFA0-6046-B389-CF5A71833747}"/>
                </a:ext>
              </a:extLst>
            </p:cNvPr>
            <p:cNvSpPr/>
            <p:nvPr/>
          </p:nvSpPr>
          <p:spPr>
            <a:xfrm>
              <a:off x="5998772" y="2332040"/>
              <a:ext cx="1539285" cy="671360"/>
            </a:xfrm>
            <a:custGeom>
              <a:avLst/>
              <a:gdLst/>
              <a:ahLst/>
              <a:cxnLst/>
              <a:rect l="0" t="0" r="0" b="0"/>
              <a:pathLst>
                <a:path w="1539285" h="671360" fill="none">
                  <a:moveTo>
                    <a:pt x="0" y="0"/>
                  </a:moveTo>
                  <a:lnTo>
                    <a:pt x="0" y="428160"/>
                  </a:lnTo>
                  <a:lnTo>
                    <a:pt x="1539285" y="428160"/>
                  </a:lnTo>
                  <a:lnTo>
                    <a:pt x="1539285" y="67136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55" name="ConnectLine">
              <a:extLst>
                <a:ext uri="{FF2B5EF4-FFF2-40B4-BE49-F238E27FC236}">
                  <a16:creationId xmlns:a16="http://schemas.microsoft.com/office/drawing/2014/main" id="{F70C8B69-E707-9C4A-A191-798790EAEDC7}"/>
                </a:ext>
              </a:extLst>
            </p:cNvPr>
            <p:cNvSpPr/>
            <p:nvPr/>
          </p:nvSpPr>
          <p:spPr>
            <a:xfrm>
              <a:off x="5998772" y="2332040"/>
              <a:ext cx="3011357" cy="671360"/>
            </a:xfrm>
            <a:custGeom>
              <a:avLst/>
              <a:gdLst/>
              <a:ahLst/>
              <a:cxnLst/>
              <a:rect l="0" t="0" r="0" b="0"/>
              <a:pathLst>
                <a:path w="3011357" h="671360" fill="none">
                  <a:moveTo>
                    <a:pt x="0" y="0"/>
                  </a:moveTo>
                  <a:lnTo>
                    <a:pt x="0" y="428160"/>
                  </a:lnTo>
                  <a:lnTo>
                    <a:pt x="-3011357" y="428160"/>
                  </a:lnTo>
                  <a:lnTo>
                    <a:pt x="-3011357" y="67136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56" name="结束">
              <a:extLst>
                <a:ext uri="{FF2B5EF4-FFF2-40B4-BE49-F238E27FC236}">
                  <a16:creationId xmlns:a16="http://schemas.microsoft.com/office/drawing/2014/main" id="{76435A5A-9D34-654D-B514-72C7A83C9508}"/>
                </a:ext>
              </a:extLst>
            </p:cNvPr>
            <p:cNvGrpSpPr/>
            <p:nvPr/>
          </p:nvGrpSpPr>
          <p:grpSpPr>
            <a:xfrm>
              <a:off x="5655014" y="3003400"/>
              <a:ext cx="687515" cy="390079"/>
              <a:chOff x="5655014" y="3003400"/>
              <a:chExt cx="687515" cy="390079"/>
            </a:xfrm>
          </p:grpSpPr>
          <p:sp>
            <p:nvSpPr>
              <p:cNvPr id="207" name="Terminator">
                <a:extLst>
                  <a:ext uri="{FF2B5EF4-FFF2-40B4-BE49-F238E27FC236}">
                    <a16:creationId xmlns:a16="http://schemas.microsoft.com/office/drawing/2014/main" id="{E2A8E678-7314-D641-9636-FA38264D6227}"/>
                  </a:ext>
                </a:extLst>
              </p:cNvPr>
              <p:cNvSpPr/>
              <p:nvPr/>
            </p:nvSpPr>
            <p:spPr>
              <a:xfrm>
                <a:off x="5655014" y="3003400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8" name="Text 320">
                <a:extLst>
                  <a:ext uri="{FF2B5EF4-FFF2-40B4-BE49-F238E27FC236}">
                    <a16:creationId xmlns:a16="http://schemas.microsoft.com/office/drawing/2014/main" id="{377816A4-D49D-8942-AA10-B123AF4C1578}"/>
                  </a:ext>
                </a:extLst>
              </p:cNvPr>
              <p:cNvSpPr txBox="1"/>
              <p:nvPr/>
            </p:nvSpPr>
            <p:spPr>
              <a:xfrm>
                <a:off x="5655014" y="303884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商品/商城表</a:t>
                </a:r>
              </a:p>
            </p:txBody>
          </p:sp>
        </p:grpSp>
        <p:grpSp>
          <p:nvGrpSpPr>
            <p:cNvPr id="157" name="结束">
              <a:extLst>
                <a:ext uri="{FF2B5EF4-FFF2-40B4-BE49-F238E27FC236}">
                  <a16:creationId xmlns:a16="http://schemas.microsoft.com/office/drawing/2014/main" id="{92ABDA78-79E6-AB4E-BD12-B38975CE1C5C}"/>
                </a:ext>
              </a:extLst>
            </p:cNvPr>
            <p:cNvGrpSpPr/>
            <p:nvPr/>
          </p:nvGrpSpPr>
          <p:grpSpPr>
            <a:xfrm>
              <a:off x="7194299" y="3003400"/>
              <a:ext cx="687515" cy="390079"/>
              <a:chOff x="7194299" y="3003400"/>
              <a:chExt cx="687515" cy="390079"/>
            </a:xfrm>
          </p:grpSpPr>
          <p:sp>
            <p:nvSpPr>
              <p:cNvPr id="205" name="Terminator">
                <a:extLst>
                  <a:ext uri="{FF2B5EF4-FFF2-40B4-BE49-F238E27FC236}">
                    <a16:creationId xmlns:a16="http://schemas.microsoft.com/office/drawing/2014/main" id="{C11BAB2E-8130-694D-A39D-3B9532CF3502}"/>
                  </a:ext>
                </a:extLst>
              </p:cNvPr>
              <p:cNvSpPr/>
              <p:nvPr/>
            </p:nvSpPr>
            <p:spPr>
              <a:xfrm>
                <a:off x="7194299" y="3003400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6" name="Text 321">
                <a:extLst>
                  <a:ext uri="{FF2B5EF4-FFF2-40B4-BE49-F238E27FC236}">
                    <a16:creationId xmlns:a16="http://schemas.microsoft.com/office/drawing/2014/main" id="{96E7FE3E-3624-9540-8657-4F5424343BEC}"/>
                  </a:ext>
                </a:extLst>
              </p:cNvPr>
              <p:cNvSpPr txBox="1"/>
              <p:nvPr/>
            </p:nvSpPr>
            <p:spPr>
              <a:xfrm>
                <a:off x="7194299" y="303884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位置信息表</a:t>
                </a:r>
              </a:p>
            </p:txBody>
          </p:sp>
        </p:grpSp>
        <p:grpSp>
          <p:nvGrpSpPr>
            <p:cNvPr id="158" name="结束">
              <a:extLst>
                <a:ext uri="{FF2B5EF4-FFF2-40B4-BE49-F238E27FC236}">
                  <a16:creationId xmlns:a16="http://schemas.microsoft.com/office/drawing/2014/main" id="{2802FBA7-0304-C041-A3D4-B55A4404AE1C}"/>
                </a:ext>
              </a:extLst>
            </p:cNvPr>
            <p:cNvGrpSpPr/>
            <p:nvPr/>
          </p:nvGrpSpPr>
          <p:grpSpPr>
            <a:xfrm>
              <a:off x="2643657" y="3003400"/>
              <a:ext cx="687515" cy="390079"/>
              <a:chOff x="2643657" y="3003400"/>
              <a:chExt cx="687515" cy="390079"/>
            </a:xfrm>
          </p:grpSpPr>
          <p:sp>
            <p:nvSpPr>
              <p:cNvPr id="203" name="Terminator">
                <a:extLst>
                  <a:ext uri="{FF2B5EF4-FFF2-40B4-BE49-F238E27FC236}">
                    <a16:creationId xmlns:a16="http://schemas.microsoft.com/office/drawing/2014/main" id="{BBE993C3-DB6B-6B4E-801A-C78A79725DD5}"/>
                  </a:ext>
                </a:extLst>
              </p:cNvPr>
              <p:cNvSpPr/>
              <p:nvPr/>
            </p:nvSpPr>
            <p:spPr>
              <a:xfrm>
                <a:off x="2643657" y="3003400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4" name="Text 322">
                <a:extLst>
                  <a:ext uri="{FF2B5EF4-FFF2-40B4-BE49-F238E27FC236}">
                    <a16:creationId xmlns:a16="http://schemas.microsoft.com/office/drawing/2014/main" id="{7CEB36A1-F643-4147-A388-0AFBDD9A276A}"/>
                  </a:ext>
                </a:extLst>
              </p:cNvPr>
              <p:cNvSpPr txBox="1"/>
              <p:nvPr/>
            </p:nvSpPr>
            <p:spPr>
              <a:xfrm>
                <a:off x="2643657" y="303884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用户表</a:t>
                </a:r>
              </a:p>
            </p:txBody>
          </p:sp>
        </p:grpSp>
        <p:grpSp>
          <p:nvGrpSpPr>
            <p:cNvPr id="159" name="结束">
              <a:extLst>
                <a:ext uri="{FF2B5EF4-FFF2-40B4-BE49-F238E27FC236}">
                  <a16:creationId xmlns:a16="http://schemas.microsoft.com/office/drawing/2014/main" id="{7BA362D1-0F23-384F-9C50-F47FB6EB5D4E}"/>
                </a:ext>
              </a:extLst>
            </p:cNvPr>
            <p:cNvGrpSpPr/>
            <p:nvPr/>
          </p:nvGrpSpPr>
          <p:grpSpPr>
            <a:xfrm>
              <a:off x="7194299" y="3829321"/>
              <a:ext cx="687515" cy="390079"/>
              <a:chOff x="7194299" y="3829321"/>
              <a:chExt cx="687515" cy="390079"/>
            </a:xfrm>
          </p:grpSpPr>
          <p:sp>
            <p:nvSpPr>
              <p:cNvPr id="201" name="Terminator">
                <a:extLst>
                  <a:ext uri="{FF2B5EF4-FFF2-40B4-BE49-F238E27FC236}">
                    <a16:creationId xmlns:a16="http://schemas.microsoft.com/office/drawing/2014/main" id="{32D3243D-A521-6F42-804D-543D99BA074E}"/>
                  </a:ext>
                </a:extLst>
              </p:cNvPr>
              <p:cNvSpPr/>
              <p:nvPr/>
            </p:nvSpPr>
            <p:spPr>
              <a:xfrm>
                <a:off x="7194299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2" name="Text 323">
                <a:extLst>
                  <a:ext uri="{FF2B5EF4-FFF2-40B4-BE49-F238E27FC236}">
                    <a16:creationId xmlns:a16="http://schemas.microsoft.com/office/drawing/2014/main" id="{AB8A1083-B1A2-9D4F-BD16-BF191BC6BBB3}"/>
                  </a:ext>
                </a:extLst>
              </p:cNvPr>
              <p:cNvSpPr txBox="1"/>
              <p:nvPr/>
            </p:nvSpPr>
            <p:spPr>
              <a:xfrm>
                <a:off x="7194299" y="3876161"/>
                <a:ext cx="687515" cy="296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Closure Table</a:t>
                </a:r>
              </a:p>
            </p:txBody>
          </p:sp>
        </p:grpSp>
        <p:sp>
          <p:nvSpPr>
            <p:cNvPr id="160" name="ConnectLine">
              <a:extLst>
                <a:ext uri="{FF2B5EF4-FFF2-40B4-BE49-F238E27FC236}">
                  <a16:creationId xmlns:a16="http://schemas.microsoft.com/office/drawing/2014/main" id="{0BE3068B-5A87-5A4C-8B3C-1B495B5AE6FD}"/>
                </a:ext>
              </a:extLst>
            </p:cNvPr>
            <p:cNvSpPr/>
            <p:nvPr/>
          </p:nvSpPr>
          <p:spPr>
            <a:xfrm>
              <a:off x="7538057" y="3393479"/>
              <a:ext cx="0" cy="435842"/>
            </a:xfrm>
            <a:custGeom>
              <a:avLst/>
              <a:gdLst/>
              <a:ahLst/>
              <a:cxnLst/>
              <a:rect l="0" t="0" r="0" b="0"/>
              <a:pathLst>
                <a:path h="435842" fill="none">
                  <a:moveTo>
                    <a:pt x="0" y="0"/>
                  </a:moveTo>
                  <a:lnTo>
                    <a:pt x="0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61" name="结束">
              <a:extLst>
                <a:ext uri="{FF2B5EF4-FFF2-40B4-BE49-F238E27FC236}">
                  <a16:creationId xmlns:a16="http://schemas.microsoft.com/office/drawing/2014/main" id="{369F2FC4-F87C-4443-B6CB-8AE7D4193175}"/>
                </a:ext>
              </a:extLst>
            </p:cNvPr>
            <p:cNvGrpSpPr/>
            <p:nvPr/>
          </p:nvGrpSpPr>
          <p:grpSpPr>
            <a:xfrm>
              <a:off x="5655014" y="3829321"/>
              <a:ext cx="687515" cy="390079"/>
              <a:chOff x="5655014" y="3829321"/>
              <a:chExt cx="687515" cy="390079"/>
            </a:xfrm>
          </p:grpSpPr>
          <p:sp>
            <p:nvSpPr>
              <p:cNvPr id="199" name="Terminator">
                <a:extLst>
                  <a:ext uri="{FF2B5EF4-FFF2-40B4-BE49-F238E27FC236}">
                    <a16:creationId xmlns:a16="http://schemas.microsoft.com/office/drawing/2014/main" id="{3EB633B3-5CB1-CD49-AA0F-975915645801}"/>
                  </a:ext>
                </a:extLst>
              </p:cNvPr>
              <p:cNvSpPr/>
              <p:nvPr/>
            </p:nvSpPr>
            <p:spPr>
              <a:xfrm>
                <a:off x="5655014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00" name="Text 324">
                <a:extLst>
                  <a:ext uri="{FF2B5EF4-FFF2-40B4-BE49-F238E27FC236}">
                    <a16:creationId xmlns:a16="http://schemas.microsoft.com/office/drawing/2014/main" id="{C3EC3F79-5AB3-3A48-B50E-2417BC40BE56}"/>
                  </a:ext>
                </a:extLst>
              </p:cNvPr>
              <p:cNvSpPr txBox="1"/>
              <p:nvPr/>
            </p:nvSpPr>
            <p:spPr>
              <a:xfrm>
                <a:off x="5655014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商品/商城表</a:t>
                </a:r>
              </a:p>
            </p:txBody>
          </p:sp>
        </p:grpSp>
        <p:grpSp>
          <p:nvGrpSpPr>
            <p:cNvPr id="162" name="结束">
              <a:extLst>
                <a:ext uri="{FF2B5EF4-FFF2-40B4-BE49-F238E27FC236}">
                  <a16:creationId xmlns:a16="http://schemas.microsoft.com/office/drawing/2014/main" id="{E5796E34-E239-9F43-9025-A3DF22A39C04}"/>
                </a:ext>
              </a:extLst>
            </p:cNvPr>
            <p:cNvGrpSpPr/>
            <p:nvPr/>
          </p:nvGrpSpPr>
          <p:grpSpPr>
            <a:xfrm>
              <a:off x="4864614" y="3829321"/>
              <a:ext cx="687515" cy="390079"/>
              <a:chOff x="4864614" y="3829321"/>
              <a:chExt cx="687515" cy="390079"/>
            </a:xfrm>
          </p:grpSpPr>
          <p:sp>
            <p:nvSpPr>
              <p:cNvPr id="197" name="Terminator">
                <a:extLst>
                  <a:ext uri="{FF2B5EF4-FFF2-40B4-BE49-F238E27FC236}">
                    <a16:creationId xmlns:a16="http://schemas.microsoft.com/office/drawing/2014/main" id="{AE1218D9-B323-AE45-814C-C15A719F1425}"/>
                  </a:ext>
                </a:extLst>
              </p:cNvPr>
              <p:cNvSpPr/>
              <p:nvPr/>
            </p:nvSpPr>
            <p:spPr>
              <a:xfrm>
                <a:off x="4864614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8" name="Text 325">
                <a:extLst>
                  <a:ext uri="{FF2B5EF4-FFF2-40B4-BE49-F238E27FC236}">
                    <a16:creationId xmlns:a16="http://schemas.microsoft.com/office/drawing/2014/main" id="{43251F19-5F52-E342-92C5-BDAA85AF0618}"/>
                  </a:ext>
                </a:extLst>
              </p:cNvPr>
              <p:cNvSpPr txBox="1"/>
              <p:nvPr/>
            </p:nvSpPr>
            <p:spPr>
              <a:xfrm>
                <a:off x="4864614" y="3876161"/>
                <a:ext cx="687515" cy="296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Closure Table</a:t>
                </a:r>
              </a:p>
            </p:txBody>
          </p:sp>
        </p:grpSp>
        <p:grpSp>
          <p:nvGrpSpPr>
            <p:cNvPr id="163" name="结束">
              <a:extLst>
                <a:ext uri="{FF2B5EF4-FFF2-40B4-BE49-F238E27FC236}">
                  <a16:creationId xmlns:a16="http://schemas.microsoft.com/office/drawing/2014/main" id="{4BC73B8E-9BC0-0C45-BAAD-2EAE45B49B13}"/>
                </a:ext>
              </a:extLst>
            </p:cNvPr>
            <p:cNvGrpSpPr/>
            <p:nvPr/>
          </p:nvGrpSpPr>
          <p:grpSpPr>
            <a:xfrm>
              <a:off x="6445414" y="3829321"/>
              <a:ext cx="687515" cy="390079"/>
              <a:chOff x="6445414" y="3829321"/>
              <a:chExt cx="687515" cy="390079"/>
            </a:xfrm>
          </p:grpSpPr>
          <p:sp>
            <p:nvSpPr>
              <p:cNvPr id="195" name="Terminator">
                <a:extLst>
                  <a:ext uri="{FF2B5EF4-FFF2-40B4-BE49-F238E27FC236}">
                    <a16:creationId xmlns:a16="http://schemas.microsoft.com/office/drawing/2014/main" id="{E80308CE-E05A-9F48-940D-00988CF9B35E}"/>
                  </a:ext>
                </a:extLst>
              </p:cNvPr>
              <p:cNvSpPr/>
              <p:nvPr/>
            </p:nvSpPr>
            <p:spPr>
              <a:xfrm>
                <a:off x="6445414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6" name="Text 326">
                <a:extLst>
                  <a:ext uri="{FF2B5EF4-FFF2-40B4-BE49-F238E27FC236}">
                    <a16:creationId xmlns:a16="http://schemas.microsoft.com/office/drawing/2014/main" id="{DEBD4942-665A-2E47-A028-FF932D2E44A2}"/>
                  </a:ext>
                </a:extLst>
              </p:cNvPr>
              <p:cNvSpPr txBox="1"/>
              <p:nvPr/>
            </p:nvSpPr>
            <p:spPr>
              <a:xfrm>
                <a:off x="6445414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商品/商城表</a:t>
                </a:r>
              </a:p>
            </p:txBody>
          </p:sp>
        </p:grpSp>
        <p:sp>
          <p:nvSpPr>
            <p:cNvPr id="164" name="ConnectLine">
              <a:extLst>
                <a:ext uri="{FF2B5EF4-FFF2-40B4-BE49-F238E27FC236}">
                  <a16:creationId xmlns:a16="http://schemas.microsoft.com/office/drawing/2014/main" id="{6F43C365-EA02-B445-81C7-17405B678D27}"/>
                </a:ext>
              </a:extLst>
            </p:cNvPr>
            <p:cNvSpPr/>
            <p:nvPr/>
          </p:nvSpPr>
          <p:spPr>
            <a:xfrm>
              <a:off x="5998772" y="3393479"/>
              <a:ext cx="0" cy="435842"/>
            </a:xfrm>
            <a:custGeom>
              <a:avLst/>
              <a:gdLst/>
              <a:ahLst/>
              <a:cxnLst/>
              <a:rect l="0" t="0" r="0" b="0"/>
              <a:pathLst>
                <a:path h="435842" fill="none">
                  <a:moveTo>
                    <a:pt x="0" y="0"/>
                  </a:moveTo>
                  <a:lnTo>
                    <a:pt x="0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5" name="ConnectLine">
              <a:extLst>
                <a:ext uri="{FF2B5EF4-FFF2-40B4-BE49-F238E27FC236}">
                  <a16:creationId xmlns:a16="http://schemas.microsoft.com/office/drawing/2014/main" id="{DBFFA68B-34AE-2445-80A3-E77840358C3E}"/>
                </a:ext>
              </a:extLst>
            </p:cNvPr>
            <p:cNvSpPr/>
            <p:nvPr/>
          </p:nvSpPr>
          <p:spPr>
            <a:xfrm>
              <a:off x="5998772" y="3393479"/>
              <a:ext cx="790400" cy="435842"/>
            </a:xfrm>
            <a:custGeom>
              <a:avLst/>
              <a:gdLst/>
              <a:ahLst/>
              <a:cxnLst/>
              <a:rect l="0" t="0" r="0" b="0"/>
              <a:pathLst>
                <a:path w="790400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-790400" y="192642"/>
                  </a:lnTo>
                  <a:lnTo>
                    <a:pt x="-790400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66" name="ConnectLine">
              <a:extLst>
                <a:ext uri="{FF2B5EF4-FFF2-40B4-BE49-F238E27FC236}">
                  <a16:creationId xmlns:a16="http://schemas.microsoft.com/office/drawing/2014/main" id="{E426A9F0-E215-2148-92D1-9BDDBF6F2672}"/>
                </a:ext>
              </a:extLst>
            </p:cNvPr>
            <p:cNvSpPr/>
            <p:nvPr/>
          </p:nvSpPr>
          <p:spPr>
            <a:xfrm>
              <a:off x="5998772" y="3393479"/>
              <a:ext cx="790400" cy="435842"/>
            </a:xfrm>
            <a:custGeom>
              <a:avLst/>
              <a:gdLst/>
              <a:ahLst/>
              <a:cxnLst/>
              <a:rect l="0" t="0" r="0" b="0"/>
              <a:pathLst>
                <a:path w="790400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790400" y="192642"/>
                  </a:lnTo>
                  <a:lnTo>
                    <a:pt x="790400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67" name="结束">
              <a:extLst>
                <a:ext uri="{FF2B5EF4-FFF2-40B4-BE49-F238E27FC236}">
                  <a16:creationId xmlns:a16="http://schemas.microsoft.com/office/drawing/2014/main" id="{2877E5CA-5786-BB4D-BF19-717FCEA144E9}"/>
                </a:ext>
              </a:extLst>
            </p:cNvPr>
            <p:cNvGrpSpPr/>
            <p:nvPr/>
          </p:nvGrpSpPr>
          <p:grpSpPr>
            <a:xfrm>
              <a:off x="4864614" y="4525961"/>
              <a:ext cx="687515" cy="390079"/>
              <a:chOff x="4864614" y="4525961"/>
              <a:chExt cx="687515" cy="390079"/>
            </a:xfrm>
          </p:grpSpPr>
          <p:sp>
            <p:nvSpPr>
              <p:cNvPr id="193" name="Terminator">
                <a:extLst>
                  <a:ext uri="{FF2B5EF4-FFF2-40B4-BE49-F238E27FC236}">
                    <a16:creationId xmlns:a16="http://schemas.microsoft.com/office/drawing/2014/main" id="{D5AF1CD8-2FAF-854D-9A00-E470964B44A7}"/>
                  </a:ext>
                </a:extLst>
              </p:cNvPr>
              <p:cNvSpPr/>
              <p:nvPr/>
            </p:nvSpPr>
            <p:spPr>
              <a:xfrm>
                <a:off x="4864614" y="452596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4" name="Text 327">
                <a:extLst>
                  <a:ext uri="{FF2B5EF4-FFF2-40B4-BE49-F238E27FC236}">
                    <a16:creationId xmlns:a16="http://schemas.microsoft.com/office/drawing/2014/main" id="{59118145-CFB9-1A4D-B76F-6876903CE5A9}"/>
                  </a:ext>
                </a:extLst>
              </p:cNvPr>
              <p:cNvSpPr txBox="1"/>
              <p:nvPr/>
            </p:nvSpPr>
            <p:spPr>
              <a:xfrm>
                <a:off x="4864614" y="456140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记录分类树结构</a:t>
                </a:r>
              </a:p>
            </p:txBody>
          </p:sp>
        </p:grpSp>
        <p:grpSp>
          <p:nvGrpSpPr>
            <p:cNvPr id="168" name="结束">
              <a:extLst>
                <a:ext uri="{FF2B5EF4-FFF2-40B4-BE49-F238E27FC236}">
                  <a16:creationId xmlns:a16="http://schemas.microsoft.com/office/drawing/2014/main" id="{7337A6D4-3F27-8F46-8518-ED7FFF7AC7BB}"/>
                </a:ext>
              </a:extLst>
            </p:cNvPr>
            <p:cNvGrpSpPr/>
            <p:nvPr/>
          </p:nvGrpSpPr>
          <p:grpSpPr>
            <a:xfrm>
              <a:off x="3998214" y="3829321"/>
              <a:ext cx="687515" cy="390079"/>
              <a:chOff x="3998214" y="3829321"/>
              <a:chExt cx="687515" cy="390079"/>
            </a:xfrm>
          </p:grpSpPr>
          <p:sp>
            <p:nvSpPr>
              <p:cNvPr id="191" name="Terminator">
                <a:extLst>
                  <a:ext uri="{FF2B5EF4-FFF2-40B4-BE49-F238E27FC236}">
                    <a16:creationId xmlns:a16="http://schemas.microsoft.com/office/drawing/2014/main" id="{624B5D5C-CC48-6A44-9417-E67A06EDA5F3}"/>
                  </a:ext>
                </a:extLst>
              </p:cNvPr>
              <p:cNvSpPr/>
              <p:nvPr/>
            </p:nvSpPr>
            <p:spPr>
              <a:xfrm>
                <a:off x="3998214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2" name="Text 328">
                <a:extLst>
                  <a:ext uri="{FF2B5EF4-FFF2-40B4-BE49-F238E27FC236}">
                    <a16:creationId xmlns:a16="http://schemas.microsoft.com/office/drawing/2014/main" id="{490EDEA7-EDB9-A343-A07F-3DA40880CFF6}"/>
                  </a:ext>
                </a:extLst>
              </p:cNvPr>
              <p:cNvSpPr txBox="1"/>
              <p:nvPr/>
            </p:nvSpPr>
            <p:spPr>
              <a:xfrm>
                <a:off x="3998214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红包表</a:t>
                </a:r>
              </a:p>
            </p:txBody>
          </p:sp>
        </p:grpSp>
        <p:grpSp>
          <p:nvGrpSpPr>
            <p:cNvPr id="169" name="结束">
              <a:extLst>
                <a:ext uri="{FF2B5EF4-FFF2-40B4-BE49-F238E27FC236}">
                  <a16:creationId xmlns:a16="http://schemas.microsoft.com/office/drawing/2014/main" id="{39439450-D3F2-C647-88B6-D1EC846AE375}"/>
                </a:ext>
              </a:extLst>
            </p:cNvPr>
            <p:cNvGrpSpPr/>
            <p:nvPr/>
          </p:nvGrpSpPr>
          <p:grpSpPr>
            <a:xfrm>
              <a:off x="3316107" y="3829321"/>
              <a:ext cx="687515" cy="390079"/>
              <a:chOff x="3316107" y="3829321"/>
              <a:chExt cx="687515" cy="390079"/>
            </a:xfrm>
          </p:grpSpPr>
          <p:sp>
            <p:nvSpPr>
              <p:cNvPr id="189" name="Terminator">
                <a:extLst>
                  <a:ext uri="{FF2B5EF4-FFF2-40B4-BE49-F238E27FC236}">
                    <a16:creationId xmlns:a16="http://schemas.microsoft.com/office/drawing/2014/main" id="{BB539740-24DF-DD4B-9B7B-9BEB74FFEB9A}"/>
                  </a:ext>
                </a:extLst>
              </p:cNvPr>
              <p:cNvSpPr/>
              <p:nvPr/>
            </p:nvSpPr>
            <p:spPr>
              <a:xfrm>
                <a:off x="3316107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90" name="Text 329">
                <a:extLst>
                  <a:ext uri="{FF2B5EF4-FFF2-40B4-BE49-F238E27FC236}">
                    <a16:creationId xmlns:a16="http://schemas.microsoft.com/office/drawing/2014/main" id="{F3F71803-50F1-5945-9A29-210CF2D95755}"/>
                  </a:ext>
                </a:extLst>
              </p:cNvPr>
              <p:cNvSpPr txBox="1"/>
              <p:nvPr/>
            </p:nvSpPr>
            <p:spPr>
              <a:xfrm>
                <a:off x="3316107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收藏夹表</a:t>
                </a:r>
              </a:p>
            </p:txBody>
          </p:sp>
        </p:grpSp>
        <p:grpSp>
          <p:nvGrpSpPr>
            <p:cNvPr id="170" name="结束">
              <a:extLst>
                <a:ext uri="{FF2B5EF4-FFF2-40B4-BE49-F238E27FC236}">
                  <a16:creationId xmlns:a16="http://schemas.microsoft.com/office/drawing/2014/main" id="{1DC8C0E1-883F-694A-AC19-8FD28F6A717F}"/>
                </a:ext>
              </a:extLst>
            </p:cNvPr>
            <p:cNvGrpSpPr/>
            <p:nvPr/>
          </p:nvGrpSpPr>
          <p:grpSpPr>
            <a:xfrm>
              <a:off x="2634000" y="3829321"/>
              <a:ext cx="687515" cy="390079"/>
              <a:chOff x="2634000" y="3829321"/>
              <a:chExt cx="687515" cy="390079"/>
            </a:xfrm>
          </p:grpSpPr>
          <p:sp>
            <p:nvSpPr>
              <p:cNvPr id="187" name="Terminator">
                <a:extLst>
                  <a:ext uri="{FF2B5EF4-FFF2-40B4-BE49-F238E27FC236}">
                    <a16:creationId xmlns:a16="http://schemas.microsoft.com/office/drawing/2014/main" id="{9C2AFAAD-7774-BB49-A5E4-9273E9572DCB}"/>
                  </a:ext>
                </a:extLst>
              </p:cNvPr>
              <p:cNvSpPr/>
              <p:nvPr/>
            </p:nvSpPr>
            <p:spPr>
              <a:xfrm>
                <a:off x="2634000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88" name="Text 330">
                <a:extLst>
                  <a:ext uri="{FF2B5EF4-FFF2-40B4-BE49-F238E27FC236}">
                    <a16:creationId xmlns:a16="http://schemas.microsoft.com/office/drawing/2014/main" id="{12F24EE7-9A3D-294C-9C95-D7C75004D990}"/>
                  </a:ext>
                </a:extLst>
              </p:cNvPr>
              <p:cNvSpPr txBox="1"/>
              <p:nvPr/>
            </p:nvSpPr>
            <p:spPr>
              <a:xfrm>
                <a:off x="2634000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订单表</a:t>
                </a:r>
              </a:p>
            </p:txBody>
          </p:sp>
        </p:grpSp>
        <p:sp>
          <p:nvSpPr>
            <p:cNvPr id="171" name="ConnectLine">
              <a:extLst>
                <a:ext uri="{FF2B5EF4-FFF2-40B4-BE49-F238E27FC236}">
                  <a16:creationId xmlns:a16="http://schemas.microsoft.com/office/drawing/2014/main" id="{429CD625-6E7C-1B4F-BF06-D35072EA3DD9}"/>
                </a:ext>
              </a:extLst>
            </p:cNvPr>
            <p:cNvSpPr/>
            <p:nvPr/>
          </p:nvSpPr>
          <p:spPr>
            <a:xfrm>
              <a:off x="5208372" y="4219400"/>
              <a:ext cx="0" cy="306560"/>
            </a:xfrm>
            <a:custGeom>
              <a:avLst/>
              <a:gdLst/>
              <a:ahLst/>
              <a:cxnLst/>
              <a:rect l="0" t="0" r="0" b="0"/>
              <a:pathLst>
                <a:path h="306560" fill="none">
                  <a:moveTo>
                    <a:pt x="0" y="0"/>
                  </a:moveTo>
                  <a:lnTo>
                    <a:pt x="0" y="30656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72" name="结束">
              <a:extLst>
                <a:ext uri="{FF2B5EF4-FFF2-40B4-BE49-F238E27FC236}">
                  <a16:creationId xmlns:a16="http://schemas.microsoft.com/office/drawing/2014/main" id="{EF50893B-FC6B-C14D-BDA8-8B8E58F86CF4}"/>
                </a:ext>
              </a:extLst>
            </p:cNvPr>
            <p:cNvGrpSpPr/>
            <p:nvPr/>
          </p:nvGrpSpPr>
          <p:grpSpPr>
            <a:xfrm>
              <a:off x="1951893" y="3829321"/>
              <a:ext cx="687515" cy="390079"/>
              <a:chOff x="1951893" y="3829321"/>
              <a:chExt cx="687515" cy="390079"/>
            </a:xfrm>
          </p:grpSpPr>
          <p:sp>
            <p:nvSpPr>
              <p:cNvPr id="185" name="Terminator">
                <a:extLst>
                  <a:ext uri="{FF2B5EF4-FFF2-40B4-BE49-F238E27FC236}">
                    <a16:creationId xmlns:a16="http://schemas.microsoft.com/office/drawing/2014/main" id="{0A3F82FD-C5B5-924D-96AC-F92C7CE7A57C}"/>
                  </a:ext>
                </a:extLst>
              </p:cNvPr>
              <p:cNvSpPr/>
              <p:nvPr/>
            </p:nvSpPr>
            <p:spPr>
              <a:xfrm>
                <a:off x="1951893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86" name="Text 331">
                <a:extLst>
                  <a:ext uri="{FF2B5EF4-FFF2-40B4-BE49-F238E27FC236}">
                    <a16:creationId xmlns:a16="http://schemas.microsoft.com/office/drawing/2014/main" id="{EF899E91-0A7E-F141-9752-588731BAA562}"/>
                  </a:ext>
                </a:extLst>
              </p:cNvPr>
              <p:cNvSpPr txBox="1"/>
              <p:nvPr/>
            </p:nvSpPr>
            <p:spPr>
              <a:xfrm>
                <a:off x="1951893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聊天信息表</a:t>
                </a:r>
              </a:p>
            </p:txBody>
          </p:sp>
        </p:grpSp>
        <p:grpSp>
          <p:nvGrpSpPr>
            <p:cNvPr id="173" name="结束">
              <a:extLst>
                <a:ext uri="{FF2B5EF4-FFF2-40B4-BE49-F238E27FC236}">
                  <a16:creationId xmlns:a16="http://schemas.microsoft.com/office/drawing/2014/main" id="{6853BD6A-F35C-7C49-9DA7-8CC41E1EE862}"/>
                </a:ext>
              </a:extLst>
            </p:cNvPr>
            <p:cNvGrpSpPr/>
            <p:nvPr/>
          </p:nvGrpSpPr>
          <p:grpSpPr>
            <a:xfrm>
              <a:off x="1262186" y="3829321"/>
              <a:ext cx="687515" cy="390079"/>
              <a:chOff x="1262186" y="3829321"/>
              <a:chExt cx="687515" cy="390079"/>
            </a:xfrm>
          </p:grpSpPr>
          <p:sp>
            <p:nvSpPr>
              <p:cNvPr id="183" name="Terminator">
                <a:extLst>
                  <a:ext uri="{FF2B5EF4-FFF2-40B4-BE49-F238E27FC236}">
                    <a16:creationId xmlns:a16="http://schemas.microsoft.com/office/drawing/2014/main" id="{7A431EA5-8202-2942-A95A-47665E87CC7E}"/>
                  </a:ext>
                </a:extLst>
              </p:cNvPr>
              <p:cNvSpPr/>
              <p:nvPr/>
            </p:nvSpPr>
            <p:spPr>
              <a:xfrm>
                <a:off x="1262186" y="382932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84" name="Text 332">
                <a:extLst>
                  <a:ext uri="{FF2B5EF4-FFF2-40B4-BE49-F238E27FC236}">
                    <a16:creationId xmlns:a16="http://schemas.microsoft.com/office/drawing/2014/main" id="{07CABC02-C1C3-094A-B49A-183CA2283C05}"/>
                  </a:ext>
                </a:extLst>
              </p:cNvPr>
              <p:cNvSpPr txBox="1"/>
              <p:nvPr/>
            </p:nvSpPr>
            <p:spPr>
              <a:xfrm>
                <a:off x="1262186" y="3864761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浏览记录表</a:t>
                </a:r>
              </a:p>
            </p:txBody>
          </p:sp>
        </p:grpSp>
        <p:sp>
          <p:nvSpPr>
            <p:cNvPr id="174" name="ConnectLine">
              <a:extLst>
                <a:ext uri="{FF2B5EF4-FFF2-40B4-BE49-F238E27FC236}">
                  <a16:creationId xmlns:a16="http://schemas.microsoft.com/office/drawing/2014/main" id="{E57B05D5-835D-A543-90A4-1B175C541BF0}"/>
                </a:ext>
              </a:extLst>
            </p:cNvPr>
            <p:cNvSpPr/>
            <p:nvPr/>
          </p:nvSpPr>
          <p:spPr>
            <a:xfrm>
              <a:off x="2987415" y="3393479"/>
              <a:ext cx="672450" cy="435842"/>
            </a:xfrm>
            <a:custGeom>
              <a:avLst/>
              <a:gdLst/>
              <a:ahLst/>
              <a:cxnLst/>
              <a:rect l="0" t="0" r="0" b="0"/>
              <a:pathLst>
                <a:path w="672450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672450" y="192642"/>
                  </a:lnTo>
                  <a:lnTo>
                    <a:pt x="672450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5" name="ConnectLine">
              <a:extLst>
                <a:ext uri="{FF2B5EF4-FFF2-40B4-BE49-F238E27FC236}">
                  <a16:creationId xmlns:a16="http://schemas.microsoft.com/office/drawing/2014/main" id="{41BDFF6B-73B3-DF49-998D-A5B62EF7DE3D}"/>
                </a:ext>
              </a:extLst>
            </p:cNvPr>
            <p:cNvSpPr/>
            <p:nvPr/>
          </p:nvSpPr>
          <p:spPr>
            <a:xfrm>
              <a:off x="2987415" y="3393479"/>
              <a:ext cx="9657" cy="435842"/>
            </a:xfrm>
            <a:custGeom>
              <a:avLst/>
              <a:gdLst/>
              <a:ahLst/>
              <a:cxnLst/>
              <a:rect l="0" t="0" r="0" b="0"/>
              <a:pathLst>
                <a:path w="9657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-9657" y="192642"/>
                  </a:lnTo>
                  <a:lnTo>
                    <a:pt x="-9657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6" name="ConnectLine">
              <a:extLst>
                <a:ext uri="{FF2B5EF4-FFF2-40B4-BE49-F238E27FC236}">
                  <a16:creationId xmlns:a16="http://schemas.microsoft.com/office/drawing/2014/main" id="{75123BDB-F5D8-D840-BDB1-935010F566D6}"/>
                </a:ext>
              </a:extLst>
            </p:cNvPr>
            <p:cNvSpPr/>
            <p:nvPr/>
          </p:nvSpPr>
          <p:spPr>
            <a:xfrm>
              <a:off x="2987415" y="3393479"/>
              <a:ext cx="691764" cy="435842"/>
            </a:xfrm>
            <a:custGeom>
              <a:avLst/>
              <a:gdLst/>
              <a:ahLst/>
              <a:cxnLst/>
              <a:rect l="0" t="0" r="0" b="0"/>
              <a:pathLst>
                <a:path w="691764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-691764" y="192642"/>
                  </a:lnTo>
                  <a:lnTo>
                    <a:pt x="-691764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7" name="ConnectLine">
              <a:extLst>
                <a:ext uri="{FF2B5EF4-FFF2-40B4-BE49-F238E27FC236}">
                  <a16:creationId xmlns:a16="http://schemas.microsoft.com/office/drawing/2014/main" id="{A46B85D8-5C71-1341-A399-0D3A0D914C0E}"/>
                </a:ext>
              </a:extLst>
            </p:cNvPr>
            <p:cNvSpPr/>
            <p:nvPr/>
          </p:nvSpPr>
          <p:spPr>
            <a:xfrm>
              <a:off x="2987415" y="3393479"/>
              <a:ext cx="1381471" cy="435842"/>
            </a:xfrm>
            <a:custGeom>
              <a:avLst/>
              <a:gdLst/>
              <a:ahLst/>
              <a:cxnLst/>
              <a:rect l="0" t="0" r="0" b="0"/>
              <a:pathLst>
                <a:path w="1381471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-1381471" y="192642"/>
                  </a:lnTo>
                  <a:lnTo>
                    <a:pt x="-1381471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8" name="ConnectLine">
              <a:extLst>
                <a:ext uri="{FF2B5EF4-FFF2-40B4-BE49-F238E27FC236}">
                  <a16:creationId xmlns:a16="http://schemas.microsoft.com/office/drawing/2014/main" id="{5B157610-4DD5-624E-940D-9A848839BFF9}"/>
                </a:ext>
              </a:extLst>
            </p:cNvPr>
            <p:cNvSpPr/>
            <p:nvPr/>
          </p:nvSpPr>
          <p:spPr>
            <a:xfrm>
              <a:off x="2987415" y="3393479"/>
              <a:ext cx="1354558" cy="435842"/>
            </a:xfrm>
            <a:custGeom>
              <a:avLst/>
              <a:gdLst/>
              <a:ahLst/>
              <a:cxnLst/>
              <a:rect l="0" t="0" r="0" b="0"/>
              <a:pathLst>
                <a:path w="1354558" h="435842" fill="none">
                  <a:moveTo>
                    <a:pt x="0" y="0"/>
                  </a:moveTo>
                  <a:lnTo>
                    <a:pt x="0" y="192642"/>
                  </a:lnTo>
                  <a:lnTo>
                    <a:pt x="1354558" y="192642"/>
                  </a:lnTo>
                  <a:lnTo>
                    <a:pt x="1354558" y="43584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179" name="ConnectLine">
              <a:extLst>
                <a:ext uri="{FF2B5EF4-FFF2-40B4-BE49-F238E27FC236}">
                  <a16:creationId xmlns:a16="http://schemas.microsoft.com/office/drawing/2014/main" id="{9D170117-2A0A-AE4B-AA71-346F9355175D}"/>
                </a:ext>
              </a:extLst>
            </p:cNvPr>
            <p:cNvSpPr/>
            <p:nvPr/>
          </p:nvSpPr>
          <p:spPr>
            <a:xfrm>
              <a:off x="2977758" y="4219400"/>
              <a:ext cx="0" cy="306560"/>
            </a:xfrm>
            <a:custGeom>
              <a:avLst/>
              <a:gdLst/>
              <a:ahLst/>
              <a:cxnLst/>
              <a:rect l="0" t="0" r="0" b="0"/>
              <a:pathLst>
                <a:path h="306560" fill="none">
                  <a:moveTo>
                    <a:pt x="0" y="0"/>
                  </a:moveTo>
                  <a:lnTo>
                    <a:pt x="0" y="30656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grpSp>
          <p:nvGrpSpPr>
            <p:cNvPr id="180" name="结束">
              <a:extLst>
                <a:ext uri="{FF2B5EF4-FFF2-40B4-BE49-F238E27FC236}">
                  <a16:creationId xmlns:a16="http://schemas.microsoft.com/office/drawing/2014/main" id="{3F1497B7-6FFB-B942-89A8-9E19372D39E7}"/>
                </a:ext>
              </a:extLst>
            </p:cNvPr>
            <p:cNvGrpSpPr/>
            <p:nvPr/>
          </p:nvGrpSpPr>
          <p:grpSpPr>
            <a:xfrm>
              <a:off x="2634000" y="4525961"/>
              <a:ext cx="687515" cy="390079"/>
              <a:chOff x="2634000" y="4525961"/>
              <a:chExt cx="687515" cy="390079"/>
            </a:xfrm>
          </p:grpSpPr>
          <p:sp>
            <p:nvSpPr>
              <p:cNvPr id="181" name="Terminator">
                <a:extLst>
                  <a:ext uri="{FF2B5EF4-FFF2-40B4-BE49-F238E27FC236}">
                    <a16:creationId xmlns:a16="http://schemas.microsoft.com/office/drawing/2014/main" id="{8A85A28C-5FCE-D24A-8970-F5729F29AD82}"/>
                  </a:ext>
                </a:extLst>
              </p:cNvPr>
              <p:cNvSpPr/>
              <p:nvPr/>
            </p:nvSpPr>
            <p:spPr>
              <a:xfrm>
                <a:off x="2634000" y="4525961"/>
                <a:ext cx="687515" cy="390079"/>
              </a:xfrm>
              <a:custGeom>
                <a:avLst/>
                <a:gdLst/>
                <a:ahLst/>
                <a:cxnLst/>
                <a:rect l="0" t="0" r="0" b="0"/>
                <a:pathLst>
                  <a:path w="687515" h="390079">
                    <a:moveTo>
                      <a:pt x="171879" y="390079"/>
                    </a:moveTo>
                    <a:lnTo>
                      <a:pt x="515636" y="390079"/>
                    </a:lnTo>
                    <a:cubicBezTo>
                      <a:pt x="610565" y="390079"/>
                      <a:pt x="687515" y="313129"/>
                      <a:pt x="687515" y="195040"/>
                    </a:cubicBezTo>
                    <a:cubicBezTo>
                      <a:pt x="687515" y="76950"/>
                      <a:pt x="610565" y="0"/>
                      <a:pt x="515636" y="0"/>
                    </a:cubicBezTo>
                    <a:lnTo>
                      <a:pt x="171879" y="0"/>
                    </a:lnTo>
                    <a:cubicBezTo>
                      <a:pt x="76950" y="0"/>
                      <a:pt x="0" y="76950"/>
                      <a:pt x="0" y="195040"/>
                    </a:cubicBezTo>
                    <a:cubicBezTo>
                      <a:pt x="0" y="313129"/>
                      <a:pt x="76950" y="390079"/>
                      <a:pt x="171879" y="3900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182" name="Text 333">
                <a:extLst>
                  <a:ext uri="{FF2B5EF4-FFF2-40B4-BE49-F238E27FC236}">
                    <a16:creationId xmlns:a16="http://schemas.microsoft.com/office/drawing/2014/main" id="{D977100F-2F13-0C4D-AE5A-961CE42916D5}"/>
                  </a:ext>
                </a:extLst>
              </p:cNvPr>
              <p:cNvSpPr txBox="1"/>
              <p:nvPr/>
            </p:nvSpPr>
            <p:spPr>
              <a:xfrm>
                <a:off x="2634000" y="4561400"/>
                <a:ext cx="687515" cy="319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303030"/>
                    </a:solidFill>
                    <a:latin typeface="Palatino"/>
                  </a:rPr>
                  <a:t>子订单表</a:t>
                </a:r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F9356735-7DE4-0E4E-9B4C-8FE205A17F38}"/>
              </a:ext>
            </a:extLst>
          </p:cNvPr>
          <p:cNvSpPr txBox="1"/>
          <p:nvPr/>
        </p:nvSpPr>
        <p:spPr>
          <a:xfrm>
            <a:off x="4733665" y="48040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Palatino Linotype" panose="02040502050505030304" pitchFamily="18" charset="0"/>
              </a:rPr>
              <a:t>表层次结构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72FA90D-6898-A54B-86E0-F3FC7D99C7AD}"/>
              </a:ext>
            </a:extLst>
          </p:cNvPr>
          <p:cNvCxnSpPr>
            <a:cxnSpLocks/>
          </p:cNvCxnSpPr>
          <p:nvPr/>
        </p:nvCxnSpPr>
        <p:spPr>
          <a:xfrm>
            <a:off x="4560570" y="1126734"/>
            <a:ext cx="266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9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142">
            <a:extLst>
              <a:ext uri="{FF2B5EF4-FFF2-40B4-BE49-F238E27FC236}">
                <a16:creationId xmlns:a16="http://schemas.microsoft.com/office/drawing/2014/main" id="{0144772E-85AD-3348-86A5-72356481F742}"/>
              </a:ext>
            </a:extLst>
          </p:cNvPr>
          <p:cNvGrpSpPr/>
          <p:nvPr/>
        </p:nvGrpSpPr>
        <p:grpSpPr>
          <a:xfrm>
            <a:off x="2306708" y="1773065"/>
            <a:ext cx="6951592" cy="4400400"/>
            <a:chOff x="1838078" y="1228800"/>
            <a:chExt cx="5467844" cy="4400400"/>
          </a:xfrm>
        </p:grpSpPr>
        <p:sp>
          <p:nvSpPr>
            <p:cNvPr id="235" name="开始2">
              <a:extLst>
                <a:ext uri="{FF2B5EF4-FFF2-40B4-BE49-F238E27FC236}">
                  <a16:creationId xmlns:a16="http://schemas.microsoft.com/office/drawing/2014/main" id="{A88DC303-DC4A-5640-A352-8003BA11F3B9}"/>
                </a:ext>
              </a:extLst>
            </p:cNvPr>
            <p:cNvSpPr/>
            <p:nvPr/>
          </p:nvSpPr>
          <p:spPr>
            <a:xfrm>
              <a:off x="3236478" y="18216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B5CB90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0</a:t>
              </a:r>
            </a:p>
          </p:txBody>
        </p:sp>
        <p:sp>
          <p:nvSpPr>
            <p:cNvPr id="236" name="开始2">
              <a:extLst>
                <a:ext uri="{FF2B5EF4-FFF2-40B4-BE49-F238E27FC236}">
                  <a16:creationId xmlns:a16="http://schemas.microsoft.com/office/drawing/2014/main" id="{1C1F82A9-3A2D-0F4E-A916-BECD9A32735B}"/>
                </a:ext>
              </a:extLst>
            </p:cNvPr>
            <p:cNvSpPr/>
            <p:nvPr/>
          </p:nvSpPr>
          <p:spPr>
            <a:xfrm>
              <a:off x="2803278" y="26158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8CA5CC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1</a:t>
              </a:r>
            </a:p>
          </p:txBody>
        </p:sp>
        <p:sp>
          <p:nvSpPr>
            <p:cNvPr id="237" name="开始2">
              <a:extLst>
                <a:ext uri="{FF2B5EF4-FFF2-40B4-BE49-F238E27FC236}">
                  <a16:creationId xmlns:a16="http://schemas.microsoft.com/office/drawing/2014/main" id="{9F81C601-F7B4-FF4C-96BA-C3C6E792DFFB}"/>
                </a:ext>
              </a:extLst>
            </p:cNvPr>
            <p:cNvSpPr/>
            <p:nvPr/>
          </p:nvSpPr>
          <p:spPr>
            <a:xfrm>
              <a:off x="3694454" y="26158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8CA5CC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8</a:t>
              </a:r>
            </a:p>
          </p:txBody>
        </p:sp>
        <p:sp>
          <p:nvSpPr>
            <p:cNvPr id="238" name="开始2">
              <a:extLst>
                <a:ext uri="{FF2B5EF4-FFF2-40B4-BE49-F238E27FC236}">
                  <a16:creationId xmlns:a16="http://schemas.microsoft.com/office/drawing/2014/main" id="{1BB5FCEE-6ED9-664A-8898-906AF3C3B5B4}"/>
                </a:ext>
              </a:extLst>
            </p:cNvPr>
            <p:cNvSpPr/>
            <p:nvPr/>
          </p:nvSpPr>
          <p:spPr>
            <a:xfrm>
              <a:off x="2377678" y="34100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F9B289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2</a:t>
              </a:r>
            </a:p>
          </p:txBody>
        </p:sp>
        <p:sp>
          <p:nvSpPr>
            <p:cNvPr id="239" name="开始2">
              <a:extLst>
                <a:ext uri="{FF2B5EF4-FFF2-40B4-BE49-F238E27FC236}">
                  <a16:creationId xmlns:a16="http://schemas.microsoft.com/office/drawing/2014/main" id="{3895D007-D317-AA42-AB78-45EE158C22C3}"/>
                </a:ext>
              </a:extLst>
            </p:cNvPr>
            <p:cNvSpPr/>
            <p:nvPr/>
          </p:nvSpPr>
          <p:spPr>
            <a:xfrm>
              <a:off x="3160478" y="34100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F9B289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3</a:t>
              </a:r>
            </a:p>
          </p:txBody>
        </p:sp>
        <p:sp>
          <p:nvSpPr>
            <p:cNvPr id="240" name="开始2">
              <a:extLst>
                <a:ext uri="{FF2B5EF4-FFF2-40B4-BE49-F238E27FC236}">
                  <a16:creationId xmlns:a16="http://schemas.microsoft.com/office/drawing/2014/main" id="{464C5868-E495-F14A-BEE8-12E08BF9C7E3}"/>
                </a:ext>
              </a:extLst>
            </p:cNvPr>
            <p:cNvSpPr/>
            <p:nvPr/>
          </p:nvSpPr>
          <p:spPr>
            <a:xfrm>
              <a:off x="1845678" y="41852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A495BA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4	</a:t>
              </a:r>
            </a:p>
          </p:txBody>
        </p:sp>
        <p:sp>
          <p:nvSpPr>
            <p:cNvPr id="241" name="开始2">
              <a:extLst>
                <a:ext uri="{FF2B5EF4-FFF2-40B4-BE49-F238E27FC236}">
                  <a16:creationId xmlns:a16="http://schemas.microsoft.com/office/drawing/2014/main" id="{E32F9F93-E5A8-774B-8B31-FCDE676579E7}"/>
                </a:ext>
              </a:extLst>
            </p:cNvPr>
            <p:cNvSpPr/>
            <p:nvPr/>
          </p:nvSpPr>
          <p:spPr>
            <a:xfrm>
              <a:off x="2377678" y="41852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A495BA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5</a:t>
              </a:r>
            </a:p>
          </p:txBody>
        </p:sp>
        <p:sp>
          <p:nvSpPr>
            <p:cNvPr id="242" name="开始2">
              <a:extLst>
                <a:ext uri="{FF2B5EF4-FFF2-40B4-BE49-F238E27FC236}">
                  <a16:creationId xmlns:a16="http://schemas.microsoft.com/office/drawing/2014/main" id="{41118AA2-58B9-404B-B813-F243C7DE0BAF}"/>
                </a:ext>
              </a:extLst>
            </p:cNvPr>
            <p:cNvSpPr/>
            <p:nvPr/>
          </p:nvSpPr>
          <p:spPr>
            <a:xfrm>
              <a:off x="2909678" y="41852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A495BA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6</a:t>
              </a:r>
            </a:p>
          </p:txBody>
        </p:sp>
        <p:sp>
          <p:nvSpPr>
            <p:cNvPr id="243" name="开始2">
              <a:extLst>
                <a:ext uri="{FF2B5EF4-FFF2-40B4-BE49-F238E27FC236}">
                  <a16:creationId xmlns:a16="http://schemas.microsoft.com/office/drawing/2014/main" id="{E8C8EB07-5C64-F540-8A8E-498141B66743}"/>
                </a:ext>
              </a:extLst>
            </p:cNvPr>
            <p:cNvSpPr/>
            <p:nvPr/>
          </p:nvSpPr>
          <p:spPr>
            <a:xfrm>
              <a:off x="4102878" y="34100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F9B289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9</a:t>
              </a:r>
            </a:p>
          </p:txBody>
        </p:sp>
        <p:sp>
          <p:nvSpPr>
            <p:cNvPr id="244" name="开始2">
              <a:extLst>
                <a:ext uri="{FF2B5EF4-FFF2-40B4-BE49-F238E27FC236}">
                  <a16:creationId xmlns:a16="http://schemas.microsoft.com/office/drawing/2014/main" id="{E93D81A1-C340-524F-B660-D8A82B9A2A8E}"/>
                </a:ext>
              </a:extLst>
            </p:cNvPr>
            <p:cNvSpPr/>
            <p:nvPr/>
          </p:nvSpPr>
          <p:spPr>
            <a:xfrm>
              <a:off x="3517678" y="41852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A495BA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7</a:t>
              </a:r>
            </a:p>
          </p:txBody>
        </p:sp>
        <p:sp>
          <p:nvSpPr>
            <p:cNvPr id="245" name="ConnectLine">
              <a:extLst>
                <a:ext uri="{FF2B5EF4-FFF2-40B4-BE49-F238E27FC236}">
                  <a16:creationId xmlns:a16="http://schemas.microsoft.com/office/drawing/2014/main" id="{00AA05D0-6A7B-3748-9EF7-CA1403B3286C}"/>
                </a:ext>
              </a:extLst>
            </p:cNvPr>
            <p:cNvSpPr/>
            <p:nvPr/>
          </p:nvSpPr>
          <p:spPr>
            <a:xfrm>
              <a:off x="3449278" y="2247200"/>
              <a:ext cx="433200" cy="368600"/>
            </a:xfrm>
            <a:custGeom>
              <a:avLst/>
              <a:gdLst/>
              <a:ahLst/>
              <a:cxnLst/>
              <a:rect l="0" t="0" r="0" b="0"/>
              <a:pathLst>
                <a:path w="433200" h="368600" fill="none">
                  <a:moveTo>
                    <a:pt x="0" y="0"/>
                  </a:moveTo>
                  <a:lnTo>
                    <a:pt x="-433200" y="368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46" name="ConnectLine">
              <a:extLst>
                <a:ext uri="{FF2B5EF4-FFF2-40B4-BE49-F238E27FC236}">
                  <a16:creationId xmlns:a16="http://schemas.microsoft.com/office/drawing/2014/main" id="{143EB644-29C8-8146-936F-99569B569578}"/>
                </a:ext>
              </a:extLst>
            </p:cNvPr>
            <p:cNvSpPr/>
            <p:nvPr/>
          </p:nvSpPr>
          <p:spPr>
            <a:xfrm>
              <a:off x="3449278" y="2247200"/>
              <a:ext cx="457976" cy="368600"/>
            </a:xfrm>
            <a:custGeom>
              <a:avLst/>
              <a:gdLst/>
              <a:ahLst/>
              <a:cxnLst/>
              <a:rect l="0" t="0" r="0" b="0"/>
              <a:pathLst>
                <a:path w="457976" h="368600" fill="none">
                  <a:moveTo>
                    <a:pt x="0" y="0"/>
                  </a:moveTo>
                  <a:lnTo>
                    <a:pt x="457976" y="368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47" name="ConnectLine">
              <a:extLst>
                <a:ext uri="{FF2B5EF4-FFF2-40B4-BE49-F238E27FC236}">
                  <a16:creationId xmlns:a16="http://schemas.microsoft.com/office/drawing/2014/main" id="{E9952AD3-3372-0D43-A08B-30D83F24B472}"/>
                </a:ext>
              </a:extLst>
            </p:cNvPr>
            <p:cNvSpPr/>
            <p:nvPr/>
          </p:nvSpPr>
          <p:spPr>
            <a:xfrm>
              <a:off x="3016078" y="3041400"/>
              <a:ext cx="425600" cy="368600"/>
            </a:xfrm>
            <a:custGeom>
              <a:avLst/>
              <a:gdLst/>
              <a:ahLst/>
              <a:cxnLst/>
              <a:rect l="0" t="0" r="0" b="0"/>
              <a:pathLst>
                <a:path w="425600" h="368600" fill="none">
                  <a:moveTo>
                    <a:pt x="0" y="0"/>
                  </a:moveTo>
                  <a:lnTo>
                    <a:pt x="-425600" y="368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48" name="ConnectLine">
              <a:extLst>
                <a:ext uri="{FF2B5EF4-FFF2-40B4-BE49-F238E27FC236}">
                  <a16:creationId xmlns:a16="http://schemas.microsoft.com/office/drawing/2014/main" id="{F51F750A-35B4-7843-92FF-D41AF3C58619}"/>
                </a:ext>
              </a:extLst>
            </p:cNvPr>
            <p:cNvSpPr/>
            <p:nvPr/>
          </p:nvSpPr>
          <p:spPr>
            <a:xfrm>
              <a:off x="3016078" y="3041400"/>
              <a:ext cx="357200" cy="368600"/>
            </a:xfrm>
            <a:custGeom>
              <a:avLst/>
              <a:gdLst/>
              <a:ahLst/>
              <a:cxnLst/>
              <a:rect l="0" t="0" r="0" b="0"/>
              <a:pathLst>
                <a:path w="357200" h="368600" fill="none">
                  <a:moveTo>
                    <a:pt x="0" y="0"/>
                  </a:moveTo>
                  <a:lnTo>
                    <a:pt x="357200" y="368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49" name="ConnectLine">
              <a:extLst>
                <a:ext uri="{FF2B5EF4-FFF2-40B4-BE49-F238E27FC236}">
                  <a16:creationId xmlns:a16="http://schemas.microsoft.com/office/drawing/2014/main" id="{35089A44-DFC3-A04F-A80E-089199105A45}"/>
                </a:ext>
              </a:extLst>
            </p:cNvPr>
            <p:cNvSpPr/>
            <p:nvPr/>
          </p:nvSpPr>
          <p:spPr>
            <a:xfrm>
              <a:off x="2590478" y="3835600"/>
              <a:ext cx="532000" cy="349600"/>
            </a:xfrm>
            <a:custGeom>
              <a:avLst/>
              <a:gdLst/>
              <a:ahLst/>
              <a:cxnLst/>
              <a:rect l="0" t="0" r="0" b="0"/>
              <a:pathLst>
                <a:path w="532000" h="349600" fill="none">
                  <a:moveTo>
                    <a:pt x="0" y="0"/>
                  </a:moveTo>
                  <a:lnTo>
                    <a:pt x="-532000" y="349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0" name="ConnectLine">
              <a:extLst>
                <a:ext uri="{FF2B5EF4-FFF2-40B4-BE49-F238E27FC236}">
                  <a16:creationId xmlns:a16="http://schemas.microsoft.com/office/drawing/2014/main" id="{85D79CFE-76CF-F545-9CF1-04312F71C62E}"/>
                </a:ext>
              </a:extLst>
            </p:cNvPr>
            <p:cNvSpPr/>
            <p:nvPr/>
          </p:nvSpPr>
          <p:spPr>
            <a:xfrm>
              <a:off x="2590478" y="3835600"/>
              <a:ext cx="0" cy="349600"/>
            </a:xfrm>
            <a:custGeom>
              <a:avLst/>
              <a:gdLst/>
              <a:ahLst/>
              <a:cxnLst/>
              <a:rect l="0" t="0" r="0" b="0"/>
              <a:pathLst>
                <a:path h="349600" fill="none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1" name="ConnectLine">
              <a:extLst>
                <a:ext uri="{FF2B5EF4-FFF2-40B4-BE49-F238E27FC236}">
                  <a16:creationId xmlns:a16="http://schemas.microsoft.com/office/drawing/2014/main" id="{EED765FA-5847-9B41-9784-7CD9B4BC2B69}"/>
                </a:ext>
              </a:extLst>
            </p:cNvPr>
            <p:cNvSpPr/>
            <p:nvPr/>
          </p:nvSpPr>
          <p:spPr>
            <a:xfrm>
              <a:off x="2590478" y="3835600"/>
              <a:ext cx="532000" cy="349600"/>
            </a:xfrm>
            <a:custGeom>
              <a:avLst/>
              <a:gdLst/>
              <a:ahLst/>
              <a:cxnLst/>
              <a:rect l="0" t="0" r="0" b="0"/>
              <a:pathLst>
                <a:path w="532000" h="349600" fill="none">
                  <a:moveTo>
                    <a:pt x="0" y="0"/>
                  </a:moveTo>
                  <a:lnTo>
                    <a:pt x="532000" y="349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2" name="ConnectLine">
              <a:extLst>
                <a:ext uri="{FF2B5EF4-FFF2-40B4-BE49-F238E27FC236}">
                  <a16:creationId xmlns:a16="http://schemas.microsoft.com/office/drawing/2014/main" id="{AF7796DB-B0A3-2C43-8D8B-E63C281A5F55}"/>
                </a:ext>
              </a:extLst>
            </p:cNvPr>
            <p:cNvSpPr/>
            <p:nvPr/>
          </p:nvSpPr>
          <p:spPr>
            <a:xfrm>
              <a:off x="3373278" y="3835600"/>
              <a:ext cx="357200" cy="349600"/>
            </a:xfrm>
            <a:custGeom>
              <a:avLst/>
              <a:gdLst/>
              <a:ahLst/>
              <a:cxnLst/>
              <a:rect l="0" t="0" r="0" b="0"/>
              <a:pathLst>
                <a:path w="357200" h="349600" fill="none">
                  <a:moveTo>
                    <a:pt x="0" y="0"/>
                  </a:moveTo>
                  <a:lnTo>
                    <a:pt x="357200" y="349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3" name="ConnectLine">
              <a:extLst>
                <a:ext uri="{FF2B5EF4-FFF2-40B4-BE49-F238E27FC236}">
                  <a16:creationId xmlns:a16="http://schemas.microsoft.com/office/drawing/2014/main" id="{95A35635-916E-C848-BAEE-CACA756988A3}"/>
                </a:ext>
              </a:extLst>
            </p:cNvPr>
            <p:cNvSpPr/>
            <p:nvPr/>
          </p:nvSpPr>
          <p:spPr>
            <a:xfrm>
              <a:off x="3907254" y="3041400"/>
              <a:ext cx="408424" cy="368600"/>
            </a:xfrm>
            <a:custGeom>
              <a:avLst/>
              <a:gdLst/>
              <a:ahLst/>
              <a:cxnLst/>
              <a:rect l="0" t="0" r="0" b="0"/>
              <a:pathLst>
                <a:path w="408424" h="368600" fill="none">
                  <a:moveTo>
                    <a:pt x="0" y="0"/>
                  </a:moveTo>
                  <a:lnTo>
                    <a:pt x="408424" y="368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4" name="开始2">
              <a:extLst>
                <a:ext uri="{FF2B5EF4-FFF2-40B4-BE49-F238E27FC236}">
                  <a16:creationId xmlns:a16="http://schemas.microsoft.com/office/drawing/2014/main" id="{432729A6-8C82-854B-A6B8-A3250538A7FB}"/>
                </a:ext>
              </a:extLst>
            </p:cNvPr>
            <p:cNvSpPr/>
            <p:nvPr/>
          </p:nvSpPr>
          <p:spPr>
            <a:xfrm>
              <a:off x="4528478" y="4185200"/>
              <a:ext cx="425600" cy="425600"/>
            </a:xfrm>
            <a:custGeom>
              <a:avLst/>
              <a:gdLst>
                <a:gd name="connsiteX0" fmla="*/ 212800 w 425600"/>
                <a:gd name="connsiteY0" fmla="*/ 0 h 425600"/>
                <a:gd name="connsiteX1" fmla="*/ 212800 w 425600"/>
                <a:gd name="connsiteY1" fmla="*/ 425600 h 425600"/>
                <a:gd name="connsiteX2" fmla="*/ 0 w 425600"/>
                <a:gd name="connsiteY2" fmla="*/ 212800 h 425600"/>
                <a:gd name="connsiteX3" fmla="*/ 425600 w 425600"/>
                <a:gd name="connsiteY3" fmla="*/ 212800 h 425600"/>
                <a:gd name="connsiteX4" fmla="*/ 212800 w 425600"/>
                <a:gd name="connsiteY4" fmla="*/ 212800 h 425600"/>
                <a:gd name="rtb" fmla="*/ 421800 h 4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rtb"/>
              <a:pathLst>
                <a:path w="425600" h="425600">
                  <a:moveTo>
                    <a:pt x="0" y="212800"/>
                  </a:moveTo>
                  <a:cubicBezTo>
                    <a:pt x="0" y="95274"/>
                    <a:pt x="95274" y="0"/>
                    <a:pt x="212800" y="0"/>
                  </a:cubicBezTo>
                  <a:cubicBezTo>
                    <a:pt x="330326" y="0"/>
                    <a:pt x="425600" y="95274"/>
                    <a:pt x="425600" y="212800"/>
                  </a:cubicBezTo>
                  <a:cubicBezTo>
                    <a:pt x="425600" y="330326"/>
                    <a:pt x="330326" y="425600"/>
                    <a:pt x="212800" y="425600"/>
                  </a:cubicBezTo>
                  <a:cubicBezTo>
                    <a:pt x="95274" y="425600"/>
                    <a:pt x="0" y="330326"/>
                    <a:pt x="0" y="212800"/>
                  </a:cubicBezTo>
                  <a:close/>
                </a:path>
              </a:pathLst>
            </a:custGeom>
            <a:solidFill>
              <a:srgbClr val="A495BA"/>
            </a:solidFill>
            <a:ln w="7600" cap="flat">
              <a:solidFill>
                <a:srgbClr val="6D6D6D"/>
              </a:solidFill>
              <a:bevel/>
            </a:ln>
            <a:effectLst>
              <a:outerShdw dist="21496" dir="2700000" algn="tl" rotWithShape="0">
                <a:srgbClr val="000000">
                  <a:alpha val="8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848">
                  <a:solidFill>
                    <a:srgbClr val="FFFFFF"/>
                  </a:solidFill>
                  <a:latin typeface="Palatino"/>
                </a:rPr>
                <a:t>10</a:t>
              </a:r>
            </a:p>
          </p:txBody>
        </p:sp>
        <p:sp>
          <p:nvSpPr>
            <p:cNvPr id="255" name="ConnectLine">
              <a:extLst>
                <a:ext uri="{FF2B5EF4-FFF2-40B4-BE49-F238E27FC236}">
                  <a16:creationId xmlns:a16="http://schemas.microsoft.com/office/drawing/2014/main" id="{87AC81BC-1BBC-334F-B106-18BBA3C06A9E}"/>
                </a:ext>
              </a:extLst>
            </p:cNvPr>
            <p:cNvSpPr/>
            <p:nvPr/>
          </p:nvSpPr>
          <p:spPr>
            <a:xfrm>
              <a:off x="4315678" y="3835600"/>
              <a:ext cx="425600" cy="349600"/>
            </a:xfrm>
            <a:custGeom>
              <a:avLst/>
              <a:gdLst/>
              <a:ahLst/>
              <a:cxnLst/>
              <a:rect l="0" t="0" r="0" b="0"/>
              <a:pathLst>
                <a:path w="425600" h="349600" fill="none">
                  <a:moveTo>
                    <a:pt x="0" y="0"/>
                  </a:moveTo>
                  <a:lnTo>
                    <a:pt x="425600" y="349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</p:sp>
        <p:sp>
          <p:nvSpPr>
            <p:cNvPr id="256" name="Text 143">
              <a:extLst>
                <a:ext uri="{FF2B5EF4-FFF2-40B4-BE49-F238E27FC236}">
                  <a16:creationId xmlns:a16="http://schemas.microsoft.com/office/drawing/2014/main" id="{3B9CBD91-FB26-6A41-A903-2169D9CBFE11}"/>
                </a:ext>
              </a:extLst>
            </p:cNvPr>
            <p:cNvSpPr txBox="1"/>
            <p:nvPr/>
          </p:nvSpPr>
          <p:spPr>
            <a:xfrm>
              <a:off x="5311278" y="1738000"/>
              <a:ext cx="1869600" cy="3883600"/>
            </a:xfrm>
            <a:prstGeom prst="rect">
              <a:avLst/>
            </a:prstGeom>
            <a:noFill/>
          </p:spPr>
        </p:sp>
        <p:sp>
          <p:nvSpPr>
            <p:cNvPr id="257" name="Text 144">
              <a:extLst>
                <a:ext uri="{FF2B5EF4-FFF2-40B4-BE49-F238E27FC236}">
                  <a16:creationId xmlns:a16="http://schemas.microsoft.com/office/drawing/2014/main" id="{30D4E084-BBB8-5F44-A54E-066D601373E6}"/>
                </a:ext>
              </a:extLst>
            </p:cNvPr>
            <p:cNvSpPr txBox="1"/>
            <p:nvPr/>
          </p:nvSpPr>
          <p:spPr>
            <a:xfrm>
              <a:off x="5820478" y="2026800"/>
              <a:ext cx="1216000" cy="2158400"/>
            </a:xfrm>
            <a:prstGeom prst="rect">
              <a:avLst/>
            </a:prstGeom>
            <a:noFill/>
          </p:spPr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DBBA333-6B41-3A46-AD00-D794D6CC6E80}"/>
                </a:ext>
              </a:extLst>
            </p:cNvPr>
            <p:cNvGrpSpPr/>
            <p:nvPr/>
          </p:nvGrpSpPr>
          <p:grpSpPr>
            <a:xfrm>
              <a:off x="5311278" y="2961600"/>
              <a:ext cx="1968400" cy="1816400"/>
              <a:chOff x="5311278" y="2961600"/>
              <a:chExt cx="1968400" cy="1816400"/>
            </a:xfrm>
          </p:grpSpPr>
          <p:sp>
            <p:nvSpPr>
              <p:cNvPr id="274" name="Text 145">
                <a:extLst>
                  <a:ext uri="{FF2B5EF4-FFF2-40B4-BE49-F238E27FC236}">
                    <a16:creationId xmlns:a16="http://schemas.microsoft.com/office/drawing/2014/main" id="{07C033B5-3733-0B41-893A-9A6FB430DDAF}"/>
                  </a:ext>
                </a:extLst>
              </p:cNvPr>
              <p:cNvSpPr/>
              <p:nvPr/>
            </p:nvSpPr>
            <p:spPr>
              <a:xfrm>
                <a:off x="5311278" y="2961600"/>
                <a:ext cx="65613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0400" fill="none">
                    <a:moveTo>
                      <a:pt x="0" y="0"/>
                    </a:moveTo>
                    <a:lnTo>
                      <a:pt x="0" y="220400"/>
                    </a:lnTo>
                  </a:path>
                  <a:path w="656133" h="220400" fill="none">
                    <a:moveTo>
                      <a:pt x="656133" y="0"/>
                    </a:moveTo>
                    <a:lnTo>
                      <a:pt x="656133" y="220400"/>
                    </a:lnTo>
                  </a:path>
                  <a:path w="656133" h="2204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0400" fill="none">
                    <a:moveTo>
                      <a:pt x="0" y="220400"/>
                    </a:moveTo>
                    <a:lnTo>
                      <a:pt x="656133" y="2204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ancestor</a:t>
                </a:r>
              </a:p>
            </p:txBody>
          </p:sp>
          <p:sp>
            <p:nvSpPr>
              <p:cNvPr id="275" name="Text 146">
                <a:extLst>
                  <a:ext uri="{FF2B5EF4-FFF2-40B4-BE49-F238E27FC236}">
                    <a16:creationId xmlns:a16="http://schemas.microsoft.com/office/drawing/2014/main" id="{5757159E-8712-9148-AB3D-01252FCBAA3D}"/>
                  </a:ext>
                </a:extLst>
              </p:cNvPr>
              <p:cNvSpPr/>
              <p:nvPr/>
            </p:nvSpPr>
            <p:spPr>
              <a:xfrm>
                <a:off x="5967411" y="2961600"/>
                <a:ext cx="65613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0400" fill="none">
                    <a:moveTo>
                      <a:pt x="0" y="0"/>
                    </a:moveTo>
                    <a:lnTo>
                      <a:pt x="0" y="220400"/>
                    </a:lnTo>
                  </a:path>
                  <a:path w="656133" h="220400" fill="none">
                    <a:moveTo>
                      <a:pt x="656133" y="0"/>
                    </a:moveTo>
                    <a:lnTo>
                      <a:pt x="656133" y="220400"/>
                    </a:lnTo>
                  </a:path>
                  <a:path w="656133" h="2204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0400" fill="none">
                    <a:moveTo>
                      <a:pt x="0" y="220400"/>
                    </a:moveTo>
                    <a:lnTo>
                      <a:pt x="656133" y="2204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800" dirty="0">
                    <a:solidFill>
                      <a:srgbClr val="303030"/>
                    </a:solidFill>
                    <a:latin typeface="Palatino"/>
                  </a:rPr>
                  <a:t>descendant</a:t>
                </a:r>
              </a:p>
            </p:txBody>
          </p:sp>
          <p:sp>
            <p:nvSpPr>
              <p:cNvPr id="276" name="Text 147">
                <a:extLst>
                  <a:ext uri="{FF2B5EF4-FFF2-40B4-BE49-F238E27FC236}">
                    <a16:creationId xmlns:a16="http://schemas.microsoft.com/office/drawing/2014/main" id="{87631257-1A9C-C34D-A8BA-64EABEC13A0D}"/>
                  </a:ext>
                </a:extLst>
              </p:cNvPr>
              <p:cNvSpPr/>
              <p:nvPr/>
            </p:nvSpPr>
            <p:spPr>
              <a:xfrm>
                <a:off x="6623545" y="2961600"/>
                <a:ext cx="65613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0400" fill="none">
                    <a:moveTo>
                      <a:pt x="0" y="0"/>
                    </a:moveTo>
                    <a:lnTo>
                      <a:pt x="0" y="220400"/>
                    </a:lnTo>
                  </a:path>
                  <a:path w="656133" h="220400" fill="none">
                    <a:moveTo>
                      <a:pt x="656133" y="0"/>
                    </a:moveTo>
                    <a:lnTo>
                      <a:pt x="656133" y="220400"/>
                    </a:lnTo>
                  </a:path>
                  <a:path w="656133" h="2204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0400" fill="none">
                    <a:moveTo>
                      <a:pt x="0" y="220400"/>
                    </a:moveTo>
                    <a:lnTo>
                      <a:pt x="656133" y="2204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deep</a:t>
                </a:r>
              </a:p>
            </p:txBody>
          </p:sp>
          <p:sp>
            <p:nvSpPr>
              <p:cNvPr id="277" name="Text 148">
                <a:extLst>
                  <a:ext uri="{FF2B5EF4-FFF2-40B4-BE49-F238E27FC236}">
                    <a16:creationId xmlns:a16="http://schemas.microsoft.com/office/drawing/2014/main" id="{7345A878-2626-F445-A409-DC8ACBBB1867}"/>
                  </a:ext>
                </a:extLst>
              </p:cNvPr>
              <p:cNvSpPr/>
              <p:nvPr/>
            </p:nvSpPr>
            <p:spPr>
              <a:xfrm>
                <a:off x="5311278" y="318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  <p:sp>
            <p:nvSpPr>
              <p:cNvPr id="278" name="Text 149">
                <a:extLst>
                  <a:ext uri="{FF2B5EF4-FFF2-40B4-BE49-F238E27FC236}">
                    <a16:creationId xmlns:a16="http://schemas.microsoft.com/office/drawing/2014/main" id="{944E4635-1E71-4F4B-90B5-9CA14AF3EE32}"/>
                  </a:ext>
                </a:extLst>
              </p:cNvPr>
              <p:cNvSpPr/>
              <p:nvPr/>
            </p:nvSpPr>
            <p:spPr>
              <a:xfrm>
                <a:off x="5967411" y="318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  <p:sp>
            <p:nvSpPr>
              <p:cNvPr id="279" name="Text 150">
                <a:extLst>
                  <a:ext uri="{FF2B5EF4-FFF2-40B4-BE49-F238E27FC236}">
                    <a16:creationId xmlns:a16="http://schemas.microsoft.com/office/drawing/2014/main" id="{5232D050-BFC8-FA46-8FF2-289ABF049B2C}"/>
                  </a:ext>
                </a:extLst>
              </p:cNvPr>
              <p:cNvSpPr/>
              <p:nvPr/>
            </p:nvSpPr>
            <p:spPr>
              <a:xfrm>
                <a:off x="6623545" y="318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  <p:sp>
            <p:nvSpPr>
              <p:cNvPr id="280" name="Text 151">
                <a:extLst>
                  <a:ext uri="{FF2B5EF4-FFF2-40B4-BE49-F238E27FC236}">
                    <a16:creationId xmlns:a16="http://schemas.microsoft.com/office/drawing/2014/main" id="{5CB5B019-1095-A04C-A111-63300904FB9A}"/>
                  </a:ext>
                </a:extLst>
              </p:cNvPr>
              <p:cNvSpPr/>
              <p:nvPr/>
            </p:nvSpPr>
            <p:spPr>
              <a:xfrm>
                <a:off x="5311278" y="341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  <p:sp>
            <p:nvSpPr>
              <p:cNvPr id="281" name="Text 152">
                <a:extLst>
                  <a:ext uri="{FF2B5EF4-FFF2-40B4-BE49-F238E27FC236}">
                    <a16:creationId xmlns:a16="http://schemas.microsoft.com/office/drawing/2014/main" id="{A70C154C-B0C4-5E49-A119-F7032A7CC945}"/>
                  </a:ext>
                </a:extLst>
              </p:cNvPr>
              <p:cNvSpPr/>
              <p:nvPr/>
            </p:nvSpPr>
            <p:spPr>
              <a:xfrm>
                <a:off x="5967411" y="341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82" name="Text 153">
                <a:extLst>
                  <a:ext uri="{FF2B5EF4-FFF2-40B4-BE49-F238E27FC236}">
                    <a16:creationId xmlns:a16="http://schemas.microsoft.com/office/drawing/2014/main" id="{DCC44872-E32F-A84B-9927-A7B85FEF82CE}"/>
                  </a:ext>
                </a:extLst>
              </p:cNvPr>
              <p:cNvSpPr/>
              <p:nvPr/>
            </p:nvSpPr>
            <p:spPr>
              <a:xfrm>
                <a:off x="6623545" y="341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83" name="Text 154">
                <a:extLst>
                  <a:ext uri="{FF2B5EF4-FFF2-40B4-BE49-F238E27FC236}">
                    <a16:creationId xmlns:a16="http://schemas.microsoft.com/office/drawing/2014/main" id="{22A747CB-B80A-464F-ADE6-BD295043FF86}"/>
                  </a:ext>
                </a:extLst>
              </p:cNvPr>
              <p:cNvSpPr/>
              <p:nvPr/>
            </p:nvSpPr>
            <p:spPr>
              <a:xfrm>
                <a:off x="5311278" y="3638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84" name="Text 155">
                <a:extLst>
                  <a:ext uri="{FF2B5EF4-FFF2-40B4-BE49-F238E27FC236}">
                    <a16:creationId xmlns:a16="http://schemas.microsoft.com/office/drawing/2014/main" id="{A66F1C97-4212-A74D-93B9-4CA339989648}"/>
                  </a:ext>
                </a:extLst>
              </p:cNvPr>
              <p:cNvSpPr/>
              <p:nvPr/>
            </p:nvSpPr>
            <p:spPr>
              <a:xfrm>
                <a:off x="5967411" y="3638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6</a:t>
                </a:r>
              </a:p>
            </p:txBody>
          </p:sp>
          <p:sp>
            <p:nvSpPr>
              <p:cNvPr id="285" name="Text 156">
                <a:extLst>
                  <a:ext uri="{FF2B5EF4-FFF2-40B4-BE49-F238E27FC236}">
                    <a16:creationId xmlns:a16="http://schemas.microsoft.com/office/drawing/2014/main" id="{2A174DE2-DDE3-E446-BDCF-5ED4F38A84E2}"/>
                  </a:ext>
                </a:extLst>
              </p:cNvPr>
              <p:cNvSpPr/>
              <p:nvPr/>
            </p:nvSpPr>
            <p:spPr>
              <a:xfrm>
                <a:off x="6623545" y="3638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1</a:t>
                </a:r>
              </a:p>
            </p:txBody>
          </p:sp>
          <p:sp>
            <p:nvSpPr>
              <p:cNvPr id="286" name="Text 157">
                <a:extLst>
                  <a:ext uri="{FF2B5EF4-FFF2-40B4-BE49-F238E27FC236}">
                    <a16:creationId xmlns:a16="http://schemas.microsoft.com/office/drawing/2014/main" id="{7122DF16-B5A4-5143-87D2-044D9144C462}"/>
                  </a:ext>
                </a:extLst>
              </p:cNvPr>
              <p:cNvSpPr/>
              <p:nvPr/>
            </p:nvSpPr>
            <p:spPr>
              <a:xfrm>
                <a:off x="5311278" y="3866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1</a:t>
                </a:r>
              </a:p>
            </p:txBody>
          </p:sp>
          <p:sp>
            <p:nvSpPr>
              <p:cNvPr id="287" name="Text 158">
                <a:extLst>
                  <a:ext uri="{FF2B5EF4-FFF2-40B4-BE49-F238E27FC236}">
                    <a16:creationId xmlns:a16="http://schemas.microsoft.com/office/drawing/2014/main" id="{DBE2A784-1472-D74F-9AD1-ACA9EED2969F}"/>
                  </a:ext>
                </a:extLst>
              </p:cNvPr>
              <p:cNvSpPr/>
              <p:nvPr/>
            </p:nvSpPr>
            <p:spPr>
              <a:xfrm>
                <a:off x="5967411" y="3866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7</a:t>
                </a:r>
              </a:p>
            </p:txBody>
          </p:sp>
          <p:sp>
            <p:nvSpPr>
              <p:cNvPr id="288" name="Text 159">
                <a:extLst>
                  <a:ext uri="{FF2B5EF4-FFF2-40B4-BE49-F238E27FC236}">
                    <a16:creationId xmlns:a16="http://schemas.microsoft.com/office/drawing/2014/main" id="{0BED097E-7155-9941-A00F-31F39AB958EF}"/>
                  </a:ext>
                </a:extLst>
              </p:cNvPr>
              <p:cNvSpPr/>
              <p:nvPr/>
            </p:nvSpPr>
            <p:spPr>
              <a:xfrm>
                <a:off x="6623545" y="3866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89" name="Text 160">
                <a:extLst>
                  <a:ext uri="{FF2B5EF4-FFF2-40B4-BE49-F238E27FC236}">
                    <a16:creationId xmlns:a16="http://schemas.microsoft.com/office/drawing/2014/main" id="{73B43AAC-C402-B340-8463-BE2B54924850}"/>
                  </a:ext>
                </a:extLst>
              </p:cNvPr>
              <p:cNvSpPr/>
              <p:nvPr/>
            </p:nvSpPr>
            <p:spPr>
              <a:xfrm>
                <a:off x="5311278" y="4094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8</a:t>
                </a:r>
              </a:p>
            </p:txBody>
          </p:sp>
          <p:sp>
            <p:nvSpPr>
              <p:cNvPr id="290" name="Text 161">
                <a:extLst>
                  <a:ext uri="{FF2B5EF4-FFF2-40B4-BE49-F238E27FC236}">
                    <a16:creationId xmlns:a16="http://schemas.microsoft.com/office/drawing/2014/main" id="{8FF8B816-CB28-7E40-85B0-F859749DC618}"/>
                  </a:ext>
                </a:extLst>
              </p:cNvPr>
              <p:cNvSpPr/>
              <p:nvPr/>
            </p:nvSpPr>
            <p:spPr>
              <a:xfrm>
                <a:off x="5967411" y="4094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10</a:t>
                </a:r>
              </a:p>
            </p:txBody>
          </p:sp>
          <p:sp>
            <p:nvSpPr>
              <p:cNvPr id="291" name="Text 162">
                <a:extLst>
                  <a:ext uri="{FF2B5EF4-FFF2-40B4-BE49-F238E27FC236}">
                    <a16:creationId xmlns:a16="http://schemas.microsoft.com/office/drawing/2014/main" id="{B378930D-BFDF-C841-8B25-8B3D0A7A4DF2}"/>
                  </a:ext>
                </a:extLst>
              </p:cNvPr>
              <p:cNvSpPr/>
              <p:nvPr/>
            </p:nvSpPr>
            <p:spPr>
              <a:xfrm>
                <a:off x="6623545" y="4094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92" name="Text 163">
                <a:extLst>
                  <a:ext uri="{FF2B5EF4-FFF2-40B4-BE49-F238E27FC236}">
                    <a16:creationId xmlns:a16="http://schemas.microsoft.com/office/drawing/2014/main" id="{A3AF91EF-2C9E-694D-9709-0EC279D093A0}"/>
                  </a:ext>
                </a:extLst>
              </p:cNvPr>
              <p:cNvSpPr/>
              <p:nvPr/>
            </p:nvSpPr>
            <p:spPr>
              <a:xfrm>
                <a:off x="5311278" y="432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  <p:sp>
            <p:nvSpPr>
              <p:cNvPr id="293" name="Text 164">
                <a:extLst>
                  <a:ext uri="{FF2B5EF4-FFF2-40B4-BE49-F238E27FC236}">
                    <a16:creationId xmlns:a16="http://schemas.microsoft.com/office/drawing/2014/main" id="{84F9128D-0C52-584E-B9EC-7DE162E74DC4}"/>
                  </a:ext>
                </a:extLst>
              </p:cNvPr>
              <p:cNvSpPr/>
              <p:nvPr/>
            </p:nvSpPr>
            <p:spPr>
              <a:xfrm>
                <a:off x="5967411" y="432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7</a:t>
                </a:r>
              </a:p>
            </p:txBody>
          </p:sp>
          <p:sp>
            <p:nvSpPr>
              <p:cNvPr id="294" name="Text 165">
                <a:extLst>
                  <a:ext uri="{FF2B5EF4-FFF2-40B4-BE49-F238E27FC236}">
                    <a16:creationId xmlns:a16="http://schemas.microsoft.com/office/drawing/2014/main" id="{D9B8051D-9F60-2741-9F3B-8FB7C576BB80}"/>
                  </a:ext>
                </a:extLst>
              </p:cNvPr>
              <p:cNvSpPr/>
              <p:nvPr/>
            </p:nvSpPr>
            <p:spPr>
              <a:xfrm>
                <a:off x="6623545" y="4322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3</a:t>
                </a:r>
              </a:p>
            </p:txBody>
          </p:sp>
          <p:sp>
            <p:nvSpPr>
              <p:cNvPr id="295" name="Text 166">
                <a:extLst>
                  <a:ext uri="{FF2B5EF4-FFF2-40B4-BE49-F238E27FC236}">
                    <a16:creationId xmlns:a16="http://schemas.microsoft.com/office/drawing/2014/main" id="{0B7463E9-8734-7A44-B73C-42766A53174B}"/>
                  </a:ext>
                </a:extLst>
              </p:cNvPr>
              <p:cNvSpPr/>
              <p:nvPr/>
            </p:nvSpPr>
            <p:spPr>
              <a:xfrm>
                <a:off x="6623545" y="455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3</a:t>
                </a:r>
              </a:p>
            </p:txBody>
          </p:sp>
          <p:sp>
            <p:nvSpPr>
              <p:cNvPr id="296" name="Text 167">
                <a:extLst>
                  <a:ext uri="{FF2B5EF4-FFF2-40B4-BE49-F238E27FC236}">
                    <a16:creationId xmlns:a16="http://schemas.microsoft.com/office/drawing/2014/main" id="{E8763553-5023-2341-BD6C-23C737FB2DE2}"/>
                  </a:ext>
                </a:extLst>
              </p:cNvPr>
              <p:cNvSpPr/>
              <p:nvPr/>
            </p:nvSpPr>
            <p:spPr>
              <a:xfrm>
                <a:off x="5967411" y="455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10</a:t>
                </a:r>
              </a:p>
            </p:txBody>
          </p:sp>
          <p:sp>
            <p:nvSpPr>
              <p:cNvPr id="297" name="Text 168">
                <a:extLst>
                  <a:ext uri="{FF2B5EF4-FFF2-40B4-BE49-F238E27FC236}">
                    <a16:creationId xmlns:a16="http://schemas.microsoft.com/office/drawing/2014/main" id="{7D922717-A6A2-294B-9D23-82393D48C101}"/>
                  </a:ext>
                </a:extLst>
              </p:cNvPr>
              <p:cNvSpPr/>
              <p:nvPr/>
            </p:nvSpPr>
            <p:spPr>
              <a:xfrm>
                <a:off x="5311278" y="4550000"/>
                <a:ext cx="656133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656133" h="228000" fill="none">
                    <a:moveTo>
                      <a:pt x="0" y="0"/>
                    </a:moveTo>
                    <a:lnTo>
                      <a:pt x="0" y="228000"/>
                    </a:lnTo>
                  </a:path>
                  <a:path w="656133" h="228000" fill="none">
                    <a:moveTo>
                      <a:pt x="656133" y="0"/>
                    </a:moveTo>
                    <a:lnTo>
                      <a:pt x="656133" y="228000"/>
                    </a:lnTo>
                  </a:path>
                  <a:path w="656133" h="228000" fill="none">
                    <a:moveTo>
                      <a:pt x="0" y="0"/>
                    </a:moveTo>
                    <a:lnTo>
                      <a:pt x="656133" y="0"/>
                    </a:lnTo>
                  </a:path>
                  <a:path w="656133" h="228000" fill="none">
                    <a:moveTo>
                      <a:pt x="0" y="228000"/>
                    </a:moveTo>
                    <a:lnTo>
                      <a:pt x="656133" y="228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78">
                    <a:solidFill>
                      <a:srgbClr val="303030"/>
                    </a:solidFill>
                    <a:latin typeface="Palatino"/>
                  </a:rPr>
                  <a:t>0</a:t>
                </a:r>
              </a:p>
            </p:txBody>
          </p:sp>
        </p:grpSp>
        <p:sp>
          <p:nvSpPr>
            <p:cNvPr id="259" name="Text 169">
              <a:extLst>
                <a:ext uri="{FF2B5EF4-FFF2-40B4-BE49-F238E27FC236}">
                  <a16:creationId xmlns:a16="http://schemas.microsoft.com/office/drawing/2014/main" id="{955D1CD6-EE8A-1847-8B68-254168DC8F3E}"/>
                </a:ext>
              </a:extLst>
            </p:cNvPr>
            <p:cNvSpPr txBox="1"/>
            <p:nvPr/>
          </p:nvSpPr>
          <p:spPr>
            <a:xfrm>
              <a:off x="5782478" y="2615800"/>
              <a:ext cx="927200" cy="2888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386">
                  <a:solidFill>
                    <a:srgbClr val="303030"/>
                  </a:solidFill>
                  <a:latin typeface="宋体"/>
                </a:rPr>
                <a:t>数据示例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C7A4E5C-8D2F-DA4A-8750-52B71488BC4D}"/>
                </a:ext>
              </a:extLst>
            </p:cNvPr>
            <p:cNvGrpSpPr/>
            <p:nvPr/>
          </p:nvGrpSpPr>
          <p:grpSpPr>
            <a:xfrm>
              <a:off x="5285034" y="1551004"/>
              <a:ext cx="2020887" cy="966792"/>
              <a:chOff x="5285034" y="1551004"/>
              <a:chExt cx="2020887" cy="966792"/>
            </a:xfrm>
          </p:grpSpPr>
          <p:sp>
            <p:nvSpPr>
              <p:cNvPr id="262" name="Text 170">
                <a:extLst>
                  <a:ext uri="{FF2B5EF4-FFF2-40B4-BE49-F238E27FC236}">
                    <a16:creationId xmlns:a16="http://schemas.microsoft.com/office/drawing/2014/main" id="{64BB0A50-F1D9-994C-92A9-3485CD158290}"/>
                  </a:ext>
                </a:extLst>
              </p:cNvPr>
              <p:cNvSpPr/>
              <p:nvPr/>
            </p:nvSpPr>
            <p:spPr>
              <a:xfrm>
                <a:off x="5285034" y="1551004"/>
                <a:ext cx="673629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0800" fill="none">
                    <a:moveTo>
                      <a:pt x="0" y="0"/>
                    </a:moveTo>
                    <a:lnTo>
                      <a:pt x="0" y="250800"/>
                    </a:lnTo>
                  </a:path>
                  <a:path w="673629" h="250800" fill="none">
                    <a:moveTo>
                      <a:pt x="673629" y="0"/>
                    </a:moveTo>
                    <a:lnTo>
                      <a:pt x="673629" y="250800"/>
                    </a:lnTo>
                  </a:path>
                  <a:path w="673629" h="250800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0800" fill="none">
                    <a:moveTo>
                      <a:pt x="0" y="250800"/>
                    </a:moveTo>
                    <a:lnTo>
                      <a:pt x="673629" y="250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#</a:t>
                </a:r>
              </a:p>
            </p:txBody>
          </p:sp>
          <p:sp>
            <p:nvSpPr>
              <p:cNvPr id="263" name="Text 171">
                <a:extLst>
                  <a:ext uri="{FF2B5EF4-FFF2-40B4-BE49-F238E27FC236}">
                    <a16:creationId xmlns:a16="http://schemas.microsoft.com/office/drawing/2014/main" id="{97897CF7-BED2-B74A-9330-99279F68A193}"/>
                  </a:ext>
                </a:extLst>
              </p:cNvPr>
              <p:cNvSpPr/>
              <p:nvPr/>
            </p:nvSpPr>
            <p:spPr>
              <a:xfrm>
                <a:off x="5958663" y="1551004"/>
                <a:ext cx="673629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0800" fill="none">
                    <a:moveTo>
                      <a:pt x="0" y="0"/>
                    </a:moveTo>
                    <a:lnTo>
                      <a:pt x="0" y="250800"/>
                    </a:lnTo>
                  </a:path>
                  <a:path w="673629" h="250800" fill="none">
                    <a:moveTo>
                      <a:pt x="673629" y="0"/>
                    </a:moveTo>
                    <a:lnTo>
                      <a:pt x="673629" y="250800"/>
                    </a:lnTo>
                  </a:path>
                  <a:path w="673629" h="250800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0800" fill="none">
                    <a:moveTo>
                      <a:pt x="0" y="250800"/>
                    </a:moveTo>
                    <a:lnTo>
                      <a:pt x="673629" y="250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字段名</a:t>
                </a:r>
              </a:p>
            </p:txBody>
          </p:sp>
          <p:sp>
            <p:nvSpPr>
              <p:cNvPr id="264" name="Text 172">
                <a:extLst>
                  <a:ext uri="{FF2B5EF4-FFF2-40B4-BE49-F238E27FC236}">
                    <a16:creationId xmlns:a16="http://schemas.microsoft.com/office/drawing/2014/main" id="{C9F93860-F329-9547-BFF7-794F91899C14}"/>
                  </a:ext>
                </a:extLst>
              </p:cNvPr>
              <p:cNvSpPr/>
              <p:nvPr/>
            </p:nvSpPr>
            <p:spPr>
              <a:xfrm>
                <a:off x="6632293" y="1551004"/>
                <a:ext cx="673629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0800" fill="none">
                    <a:moveTo>
                      <a:pt x="0" y="0"/>
                    </a:moveTo>
                    <a:lnTo>
                      <a:pt x="0" y="250800"/>
                    </a:lnTo>
                  </a:path>
                  <a:path w="673629" h="250800" fill="none">
                    <a:moveTo>
                      <a:pt x="673629" y="0"/>
                    </a:moveTo>
                    <a:lnTo>
                      <a:pt x="673629" y="250800"/>
                    </a:lnTo>
                  </a:path>
                  <a:path w="673629" h="250800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0800" fill="none">
                    <a:moveTo>
                      <a:pt x="0" y="250800"/>
                    </a:moveTo>
                    <a:lnTo>
                      <a:pt x="673629" y="250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数据类型</a:t>
                </a:r>
              </a:p>
            </p:txBody>
          </p:sp>
          <p:sp>
            <p:nvSpPr>
              <p:cNvPr id="265" name="Text 173">
                <a:extLst>
                  <a:ext uri="{FF2B5EF4-FFF2-40B4-BE49-F238E27FC236}">
                    <a16:creationId xmlns:a16="http://schemas.microsoft.com/office/drawing/2014/main" id="{00EFD909-47C0-0445-8BCC-60497C3D5712}"/>
                  </a:ext>
                </a:extLst>
              </p:cNvPr>
              <p:cNvSpPr/>
              <p:nvPr/>
            </p:nvSpPr>
            <p:spPr>
              <a:xfrm>
                <a:off x="5285034" y="1801804"/>
                <a:ext cx="673629" cy="254925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4925" fill="none">
                    <a:moveTo>
                      <a:pt x="0" y="0"/>
                    </a:moveTo>
                    <a:lnTo>
                      <a:pt x="0" y="254925"/>
                    </a:lnTo>
                  </a:path>
                  <a:path w="673629" h="254925" fill="none">
                    <a:moveTo>
                      <a:pt x="673629" y="0"/>
                    </a:moveTo>
                    <a:lnTo>
                      <a:pt x="673629" y="254925"/>
                    </a:lnTo>
                  </a:path>
                  <a:path w="673629" h="254925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4925" fill="none">
                    <a:moveTo>
                      <a:pt x="0" y="254925"/>
                    </a:moveTo>
                    <a:lnTo>
                      <a:pt x="673629" y="254925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1</a:t>
                </a:r>
              </a:p>
            </p:txBody>
          </p:sp>
          <p:sp>
            <p:nvSpPr>
              <p:cNvPr id="266" name="Text 174">
                <a:extLst>
                  <a:ext uri="{FF2B5EF4-FFF2-40B4-BE49-F238E27FC236}">
                    <a16:creationId xmlns:a16="http://schemas.microsoft.com/office/drawing/2014/main" id="{FAF35018-5DCA-A641-A0CD-8AB17B9DF4A7}"/>
                  </a:ext>
                </a:extLst>
              </p:cNvPr>
              <p:cNvSpPr/>
              <p:nvPr/>
            </p:nvSpPr>
            <p:spPr>
              <a:xfrm>
                <a:off x="5958663" y="1801804"/>
                <a:ext cx="673629" cy="254925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4925" fill="none">
                    <a:moveTo>
                      <a:pt x="0" y="0"/>
                    </a:moveTo>
                    <a:lnTo>
                      <a:pt x="0" y="254925"/>
                    </a:lnTo>
                  </a:path>
                  <a:path w="673629" h="254925" fill="none">
                    <a:moveTo>
                      <a:pt x="673629" y="0"/>
                    </a:moveTo>
                    <a:lnTo>
                      <a:pt x="673629" y="254925"/>
                    </a:lnTo>
                  </a:path>
                  <a:path w="673629" h="254925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4925" fill="none">
                    <a:moveTo>
                      <a:pt x="0" y="254925"/>
                    </a:moveTo>
                    <a:lnTo>
                      <a:pt x="673629" y="254925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ancestor</a:t>
                </a:r>
              </a:p>
            </p:txBody>
          </p:sp>
          <p:sp>
            <p:nvSpPr>
              <p:cNvPr id="267" name="Text 175">
                <a:extLst>
                  <a:ext uri="{FF2B5EF4-FFF2-40B4-BE49-F238E27FC236}">
                    <a16:creationId xmlns:a16="http://schemas.microsoft.com/office/drawing/2014/main" id="{C537F863-6913-874D-9F90-ADE58423C8AF}"/>
                  </a:ext>
                </a:extLst>
              </p:cNvPr>
              <p:cNvSpPr/>
              <p:nvPr/>
            </p:nvSpPr>
            <p:spPr>
              <a:xfrm>
                <a:off x="6632293" y="1801804"/>
                <a:ext cx="673629" cy="254925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54925" fill="none">
                    <a:moveTo>
                      <a:pt x="0" y="0"/>
                    </a:moveTo>
                    <a:lnTo>
                      <a:pt x="0" y="254925"/>
                    </a:lnTo>
                  </a:path>
                  <a:path w="673629" h="254925" fill="none">
                    <a:moveTo>
                      <a:pt x="673629" y="0"/>
                    </a:moveTo>
                    <a:lnTo>
                      <a:pt x="673629" y="254925"/>
                    </a:lnTo>
                  </a:path>
                  <a:path w="673629" h="254925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54925" fill="none">
                    <a:moveTo>
                      <a:pt x="0" y="254925"/>
                    </a:moveTo>
                    <a:lnTo>
                      <a:pt x="673629" y="254925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int</a:t>
                </a:r>
              </a:p>
            </p:txBody>
          </p:sp>
          <p:sp>
            <p:nvSpPr>
              <p:cNvPr id="268" name="Text 176">
                <a:extLst>
                  <a:ext uri="{FF2B5EF4-FFF2-40B4-BE49-F238E27FC236}">
                    <a16:creationId xmlns:a16="http://schemas.microsoft.com/office/drawing/2014/main" id="{E764D4C6-EDD7-544B-8EA5-2A39AAB9FEA6}"/>
                  </a:ext>
                </a:extLst>
              </p:cNvPr>
              <p:cNvSpPr/>
              <p:nvPr/>
            </p:nvSpPr>
            <p:spPr>
              <a:xfrm>
                <a:off x="5285034" y="2056729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2</a:t>
                </a:r>
              </a:p>
            </p:txBody>
          </p:sp>
          <p:sp>
            <p:nvSpPr>
              <p:cNvPr id="269" name="Text 177">
                <a:extLst>
                  <a:ext uri="{FF2B5EF4-FFF2-40B4-BE49-F238E27FC236}">
                    <a16:creationId xmlns:a16="http://schemas.microsoft.com/office/drawing/2014/main" id="{2035F145-EBAC-DE47-84D4-948F3ADDFAC0}"/>
                  </a:ext>
                </a:extLst>
              </p:cNvPr>
              <p:cNvSpPr/>
              <p:nvPr/>
            </p:nvSpPr>
            <p:spPr>
              <a:xfrm>
                <a:off x="5958663" y="2056729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descendant</a:t>
                </a:r>
              </a:p>
            </p:txBody>
          </p:sp>
          <p:sp>
            <p:nvSpPr>
              <p:cNvPr id="270" name="Text 178">
                <a:extLst>
                  <a:ext uri="{FF2B5EF4-FFF2-40B4-BE49-F238E27FC236}">
                    <a16:creationId xmlns:a16="http://schemas.microsoft.com/office/drawing/2014/main" id="{5BB0A4AC-6522-A640-BDC9-D98DE86E97E9}"/>
                  </a:ext>
                </a:extLst>
              </p:cNvPr>
              <p:cNvSpPr/>
              <p:nvPr/>
            </p:nvSpPr>
            <p:spPr>
              <a:xfrm>
                <a:off x="6632293" y="2056729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int</a:t>
                </a:r>
              </a:p>
            </p:txBody>
          </p:sp>
          <p:sp>
            <p:nvSpPr>
              <p:cNvPr id="271" name="Text 179">
                <a:extLst>
                  <a:ext uri="{FF2B5EF4-FFF2-40B4-BE49-F238E27FC236}">
                    <a16:creationId xmlns:a16="http://schemas.microsoft.com/office/drawing/2014/main" id="{92E634F6-916D-1B46-AC75-27BE9C7C1798}"/>
                  </a:ext>
                </a:extLst>
              </p:cNvPr>
              <p:cNvSpPr/>
              <p:nvPr/>
            </p:nvSpPr>
            <p:spPr>
              <a:xfrm>
                <a:off x="6632293" y="2287263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int</a:t>
                </a:r>
              </a:p>
            </p:txBody>
          </p:sp>
          <p:sp>
            <p:nvSpPr>
              <p:cNvPr id="272" name="Text 180">
                <a:extLst>
                  <a:ext uri="{FF2B5EF4-FFF2-40B4-BE49-F238E27FC236}">
                    <a16:creationId xmlns:a16="http://schemas.microsoft.com/office/drawing/2014/main" id="{267470CB-DC0A-8C48-8AE9-3DE15D444671}"/>
                  </a:ext>
                </a:extLst>
              </p:cNvPr>
              <p:cNvSpPr/>
              <p:nvPr/>
            </p:nvSpPr>
            <p:spPr>
              <a:xfrm>
                <a:off x="5958663" y="2287263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deep</a:t>
                </a:r>
              </a:p>
            </p:txBody>
          </p:sp>
          <p:sp>
            <p:nvSpPr>
              <p:cNvPr id="273" name="Text 181">
                <a:extLst>
                  <a:ext uri="{FF2B5EF4-FFF2-40B4-BE49-F238E27FC236}">
                    <a16:creationId xmlns:a16="http://schemas.microsoft.com/office/drawing/2014/main" id="{C954DB7E-5376-F24A-98BB-C8923CC04275}"/>
                  </a:ext>
                </a:extLst>
              </p:cNvPr>
              <p:cNvSpPr/>
              <p:nvPr/>
            </p:nvSpPr>
            <p:spPr>
              <a:xfrm>
                <a:off x="5285034" y="2287263"/>
                <a:ext cx="673629" cy="230533"/>
              </a:xfrm>
              <a:custGeom>
                <a:avLst/>
                <a:gdLst/>
                <a:ahLst/>
                <a:cxnLst/>
                <a:rect l="l" t="t" r="r" b="b"/>
                <a:pathLst>
                  <a:path w="673629" h="230533" fill="none">
                    <a:moveTo>
                      <a:pt x="0" y="0"/>
                    </a:moveTo>
                    <a:lnTo>
                      <a:pt x="0" y="230533"/>
                    </a:lnTo>
                  </a:path>
                  <a:path w="673629" h="230533" fill="none">
                    <a:moveTo>
                      <a:pt x="673629" y="0"/>
                    </a:moveTo>
                    <a:lnTo>
                      <a:pt x="673629" y="230533"/>
                    </a:lnTo>
                  </a:path>
                  <a:path w="673629" h="230533" fill="none">
                    <a:moveTo>
                      <a:pt x="0" y="0"/>
                    </a:moveTo>
                    <a:lnTo>
                      <a:pt x="673629" y="0"/>
                    </a:lnTo>
                  </a:path>
                  <a:path w="673629" h="230533" fill="none">
                    <a:moveTo>
                      <a:pt x="0" y="230533"/>
                    </a:moveTo>
                    <a:lnTo>
                      <a:pt x="673629" y="230533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A0A0A4"/>
                </a:solidFill>
                <a:bevel/>
              </a:ln>
            </p:spPr>
            <p:txBody>
              <a:bodyPr wrap="square" tIns="0" bIns="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sz="1001">
                    <a:solidFill>
                      <a:srgbClr val="303030"/>
                    </a:solidFill>
                    <a:latin typeface="Palatino"/>
                  </a:rPr>
                  <a:t>3</a:t>
                </a:r>
              </a:p>
            </p:txBody>
          </p:sp>
        </p:grpSp>
        <p:sp>
          <p:nvSpPr>
            <p:cNvPr id="261" name="Text 182">
              <a:extLst>
                <a:ext uri="{FF2B5EF4-FFF2-40B4-BE49-F238E27FC236}">
                  <a16:creationId xmlns:a16="http://schemas.microsoft.com/office/drawing/2014/main" id="{41C9F44C-560A-6C48-BC50-CD19282EEE08}"/>
                </a:ext>
              </a:extLst>
            </p:cNvPr>
            <p:cNvSpPr txBox="1"/>
            <p:nvPr/>
          </p:nvSpPr>
          <p:spPr>
            <a:xfrm>
              <a:off x="5779034" y="1236400"/>
              <a:ext cx="927200" cy="2888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386" dirty="0" err="1">
                  <a:solidFill>
                    <a:srgbClr val="303030"/>
                  </a:solidFill>
                  <a:latin typeface="宋体"/>
                </a:rPr>
                <a:t>表定义</a:t>
              </a:r>
              <a:endParaRPr sz="1386" dirty="0">
                <a:solidFill>
                  <a:srgbClr val="303030"/>
                </a:solidFill>
                <a:latin typeface="宋体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E94BA25-4629-1C45-8D88-0674121C8B47}"/>
              </a:ext>
            </a:extLst>
          </p:cNvPr>
          <p:cNvSpPr txBox="1"/>
          <p:nvPr/>
        </p:nvSpPr>
        <p:spPr>
          <a:xfrm>
            <a:off x="4618671" y="485239"/>
            <a:ext cx="297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Palatino Linotype" panose="02040502050505030304" pitchFamily="18" charset="0"/>
                <a:ea typeface="+mj-ea"/>
              </a:rPr>
              <a:t>Closure</a:t>
            </a:r>
            <a:r>
              <a:rPr lang="zh-CN" altLang="en-US" sz="3600" dirty="0">
                <a:latin typeface="Palatino Linotype" panose="02040502050505030304" pitchFamily="18" charset="0"/>
                <a:ea typeface="+mj-ea"/>
              </a:rPr>
              <a:t> </a:t>
            </a:r>
            <a:r>
              <a:rPr lang="en-US" altLang="zh-CN" sz="3600" dirty="0">
                <a:latin typeface="Palatino Linotype" panose="02040502050505030304" pitchFamily="18" charset="0"/>
                <a:ea typeface="+mj-ea"/>
              </a:rPr>
              <a:t>Table</a:t>
            </a:r>
            <a:endParaRPr lang="en-US" sz="3600" dirty="0">
              <a:latin typeface="Palatino Linotype" panose="02040502050505030304" pitchFamily="18" charset="0"/>
              <a:ea typeface="+mj-ea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C38258-31E9-7C45-84E5-24134E072B70}"/>
              </a:ext>
            </a:extLst>
          </p:cNvPr>
          <p:cNvCxnSpPr>
            <a:cxnSpLocks/>
          </p:cNvCxnSpPr>
          <p:nvPr/>
        </p:nvCxnSpPr>
        <p:spPr>
          <a:xfrm flipV="1">
            <a:off x="4367002" y="1126734"/>
            <a:ext cx="3372153" cy="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6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AE94BA25-4629-1C45-8D88-0674121C8B47}"/>
              </a:ext>
            </a:extLst>
          </p:cNvPr>
          <p:cNvSpPr txBox="1"/>
          <p:nvPr/>
        </p:nvSpPr>
        <p:spPr>
          <a:xfrm>
            <a:off x="5326956" y="377968"/>
            <a:ext cx="134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  <a:ea typeface="+mj-ea"/>
              </a:rPr>
              <a:t>ER</a:t>
            </a:r>
            <a:r>
              <a:rPr lang="zh-CN" altLang="en-US" sz="3600" dirty="0">
                <a:latin typeface="Palatino Linotype" panose="02040502050505030304" pitchFamily="18" charset="0"/>
                <a:ea typeface="+mj-ea"/>
              </a:rPr>
              <a:t> 图</a:t>
            </a:r>
            <a:endParaRPr lang="en-US" sz="3600" dirty="0">
              <a:latin typeface="Palatino Linotype" panose="02040502050505030304" pitchFamily="18" charset="0"/>
              <a:ea typeface="+mj-ea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C38258-31E9-7C45-84E5-24134E072B70}"/>
              </a:ext>
            </a:extLst>
          </p:cNvPr>
          <p:cNvCxnSpPr>
            <a:cxnSpLocks/>
          </p:cNvCxnSpPr>
          <p:nvPr/>
        </p:nvCxnSpPr>
        <p:spPr>
          <a:xfrm>
            <a:off x="5186082" y="1131570"/>
            <a:ext cx="1536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6">
            <a:extLst>
              <a:ext uri="{FF2B5EF4-FFF2-40B4-BE49-F238E27FC236}">
                <a16:creationId xmlns:a16="http://schemas.microsoft.com/office/drawing/2014/main" id="{8C4464B2-3AA6-8B44-A831-375297EBC53D}"/>
              </a:ext>
            </a:extLst>
          </p:cNvPr>
          <p:cNvSpPr/>
          <p:nvPr/>
        </p:nvSpPr>
        <p:spPr>
          <a:xfrm flipH="1">
            <a:off x="638576" y="1867632"/>
            <a:ext cx="3285378" cy="77061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以订单表为轴心的表结构构成</a:t>
            </a:r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A62D6-EF87-224D-B73D-E36A892F3620}"/>
              </a:ext>
            </a:extLst>
          </p:cNvPr>
          <p:cNvCxnSpPr>
            <a:cxnSpLocks/>
          </p:cNvCxnSpPr>
          <p:nvPr/>
        </p:nvCxnSpPr>
        <p:spPr>
          <a:xfrm>
            <a:off x="638576" y="2476806"/>
            <a:ext cx="3305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13" name="Group305">
            <a:extLst>
              <a:ext uri="{FF2B5EF4-FFF2-40B4-BE49-F238E27FC236}">
                <a16:creationId xmlns:a16="http://schemas.microsoft.com/office/drawing/2014/main" id="{97E56560-65A1-8B41-B07A-601BB2E8DE3F}"/>
              </a:ext>
            </a:extLst>
          </p:cNvPr>
          <p:cNvGrpSpPr/>
          <p:nvPr/>
        </p:nvGrpSpPr>
        <p:grpSpPr>
          <a:xfrm>
            <a:off x="4287907" y="1509542"/>
            <a:ext cx="6586420" cy="4970490"/>
            <a:chOff x="2051143" y="1641325"/>
            <a:chExt cx="5041715" cy="3575350"/>
          </a:xfrm>
        </p:grpSpPr>
        <p:sp>
          <p:nvSpPr>
            <p:cNvPr id="314" name="ConnectLine">
              <a:extLst>
                <a:ext uri="{FF2B5EF4-FFF2-40B4-BE49-F238E27FC236}">
                  <a16:creationId xmlns:a16="http://schemas.microsoft.com/office/drawing/2014/main" id="{5699A891-5518-784A-AFB2-D03A83D2E537}"/>
                </a:ext>
              </a:extLst>
            </p:cNvPr>
            <p:cNvSpPr/>
            <p:nvPr/>
          </p:nvSpPr>
          <p:spPr>
            <a:xfrm>
              <a:off x="5093822" y="2547554"/>
              <a:ext cx="590569" cy="2123"/>
            </a:xfrm>
            <a:custGeom>
              <a:avLst/>
              <a:gdLst>
                <a:gd name="rtl" fmla="*/ -353346 w 590569"/>
                <a:gd name="rtt" fmla="*/ -72200 h 2123"/>
                <a:gd name="rtr" fmla="*/ -239346 w 590569"/>
                <a:gd name="rtb" fmla="*/ 72200 h 2123"/>
              </a:gdLst>
              <a:ahLst/>
              <a:cxnLst/>
              <a:rect l="rtl" t="rtt" r="rtr" b="rtb"/>
              <a:pathLst>
                <a:path w="590569" h="2123" fill="none">
                  <a:moveTo>
                    <a:pt x="0" y="0"/>
                  </a:moveTo>
                  <a:lnTo>
                    <a:pt x="-347369" y="0"/>
                  </a:lnTo>
                  <a:lnTo>
                    <a:pt x="-590569" y="212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15" name="ConnectLine">
              <a:extLst>
                <a:ext uri="{FF2B5EF4-FFF2-40B4-BE49-F238E27FC236}">
                  <a16:creationId xmlns:a16="http://schemas.microsoft.com/office/drawing/2014/main" id="{C68EFB4B-003D-C045-BB26-757B9DB1F201}"/>
                </a:ext>
              </a:extLst>
            </p:cNvPr>
            <p:cNvSpPr/>
            <p:nvPr/>
          </p:nvSpPr>
          <p:spPr>
            <a:xfrm>
              <a:off x="6338423" y="2547554"/>
              <a:ext cx="555513" cy="0"/>
            </a:xfrm>
            <a:custGeom>
              <a:avLst/>
              <a:gdLst>
                <a:gd name="rtl" fmla="*/ -334756 w 555513"/>
                <a:gd name="rtt" fmla="*/ -72200 h 0"/>
                <a:gd name="rtr" fmla="*/ -220756 w 555513"/>
                <a:gd name="rtb" fmla="*/ 72200 h 0"/>
              </a:gdLst>
              <a:ahLst/>
              <a:cxnLst/>
              <a:rect l="rtl" t="rtt" r="rtr" b="rtb"/>
              <a:pathLst>
                <a:path w="555513" fill="none">
                  <a:moveTo>
                    <a:pt x="0" y="0"/>
                  </a:moveTo>
                  <a:lnTo>
                    <a:pt x="-555513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16" name="ConnectLine">
              <a:extLst>
                <a:ext uri="{FF2B5EF4-FFF2-40B4-BE49-F238E27FC236}">
                  <a16:creationId xmlns:a16="http://schemas.microsoft.com/office/drawing/2014/main" id="{B938F92B-E209-8E41-9DC8-0404A449CE2E}"/>
                </a:ext>
              </a:extLst>
            </p:cNvPr>
            <p:cNvSpPr/>
            <p:nvPr/>
          </p:nvSpPr>
          <p:spPr>
            <a:xfrm>
              <a:off x="3742950" y="3703379"/>
              <a:ext cx="245711" cy="518933"/>
            </a:xfrm>
            <a:custGeom>
              <a:avLst/>
              <a:gdLst>
                <a:gd name="rtl" fmla="*/ -192513 w 245711"/>
                <a:gd name="rtt" fmla="*/ -330411 h 518933"/>
                <a:gd name="rtr" fmla="*/ -55713 w 245711"/>
                <a:gd name="rtb" fmla="*/ -186011 h 518933"/>
              </a:gdLst>
              <a:ahLst/>
              <a:cxnLst/>
              <a:rect l="rtl" t="rtt" r="rtr" b="rtb"/>
              <a:pathLst>
                <a:path w="245711" h="518933" fill="none">
                  <a:moveTo>
                    <a:pt x="0" y="0"/>
                  </a:moveTo>
                  <a:lnTo>
                    <a:pt x="-124111" y="0"/>
                  </a:lnTo>
                  <a:lnTo>
                    <a:pt x="-124111" y="-518933"/>
                  </a:lnTo>
                  <a:lnTo>
                    <a:pt x="-245711" y="-51893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N</a:t>
              </a:r>
            </a:p>
          </p:txBody>
        </p:sp>
        <p:sp>
          <p:nvSpPr>
            <p:cNvPr id="317" name="ConnectLine">
              <a:extLst>
                <a:ext uri="{FF2B5EF4-FFF2-40B4-BE49-F238E27FC236}">
                  <a16:creationId xmlns:a16="http://schemas.microsoft.com/office/drawing/2014/main" id="{5906F3BE-6750-0341-9C56-37FABA860524}"/>
                </a:ext>
              </a:extLst>
            </p:cNvPr>
            <p:cNvSpPr/>
            <p:nvPr/>
          </p:nvSpPr>
          <p:spPr>
            <a:xfrm>
              <a:off x="3152695" y="2977719"/>
              <a:ext cx="977141" cy="203992"/>
            </a:xfrm>
            <a:custGeom>
              <a:avLst/>
              <a:gdLst>
                <a:gd name="rtl" fmla="*/ 12608 w 977141"/>
                <a:gd name="rtt" fmla="*/ -154592 h 203992"/>
                <a:gd name="rtr" fmla="*/ 126608 w 977141"/>
                <a:gd name="rtb" fmla="*/ -10192 h 203992"/>
              </a:gdLst>
              <a:ahLst/>
              <a:cxnLst/>
              <a:rect l="rtl" t="rtt" r="rtr" b="rtb"/>
              <a:pathLst>
                <a:path w="977141" h="203992" fill="none">
                  <a:moveTo>
                    <a:pt x="0" y="0"/>
                  </a:moveTo>
                  <a:lnTo>
                    <a:pt x="0" y="-82392"/>
                  </a:lnTo>
                  <a:lnTo>
                    <a:pt x="977141" y="-82392"/>
                  </a:lnTo>
                  <a:lnTo>
                    <a:pt x="977141" y="-20399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18" name="ConnectLine">
              <a:extLst>
                <a:ext uri="{FF2B5EF4-FFF2-40B4-BE49-F238E27FC236}">
                  <a16:creationId xmlns:a16="http://schemas.microsoft.com/office/drawing/2014/main" id="{5094C021-4377-1446-AD0F-EEB656478C4C}"/>
                </a:ext>
              </a:extLst>
            </p:cNvPr>
            <p:cNvSpPr/>
            <p:nvPr/>
          </p:nvSpPr>
          <p:spPr>
            <a:xfrm>
              <a:off x="3420489" y="4470200"/>
              <a:ext cx="351334" cy="0"/>
            </a:xfrm>
            <a:custGeom>
              <a:avLst/>
              <a:gdLst>
                <a:gd name="rtl" fmla="*/ 118667 w 351334"/>
                <a:gd name="rtt" fmla="*/ -72200 h 0"/>
                <a:gd name="rtr" fmla="*/ 232667 w 351334"/>
                <a:gd name="rtb" fmla="*/ 72200 h 0"/>
              </a:gdLst>
              <a:ahLst/>
              <a:cxnLst/>
              <a:rect l="rtl" t="rtt" r="rtr" b="rtb"/>
              <a:pathLst>
                <a:path w="351334" fill="none">
                  <a:moveTo>
                    <a:pt x="0" y="0"/>
                  </a:moveTo>
                  <a:lnTo>
                    <a:pt x="351334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319" name="ConnectLine">
              <a:extLst>
                <a:ext uri="{FF2B5EF4-FFF2-40B4-BE49-F238E27FC236}">
                  <a16:creationId xmlns:a16="http://schemas.microsoft.com/office/drawing/2014/main" id="{5C457068-5AB1-B646-B827-1654E5053F2B}"/>
                </a:ext>
              </a:extLst>
            </p:cNvPr>
            <p:cNvSpPr/>
            <p:nvPr/>
          </p:nvSpPr>
          <p:spPr>
            <a:xfrm>
              <a:off x="4116368" y="4263473"/>
              <a:ext cx="0" cy="336043"/>
            </a:xfrm>
            <a:custGeom>
              <a:avLst/>
              <a:gdLst>
                <a:gd name="rtl" fmla="*/ -57000 w 0"/>
                <a:gd name="rtt" fmla="*/ -224200 h 336043"/>
                <a:gd name="rtr" fmla="*/ 57000 w 0"/>
                <a:gd name="rtb" fmla="*/ -79800 h 336043"/>
              </a:gdLst>
              <a:ahLst/>
              <a:cxnLst/>
              <a:rect l="rtl" t="rtt" r="rtr" b="rtb"/>
              <a:pathLst>
                <a:path h="336043" fill="none">
                  <a:moveTo>
                    <a:pt x="0" y="0"/>
                  </a:moveTo>
                  <a:lnTo>
                    <a:pt x="0" y="-33604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grpSp>
          <p:nvGrpSpPr>
            <p:cNvPr id="320" name="Attribute">
              <a:extLst>
                <a:ext uri="{FF2B5EF4-FFF2-40B4-BE49-F238E27FC236}">
                  <a16:creationId xmlns:a16="http://schemas.microsoft.com/office/drawing/2014/main" id="{35752E88-6596-7E4D-B452-E2F106E08A2D}"/>
                </a:ext>
              </a:extLst>
            </p:cNvPr>
            <p:cNvGrpSpPr/>
            <p:nvPr/>
          </p:nvGrpSpPr>
          <p:grpSpPr>
            <a:xfrm>
              <a:off x="3273848" y="2043272"/>
              <a:ext cx="398730" cy="396397"/>
              <a:chOff x="3273848" y="2043272"/>
              <a:chExt cx="398730" cy="396397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F6178D5C-46A0-294D-A10D-E918828309E6}"/>
                  </a:ext>
                </a:extLst>
              </p:cNvPr>
              <p:cNvSpPr/>
              <p:nvPr/>
            </p:nvSpPr>
            <p:spPr>
              <a:xfrm>
                <a:off x="3273848" y="2043272"/>
                <a:ext cx="39873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8730" h="396397">
                    <a:moveTo>
                      <a:pt x="0" y="0"/>
                    </a:moveTo>
                    <a:moveTo>
                      <a:pt x="398730" y="198199"/>
                    </a:moveTo>
                    <a:cubicBezTo>
                      <a:pt x="398730" y="307661"/>
                      <a:pt x="309471" y="396397"/>
                      <a:pt x="199365" y="396397"/>
                    </a:cubicBezTo>
                    <a:cubicBezTo>
                      <a:pt x="89259" y="396397"/>
                      <a:pt x="0" y="307661"/>
                      <a:pt x="0" y="198199"/>
                    </a:cubicBezTo>
                    <a:cubicBezTo>
                      <a:pt x="0" y="88736"/>
                      <a:pt x="89259" y="0"/>
                      <a:pt x="199365" y="0"/>
                    </a:cubicBezTo>
                    <a:cubicBezTo>
                      <a:pt x="309471" y="0"/>
                      <a:pt x="398730" y="88736"/>
                      <a:pt x="39873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86" name="Text 306">
                <a:extLst>
                  <a:ext uri="{FF2B5EF4-FFF2-40B4-BE49-F238E27FC236}">
                    <a16:creationId xmlns:a16="http://schemas.microsoft.com/office/drawing/2014/main" id="{BC7912D9-B30F-6145-9386-9E3A2EC85325}"/>
                  </a:ext>
                </a:extLst>
              </p:cNvPr>
              <p:cNvSpPr txBox="1"/>
              <p:nvPr/>
            </p:nvSpPr>
            <p:spPr>
              <a:xfrm>
                <a:off x="3273848" y="2043272"/>
                <a:ext cx="39873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定单id</a:t>
                </a:r>
              </a:p>
            </p:txBody>
          </p:sp>
        </p:grpSp>
        <p:grpSp>
          <p:nvGrpSpPr>
            <p:cNvPr id="321" name="Attribute">
              <a:extLst>
                <a:ext uri="{FF2B5EF4-FFF2-40B4-BE49-F238E27FC236}">
                  <a16:creationId xmlns:a16="http://schemas.microsoft.com/office/drawing/2014/main" id="{5B25DAC5-4090-F444-A6A4-6CAE4047B5A9}"/>
                </a:ext>
              </a:extLst>
            </p:cNvPr>
            <p:cNvGrpSpPr/>
            <p:nvPr/>
          </p:nvGrpSpPr>
          <p:grpSpPr>
            <a:xfrm>
              <a:off x="3742950" y="1739527"/>
              <a:ext cx="383340" cy="396397"/>
              <a:chOff x="3742950" y="1739527"/>
              <a:chExt cx="383340" cy="396397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4F4C94E-C9C0-1A41-8FD3-FCF1AF30ED2F}"/>
                  </a:ext>
                </a:extLst>
              </p:cNvPr>
              <p:cNvSpPr/>
              <p:nvPr/>
            </p:nvSpPr>
            <p:spPr>
              <a:xfrm>
                <a:off x="3742950" y="1739527"/>
                <a:ext cx="38334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83340" h="396397">
                    <a:moveTo>
                      <a:pt x="0" y="0"/>
                    </a:moveTo>
                    <a:moveTo>
                      <a:pt x="383340" y="198199"/>
                    </a:moveTo>
                    <a:cubicBezTo>
                      <a:pt x="383340" y="307661"/>
                      <a:pt x="297527" y="396397"/>
                      <a:pt x="191670" y="396397"/>
                    </a:cubicBezTo>
                    <a:cubicBezTo>
                      <a:pt x="85814" y="396397"/>
                      <a:pt x="0" y="307661"/>
                      <a:pt x="0" y="198199"/>
                    </a:cubicBezTo>
                    <a:cubicBezTo>
                      <a:pt x="0" y="88736"/>
                      <a:pt x="85814" y="0"/>
                      <a:pt x="191670" y="0"/>
                    </a:cubicBezTo>
                    <a:cubicBezTo>
                      <a:pt x="297527" y="0"/>
                      <a:pt x="383340" y="88736"/>
                      <a:pt x="38334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84" name="Text 307">
                <a:extLst>
                  <a:ext uri="{FF2B5EF4-FFF2-40B4-BE49-F238E27FC236}">
                    <a16:creationId xmlns:a16="http://schemas.microsoft.com/office/drawing/2014/main" id="{9E0C2A9A-D226-6D49-81FD-DFADA014FE0F}"/>
                  </a:ext>
                </a:extLst>
              </p:cNvPr>
              <p:cNvSpPr txBox="1"/>
              <p:nvPr/>
            </p:nvSpPr>
            <p:spPr>
              <a:xfrm>
                <a:off x="3742950" y="1739527"/>
                <a:ext cx="38334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 dirty="0" err="1">
                    <a:solidFill>
                      <a:srgbClr val="FFFFFF"/>
                    </a:solidFill>
                    <a:latin typeface="Palatino"/>
                  </a:rPr>
                  <a:t>用户id</a:t>
                </a:r>
                <a:endParaRPr sz="770" dirty="0">
                  <a:solidFill>
                    <a:srgbClr val="FFFFFF"/>
                  </a:solidFill>
                  <a:latin typeface="Palatino"/>
                </a:endParaRPr>
              </a:p>
            </p:txBody>
          </p:sp>
        </p:grpSp>
        <p:grpSp>
          <p:nvGrpSpPr>
            <p:cNvPr id="322" name="Attribute">
              <a:extLst>
                <a:ext uri="{FF2B5EF4-FFF2-40B4-BE49-F238E27FC236}">
                  <a16:creationId xmlns:a16="http://schemas.microsoft.com/office/drawing/2014/main" id="{4CBDA280-7A47-F849-86C0-332DC563DA62}"/>
                </a:ext>
              </a:extLst>
            </p:cNvPr>
            <p:cNvGrpSpPr/>
            <p:nvPr/>
          </p:nvGrpSpPr>
          <p:grpSpPr>
            <a:xfrm>
              <a:off x="4196663" y="1648925"/>
              <a:ext cx="379465" cy="396397"/>
              <a:chOff x="4196663" y="1648925"/>
              <a:chExt cx="379465" cy="396397"/>
            </a:xfrm>
          </p:grpSpPr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6CF7ED43-EF14-4A4F-87F0-073540559D0E}"/>
                  </a:ext>
                </a:extLst>
              </p:cNvPr>
              <p:cNvSpPr/>
              <p:nvPr/>
            </p:nvSpPr>
            <p:spPr>
              <a:xfrm>
                <a:off x="4196663" y="1648925"/>
                <a:ext cx="37946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79465" h="396397">
                    <a:moveTo>
                      <a:pt x="0" y="0"/>
                    </a:moveTo>
                    <a:moveTo>
                      <a:pt x="379465" y="198199"/>
                    </a:moveTo>
                    <a:cubicBezTo>
                      <a:pt x="379465" y="307661"/>
                      <a:pt x="294519" y="396397"/>
                      <a:pt x="189732" y="396397"/>
                    </a:cubicBezTo>
                    <a:cubicBezTo>
                      <a:pt x="84946" y="396397"/>
                      <a:pt x="0" y="307661"/>
                      <a:pt x="0" y="198199"/>
                    </a:cubicBezTo>
                    <a:cubicBezTo>
                      <a:pt x="0" y="88736"/>
                      <a:pt x="84946" y="0"/>
                      <a:pt x="189732" y="0"/>
                    </a:cubicBezTo>
                    <a:cubicBezTo>
                      <a:pt x="294519" y="0"/>
                      <a:pt x="379465" y="88736"/>
                      <a:pt x="37946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82" name="Text 308">
                <a:extLst>
                  <a:ext uri="{FF2B5EF4-FFF2-40B4-BE49-F238E27FC236}">
                    <a16:creationId xmlns:a16="http://schemas.microsoft.com/office/drawing/2014/main" id="{8D074362-8AFE-AA44-BFBD-7E21026B7D11}"/>
                  </a:ext>
                </a:extLst>
              </p:cNvPr>
              <p:cNvSpPr txBox="1"/>
              <p:nvPr/>
            </p:nvSpPr>
            <p:spPr>
              <a:xfrm>
                <a:off x="4196663" y="1648925"/>
                <a:ext cx="37946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总价格</a:t>
                </a:r>
              </a:p>
            </p:txBody>
          </p:sp>
        </p:grpSp>
        <p:grpSp>
          <p:nvGrpSpPr>
            <p:cNvPr id="323" name="Attribute">
              <a:extLst>
                <a:ext uri="{FF2B5EF4-FFF2-40B4-BE49-F238E27FC236}">
                  <a16:creationId xmlns:a16="http://schemas.microsoft.com/office/drawing/2014/main" id="{CDFD3EAF-E357-FE49-8FD1-1E27002D4412}"/>
                </a:ext>
              </a:extLst>
            </p:cNvPr>
            <p:cNvGrpSpPr/>
            <p:nvPr/>
          </p:nvGrpSpPr>
          <p:grpSpPr>
            <a:xfrm>
              <a:off x="4587093" y="1913103"/>
              <a:ext cx="516257" cy="396397"/>
              <a:chOff x="4587093" y="1913103"/>
              <a:chExt cx="516257" cy="396397"/>
            </a:xfrm>
          </p:grpSpPr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A9A7F4C6-C52F-7E45-A3DF-528AB8120B14}"/>
                  </a:ext>
                </a:extLst>
              </p:cNvPr>
              <p:cNvSpPr/>
              <p:nvPr/>
            </p:nvSpPr>
            <p:spPr>
              <a:xfrm>
                <a:off x="4587093" y="1913103"/>
                <a:ext cx="516257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516257" h="396397">
                    <a:moveTo>
                      <a:pt x="0" y="0"/>
                    </a:moveTo>
                    <a:moveTo>
                      <a:pt x="516257" y="198199"/>
                    </a:moveTo>
                    <a:cubicBezTo>
                      <a:pt x="516257" y="307661"/>
                      <a:pt x="400689" y="396397"/>
                      <a:pt x="258129" y="396397"/>
                    </a:cubicBezTo>
                    <a:cubicBezTo>
                      <a:pt x="115568" y="396397"/>
                      <a:pt x="0" y="307661"/>
                      <a:pt x="0" y="198199"/>
                    </a:cubicBezTo>
                    <a:cubicBezTo>
                      <a:pt x="0" y="88736"/>
                      <a:pt x="115568" y="0"/>
                      <a:pt x="258129" y="0"/>
                    </a:cubicBezTo>
                    <a:cubicBezTo>
                      <a:pt x="400689" y="0"/>
                      <a:pt x="516257" y="88736"/>
                      <a:pt x="516257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80" name="Text 309">
                <a:extLst>
                  <a:ext uri="{FF2B5EF4-FFF2-40B4-BE49-F238E27FC236}">
                    <a16:creationId xmlns:a16="http://schemas.microsoft.com/office/drawing/2014/main" id="{396B2063-2277-2C46-A89E-C1C35BF68AA6}"/>
                  </a:ext>
                </a:extLst>
              </p:cNvPr>
              <p:cNvSpPr txBox="1"/>
              <p:nvPr/>
            </p:nvSpPr>
            <p:spPr>
              <a:xfrm>
                <a:off x="4587093" y="1913103"/>
                <a:ext cx="516257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订单日志信息(时间等)</a:t>
                </a:r>
              </a:p>
            </p:txBody>
          </p:sp>
        </p:grpSp>
        <p:cxnSp>
          <p:nvCxnSpPr>
            <p:cNvPr id="324" name="Line connector">
              <a:extLst>
                <a:ext uri="{FF2B5EF4-FFF2-40B4-BE49-F238E27FC236}">
                  <a16:creationId xmlns:a16="http://schemas.microsoft.com/office/drawing/2014/main" id="{8E1F51A0-F0A6-094E-9DAC-9B12BFDC8D0C}"/>
                </a:ext>
              </a:extLst>
            </p:cNvPr>
            <p:cNvCxnSpPr>
              <a:stCxn id="325" idx="8"/>
            </p:cNvCxnSpPr>
            <p:nvPr/>
          </p:nvCxnSpPr>
          <p:spPr>
            <a:xfrm rot="-9821052">
              <a:off x="3597542" y="2414876"/>
              <a:ext cx="162141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325" name="Entity">
              <a:extLst>
                <a:ext uri="{FF2B5EF4-FFF2-40B4-BE49-F238E27FC236}">
                  <a16:creationId xmlns:a16="http://schemas.microsoft.com/office/drawing/2014/main" id="{1AE4D9A8-30E5-CF4D-A1F4-630E9042F829}"/>
                </a:ext>
              </a:extLst>
            </p:cNvPr>
            <p:cNvSpPr/>
            <p:nvPr/>
          </p:nvSpPr>
          <p:spPr>
            <a:xfrm>
              <a:off x="3756418" y="2325626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Comic Sans MS"/>
                </a:rPr>
                <a:t>订单表</a:t>
              </a:r>
            </a:p>
          </p:txBody>
        </p:sp>
        <p:cxnSp>
          <p:nvCxnSpPr>
            <p:cNvPr id="326" name="Line connector">
              <a:extLst>
                <a:ext uri="{FF2B5EF4-FFF2-40B4-BE49-F238E27FC236}">
                  <a16:creationId xmlns:a16="http://schemas.microsoft.com/office/drawing/2014/main" id="{28F6BB68-DE3C-E04F-A9FB-D4C125487AD0}"/>
                </a:ext>
              </a:extLst>
            </p:cNvPr>
            <p:cNvCxnSpPr>
              <a:stCxn id="325" idx="5"/>
            </p:cNvCxnSpPr>
            <p:nvPr/>
          </p:nvCxnSpPr>
          <p:spPr>
            <a:xfrm rot="-5554046">
              <a:off x="3843927" y="2230775"/>
              <a:ext cx="189893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27" name="Line connector">
              <a:extLst>
                <a:ext uri="{FF2B5EF4-FFF2-40B4-BE49-F238E27FC236}">
                  <a16:creationId xmlns:a16="http://schemas.microsoft.com/office/drawing/2014/main" id="{3DA4A8F1-BC56-E242-86AC-EA5333863416}"/>
                </a:ext>
              </a:extLst>
            </p:cNvPr>
            <p:cNvCxnSpPr>
              <a:stCxn id="325" idx="1"/>
            </p:cNvCxnSpPr>
            <p:nvPr/>
          </p:nvCxnSpPr>
          <p:spPr>
            <a:xfrm rot="-4056076">
              <a:off x="4020088" y="2161690"/>
              <a:ext cx="354627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28" name="Line connector">
              <a:extLst>
                <a:ext uri="{FF2B5EF4-FFF2-40B4-BE49-F238E27FC236}">
                  <a16:creationId xmlns:a16="http://schemas.microsoft.com/office/drawing/2014/main" id="{955E1716-3005-5B48-8178-E73DBCA89A7C}"/>
                </a:ext>
              </a:extLst>
            </p:cNvPr>
            <p:cNvCxnSpPr>
              <a:stCxn id="325" idx="4"/>
            </p:cNvCxnSpPr>
            <p:nvPr/>
          </p:nvCxnSpPr>
          <p:spPr>
            <a:xfrm rot="-2303141">
              <a:off x="4279242" y="2218464"/>
              <a:ext cx="345154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329" name="Relationship">
              <a:extLst>
                <a:ext uri="{FF2B5EF4-FFF2-40B4-BE49-F238E27FC236}">
                  <a16:creationId xmlns:a16="http://schemas.microsoft.com/office/drawing/2014/main" id="{22B8EB3E-B00F-7149-811D-98CF9CC604A3}"/>
                </a:ext>
              </a:extLst>
            </p:cNvPr>
            <p:cNvSpPr/>
            <p:nvPr/>
          </p:nvSpPr>
          <p:spPr>
            <a:xfrm>
              <a:off x="5093822" y="2340826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330" name="Entity">
              <a:extLst>
                <a:ext uri="{FF2B5EF4-FFF2-40B4-BE49-F238E27FC236}">
                  <a16:creationId xmlns:a16="http://schemas.microsoft.com/office/drawing/2014/main" id="{DBD30155-20D5-1542-8475-4CD896CEC847}"/>
                </a:ext>
              </a:extLst>
            </p:cNvPr>
            <p:cNvSpPr/>
            <p:nvPr/>
          </p:nvSpPr>
          <p:spPr>
            <a:xfrm>
              <a:off x="6338423" y="2323503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支付功能表</a:t>
              </a:r>
            </a:p>
          </p:txBody>
        </p:sp>
        <p:sp>
          <p:nvSpPr>
            <p:cNvPr id="331" name="Entity">
              <a:extLst>
                <a:ext uri="{FF2B5EF4-FFF2-40B4-BE49-F238E27FC236}">
                  <a16:creationId xmlns:a16="http://schemas.microsoft.com/office/drawing/2014/main" id="{02F5CC15-0FC0-4A48-B052-588C68037F08}"/>
                </a:ext>
              </a:extLst>
            </p:cNvPr>
            <p:cNvSpPr/>
            <p:nvPr/>
          </p:nvSpPr>
          <p:spPr>
            <a:xfrm>
              <a:off x="3742950" y="3479328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子订单</a:t>
              </a:r>
            </a:p>
          </p:txBody>
        </p:sp>
        <p:sp>
          <p:nvSpPr>
            <p:cNvPr id="332" name="Entity">
              <a:extLst>
                <a:ext uri="{FF2B5EF4-FFF2-40B4-BE49-F238E27FC236}">
                  <a16:creationId xmlns:a16="http://schemas.microsoft.com/office/drawing/2014/main" id="{543817F4-AACC-1C46-AC2D-AA7384FBADDD}"/>
                </a:ext>
              </a:extLst>
            </p:cNvPr>
            <p:cNvSpPr/>
            <p:nvPr/>
          </p:nvSpPr>
          <p:spPr>
            <a:xfrm>
              <a:off x="2673654" y="4246149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评价表</a:t>
              </a:r>
            </a:p>
          </p:txBody>
        </p:sp>
        <p:sp>
          <p:nvSpPr>
            <p:cNvPr id="333" name="Relationship">
              <a:extLst>
                <a:ext uri="{FF2B5EF4-FFF2-40B4-BE49-F238E27FC236}">
                  <a16:creationId xmlns:a16="http://schemas.microsoft.com/office/drawing/2014/main" id="{2AD1AF4F-E636-5243-B3E2-E84BCFE45667}"/>
                </a:ext>
              </a:extLst>
            </p:cNvPr>
            <p:cNvSpPr/>
            <p:nvPr/>
          </p:nvSpPr>
          <p:spPr>
            <a:xfrm>
              <a:off x="2808150" y="2977719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334" name="Relationship">
              <a:extLst>
                <a:ext uri="{FF2B5EF4-FFF2-40B4-BE49-F238E27FC236}">
                  <a16:creationId xmlns:a16="http://schemas.microsoft.com/office/drawing/2014/main" id="{B763F0F4-BAE6-D249-817E-4EF1B10169BF}"/>
                </a:ext>
              </a:extLst>
            </p:cNvPr>
            <p:cNvSpPr/>
            <p:nvPr/>
          </p:nvSpPr>
          <p:spPr>
            <a:xfrm>
              <a:off x="3771823" y="4263473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grpSp>
          <p:nvGrpSpPr>
            <p:cNvPr id="335" name="Attribute">
              <a:extLst>
                <a:ext uri="{FF2B5EF4-FFF2-40B4-BE49-F238E27FC236}">
                  <a16:creationId xmlns:a16="http://schemas.microsoft.com/office/drawing/2014/main" id="{FE455337-772D-534A-BDE7-3E457A2CB696}"/>
                </a:ext>
              </a:extLst>
            </p:cNvPr>
            <p:cNvGrpSpPr/>
            <p:nvPr/>
          </p:nvGrpSpPr>
          <p:grpSpPr>
            <a:xfrm>
              <a:off x="6649211" y="1838327"/>
              <a:ext cx="436047" cy="396397"/>
              <a:chOff x="6649211" y="1838327"/>
              <a:chExt cx="436047" cy="396397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2B35EBDD-E850-AA48-8EE4-7A8294CD2A3C}"/>
                  </a:ext>
                </a:extLst>
              </p:cNvPr>
              <p:cNvSpPr/>
              <p:nvPr/>
            </p:nvSpPr>
            <p:spPr>
              <a:xfrm>
                <a:off x="6649211" y="1838327"/>
                <a:ext cx="436047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36047" h="396397">
                    <a:moveTo>
                      <a:pt x="0" y="0"/>
                    </a:moveTo>
                    <a:moveTo>
                      <a:pt x="436047" y="198199"/>
                    </a:moveTo>
                    <a:cubicBezTo>
                      <a:pt x="436047" y="307661"/>
                      <a:pt x="338435" y="396397"/>
                      <a:pt x="218023" y="396397"/>
                    </a:cubicBezTo>
                    <a:cubicBezTo>
                      <a:pt x="97612" y="396397"/>
                      <a:pt x="0" y="307661"/>
                      <a:pt x="0" y="198199"/>
                    </a:cubicBezTo>
                    <a:cubicBezTo>
                      <a:pt x="0" y="88736"/>
                      <a:pt x="97612" y="0"/>
                      <a:pt x="218023" y="0"/>
                    </a:cubicBezTo>
                    <a:cubicBezTo>
                      <a:pt x="338435" y="0"/>
                      <a:pt x="436047" y="88736"/>
                      <a:pt x="436047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78" name="Text 310">
                <a:extLst>
                  <a:ext uri="{FF2B5EF4-FFF2-40B4-BE49-F238E27FC236}">
                    <a16:creationId xmlns:a16="http://schemas.microsoft.com/office/drawing/2014/main" id="{8FE98CA8-5EE5-8B47-83D5-EBA64EF5EFB3}"/>
                  </a:ext>
                </a:extLst>
              </p:cNvPr>
              <p:cNvSpPr txBox="1"/>
              <p:nvPr/>
            </p:nvSpPr>
            <p:spPr>
              <a:xfrm>
                <a:off x="6649211" y="1838327"/>
                <a:ext cx="436047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订单id</a:t>
                </a:r>
              </a:p>
            </p:txBody>
          </p:sp>
        </p:grpSp>
        <p:cxnSp>
          <p:nvCxnSpPr>
            <p:cNvPr id="336" name="Line connector">
              <a:extLst>
                <a:ext uri="{FF2B5EF4-FFF2-40B4-BE49-F238E27FC236}">
                  <a16:creationId xmlns:a16="http://schemas.microsoft.com/office/drawing/2014/main" id="{2F4FD591-6F27-8346-A69C-E9D9E33C457B}"/>
                </a:ext>
              </a:extLst>
            </p:cNvPr>
            <p:cNvCxnSpPr>
              <a:stCxn id="330" idx="1"/>
            </p:cNvCxnSpPr>
            <p:nvPr/>
          </p:nvCxnSpPr>
          <p:spPr>
            <a:xfrm rot="-1784400">
              <a:off x="6700054" y="2279113"/>
              <a:ext cx="178966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grpSp>
          <p:nvGrpSpPr>
            <p:cNvPr id="337" name="Attribute">
              <a:extLst>
                <a:ext uri="{FF2B5EF4-FFF2-40B4-BE49-F238E27FC236}">
                  <a16:creationId xmlns:a16="http://schemas.microsoft.com/office/drawing/2014/main" id="{2DE8BCA1-0C1D-DF49-9659-28951BCF8C87}"/>
                </a:ext>
              </a:extLst>
            </p:cNvPr>
            <p:cNvGrpSpPr/>
            <p:nvPr/>
          </p:nvGrpSpPr>
          <p:grpSpPr>
            <a:xfrm>
              <a:off x="6487910" y="2977719"/>
              <a:ext cx="447861" cy="396397"/>
              <a:chOff x="6487910" y="2977719"/>
              <a:chExt cx="447861" cy="396397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B491AFF6-F53C-524A-A978-A374794E921F}"/>
                  </a:ext>
                </a:extLst>
              </p:cNvPr>
              <p:cNvSpPr/>
              <p:nvPr/>
            </p:nvSpPr>
            <p:spPr>
              <a:xfrm>
                <a:off x="6487910" y="2977719"/>
                <a:ext cx="44786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7861" h="396397">
                    <a:moveTo>
                      <a:pt x="0" y="0"/>
                    </a:moveTo>
                    <a:moveTo>
                      <a:pt x="447861" y="198199"/>
                    </a:moveTo>
                    <a:cubicBezTo>
                      <a:pt x="447861" y="307661"/>
                      <a:pt x="347604" y="396397"/>
                      <a:pt x="223931" y="396397"/>
                    </a:cubicBezTo>
                    <a:cubicBezTo>
                      <a:pt x="100257" y="396397"/>
                      <a:pt x="0" y="307661"/>
                      <a:pt x="0" y="198199"/>
                    </a:cubicBezTo>
                    <a:cubicBezTo>
                      <a:pt x="0" y="88736"/>
                      <a:pt x="100257" y="0"/>
                      <a:pt x="223931" y="0"/>
                    </a:cubicBezTo>
                    <a:cubicBezTo>
                      <a:pt x="347604" y="0"/>
                      <a:pt x="447861" y="88736"/>
                      <a:pt x="44786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76" name="Text 311">
                <a:extLst>
                  <a:ext uri="{FF2B5EF4-FFF2-40B4-BE49-F238E27FC236}">
                    <a16:creationId xmlns:a16="http://schemas.microsoft.com/office/drawing/2014/main" id="{F8FB8146-6111-6E44-B30E-9BAB9F12DDDF}"/>
                  </a:ext>
                </a:extLst>
              </p:cNvPr>
              <p:cNvSpPr txBox="1"/>
              <p:nvPr/>
            </p:nvSpPr>
            <p:spPr>
              <a:xfrm>
                <a:off x="6487910" y="2977719"/>
                <a:ext cx="44786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支付信息</a:t>
                </a:r>
              </a:p>
            </p:txBody>
          </p:sp>
        </p:grpSp>
        <p:grpSp>
          <p:nvGrpSpPr>
            <p:cNvPr id="338" name="Attribute">
              <a:extLst>
                <a:ext uri="{FF2B5EF4-FFF2-40B4-BE49-F238E27FC236}">
                  <a16:creationId xmlns:a16="http://schemas.microsoft.com/office/drawing/2014/main" id="{C75BBB44-F8D4-0545-90F4-E00DD25FD5EB}"/>
                </a:ext>
              </a:extLst>
            </p:cNvPr>
            <p:cNvGrpSpPr/>
            <p:nvPr/>
          </p:nvGrpSpPr>
          <p:grpSpPr>
            <a:xfrm>
              <a:off x="4621291" y="2977719"/>
              <a:ext cx="447861" cy="396397"/>
              <a:chOff x="4621291" y="2977719"/>
              <a:chExt cx="447861" cy="396397"/>
            </a:xfrm>
          </p:grpSpPr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0492E0C6-B3A8-D643-ACBA-19F59E0DABD9}"/>
                  </a:ext>
                </a:extLst>
              </p:cNvPr>
              <p:cNvSpPr/>
              <p:nvPr/>
            </p:nvSpPr>
            <p:spPr>
              <a:xfrm>
                <a:off x="4621291" y="2977719"/>
                <a:ext cx="44786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7861" h="396397">
                    <a:moveTo>
                      <a:pt x="0" y="0"/>
                    </a:moveTo>
                    <a:moveTo>
                      <a:pt x="447861" y="198199"/>
                    </a:moveTo>
                    <a:cubicBezTo>
                      <a:pt x="447861" y="307661"/>
                      <a:pt x="347604" y="396397"/>
                      <a:pt x="223931" y="396397"/>
                    </a:cubicBezTo>
                    <a:cubicBezTo>
                      <a:pt x="100257" y="396397"/>
                      <a:pt x="0" y="307661"/>
                      <a:pt x="0" y="198199"/>
                    </a:cubicBezTo>
                    <a:cubicBezTo>
                      <a:pt x="0" y="88736"/>
                      <a:pt x="100257" y="0"/>
                      <a:pt x="223931" y="0"/>
                    </a:cubicBezTo>
                    <a:cubicBezTo>
                      <a:pt x="347604" y="0"/>
                      <a:pt x="447861" y="88736"/>
                      <a:pt x="44786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74" name="Text 312">
                <a:extLst>
                  <a:ext uri="{FF2B5EF4-FFF2-40B4-BE49-F238E27FC236}">
                    <a16:creationId xmlns:a16="http://schemas.microsoft.com/office/drawing/2014/main" id="{766A0441-3049-4A45-8795-67F29D4DCF89}"/>
                  </a:ext>
                </a:extLst>
              </p:cNvPr>
              <p:cNvSpPr txBox="1"/>
              <p:nvPr/>
            </p:nvSpPr>
            <p:spPr>
              <a:xfrm>
                <a:off x="4621291" y="2977719"/>
                <a:ext cx="44786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商品id</a:t>
                </a:r>
              </a:p>
            </p:txBody>
          </p:sp>
        </p:grpSp>
        <p:grpSp>
          <p:nvGrpSpPr>
            <p:cNvPr id="339" name="Attribute">
              <a:extLst>
                <a:ext uri="{FF2B5EF4-FFF2-40B4-BE49-F238E27FC236}">
                  <a16:creationId xmlns:a16="http://schemas.microsoft.com/office/drawing/2014/main" id="{2187C28D-FA75-CF4C-9A63-4B445F1CAB1A}"/>
                </a:ext>
              </a:extLst>
            </p:cNvPr>
            <p:cNvGrpSpPr/>
            <p:nvPr/>
          </p:nvGrpSpPr>
          <p:grpSpPr>
            <a:xfrm>
              <a:off x="5220343" y="3096243"/>
              <a:ext cx="436047" cy="396397"/>
              <a:chOff x="5220343" y="3096243"/>
              <a:chExt cx="436047" cy="396397"/>
            </a:xfrm>
          </p:grpSpPr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2B34C81A-85F1-0B47-B71B-7F5454316B1B}"/>
                  </a:ext>
                </a:extLst>
              </p:cNvPr>
              <p:cNvSpPr/>
              <p:nvPr/>
            </p:nvSpPr>
            <p:spPr>
              <a:xfrm>
                <a:off x="5220343" y="3096243"/>
                <a:ext cx="436047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36047" h="396397">
                    <a:moveTo>
                      <a:pt x="0" y="0"/>
                    </a:moveTo>
                    <a:moveTo>
                      <a:pt x="436047" y="198199"/>
                    </a:moveTo>
                    <a:cubicBezTo>
                      <a:pt x="436047" y="307661"/>
                      <a:pt x="338435" y="396397"/>
                      <a:pt x="218023" y="396397"/>
                    </a:cubicBezTo>
                    <a:cubicBezTo>
                      <a:pt x="97612" y="396397"/>
                      <a:pt x="0" y="307661"/>
                      <a:pt x="0" y="198199"/>
                    </a:cubicBezTo>
                    <a:cubicBezTo>
                      <a:pt x="0" y="88736"/>
                      <a:pt x="97612" y="0"/>
                      <a:pt x="218023" y="0"/>
                    </a:cubicBezTo>
                    <a:cubicBezTo>
                      <a:pt x="338435" y="0"/>
                      <a:pt x="436047" y="88736"/>
                      <a:pt x="436047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72" name="Text 313">
                <a:extLst>
                  <a:ext uri="{FF2B5EF4-FFF2-40B4-BE49-F238E27FC236}">
                    <a16:creationId xmlns:a16="http://schemas.microsoft.com/office/drawing/2014/main" id="{73DA7339-1802-A24B-BC2B-F2FEB05CC406}"/>
                  </a:ext>
                </a:extLst>
              </p:cNvPr>
              <p:cNvSpPr txBox="1"/>
              <p:nvPr/>
            </p:nvSpPr>
            <p:spPr>
              <a:xfrm>
                <a:off x="5220343" y="3096243"/>
                <a:ext cx="436047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数量</a:t>
                </a:r>
              </a:p>
            </p:txBody>
          </p:sp>
        </p:grpSp>
        <p:grpSp>
          <p:nvGrpSpPr>
            <p:cNvPr id="340" name="Attribute">
              <a:extLst>
                <a:ext uri="{FF2B5EF4-FFF2-40B4-BE49-F238E27FC236}">
                  <a16:creationId xmlns:a16="http://schemas.microsoft.com/office/drawing/2014/main" id="{56348E38-CF09-3A4E-8CD5-D6DD944E1F7C}"/>
                </a:ext>
              </a:extLst>
            </p:cNvPr>
            <p:cNvGrpSpPr/>
            <p:nvPr/>
          </p:nvGrpSpPr>
          <p:grpSpPr>
            <a:xfrm>
              <a:off x="4849020" y="3479328"/>
              <a:ext cx="398731" cy="396397"/>
              <a:chOff x="4849020" y="3479328"/>
              <a:chExt cx="398731" cy="396397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95BB3AE6-B8F7-DD49-887F-DA5B6AB9EDBE}"/>
                  </a:ext>
                </a:extLst>
              </p:cNvPr>
              <p:cNvSpPr/>
              <p:nvPr/>
            </p:nvSpPr>
            <p:spPr>
              <a:xfrm>
                <a:off x="4849020" y="3479328"/>
                <a:ext cx="3987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8731" h="396397">
                    <a:moveTo>
                      <a:pt x="0" y="0"/>
                    </a:moveTo>
                    <a:moveTo>
                      <a:pt x="398731" y="198199"/>
                    </a:moveTo>
                    <a:cubicBezTo>
                      <a:pt x="398731" y="307661"/>
                      <a:pt x="309472" y="396397"/>
                      <a:pt x="199365" y="396397"/>
                    </a:cubicBezTo>
                    <a:cubicBezTo>
                      <a:pt x="89259" y="396397"/>
                      <a:pt x="0" y="307661"/>
                      <a:pt x="0" y="198199"/>
                    </a:cubicBezTo>
                    <a:cubicBezTo>
                      <a:pt x="0" y="88736"/>
                      <a:pt x="89259" y="0"/>
                      <a:pt x="199365" y="0"/>
                    </a:cubicBezTo>
                    <a:cubicBezTo>
                      <a:pt x="309472" y="0"/>
                      <a:pt x="398731" y="88736"/>
                      <a:pt x="3987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70" name="Text 314">
                <a:extLst>
                  <a:ext uri="{FF2B5EF4-FFF2-40B4-BE49-F238E27FC236}">
                    <a16:creationId xmlns:a16="http://schemas.microsoft.com/office/drawing/2014/main" id="{CC977B3B-53B0-1B4B-B66B-0F81B296A1F4}"/>
                  </a:ext>
                </a:extLst>
              </p:cNvPr>
              <p:cNvSpPr txBox="1"/>
              <p:nvPr/>
            </p:nvSpPr>
            <p:spPr>
              <a:xfrm>
                <a:off x="4849020" y="3479328"/>
                <a:ext cx="3987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价格</a:t>
                </a:r>
              </a:p>
            </p:txBody>
          </p:sp>
        </p:grpSp>
        <p:grpSp>
          <p:nvGrpSpPr>
            <p:cNvPr id="341" name="Attribute">
              <a:extLst>
                <a:ext uri="{FF2B5EF4-FFF2-40B4-BE49-F238E27FC236}">
                  <a16:creationId xmlns:a16="http://schemas.microsoft.com/office/drawing/2014/main" id="{F350A9C8-EEA4-CB4E-A3D8-930C730AB170}"/>
                </a:ext>
              </a:extLst>
            </p:cNvPr>
            <p:cNvGrpSpPr/>
            <p:nvPr/>
          </p:nvGrpSpPr>
          <p:grpSpPr>
            <a:xfrm>
              <a:off x="4587093" y="4164525"/>
              <a:ext cx="402800" cy="396397"/>
              <a:chOff x="4587093" y="4164525"/>
              <a:chExt cx="402800" cy="396397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E61BAAA4-BF3F-C845-8A30-1534AA2E34A1}"/>
                  </a:ext>
                </a:extLst>
              </p:cNvPr>
              <p:cNvSpPr/>
              <p:nvPr/>
            </p:nvSpPr>
            <p:spPr>
              <a:xfrm>
                <a:off x="4587093" y="4164525"/>
                <a:ext cx="40280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02800" h="396397">
                    <a:moveTo>
                      <a:pt x="0" y="0"/>
                    </a:moveTo>
                    <a:moveTo>
                      <a:pt x="402800" y="198199"/>
                    </a:moveTo>
                    <a:cubicBezTo>
                      <a:pt x="402800" y="307661"/>
                      <a:pt x="312630" y="396397"/>
                      <a:pt x="201400" y="396397"/>
                    </a:cubicBezTo>
                    <a:cubicBezTo>
                      <a:pt x="90170" y="396397"/>
                      <a:pt x="0" y="307661"/>
                      <a:pt x="0" y="198199"/>
                    </a:cubicBezTo>
                    <a:cubicBezTo>
                      <a:pt x="0" y="88736"/>
                      <a:pt x="90170" y="0"/>
                      <a:pt x="201400" y="0"/>
                    </a:cubicBezTo>
                    <a:cubicBezTo>
                      <a:pt x="312630" y="0"/>
                      <a:pt x="402800" y="88736"/>
                      <a:pt x="40280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68" name="Text 315">
                <a:extLst>
                  <a:ext uri="{FF2B5EF4-FFF2-40B4-BE49-F238E27FC236}">
                    <a16:creationId xmlns:a16="http://schemas.microsoft.com/office/drawing/2014/main" id="{ED7B326B-EECE-7248-9E64-87F59988C01B}"/>
                  </a:ext>
                </a:extLst>
              </p:cNvPr>
              <p:cNvSpPr txBox="1"/>
              <p:nvPr/>
            </p:nvSpPr>
            <p:spPr>
              <a:xfrm>
                <a:off x="4587093" y="4164525"/>
                <a:ext cx="40280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订单日志</a:t>
                </a:r>
              </a:p>
            </p:txBody>
          </p:sp>
        </p:grpSp>
        <p:grpSp>
          <p:nvGrpSpPr>
            <p:cNvPr id="342" name="Attribute">
              <a:extLst>
                <a:ext uri="{FF2B5EF4-FFF2-40B4-BE49-F238E27FC236}">
                  <a16:creationId xmlns:a16="http://schemas.microsoft.com/office/drawing/2014/main" id="{27A96D87-17E3-A845-98F1-15D9FBE1DF0E}"/>
                </a:ext>
              </a:extLst>
            </p:cNvPr>
            <p:cNvGrpSpPr/>
            <p:nvPr/>
          </p:nvGrpSpPr>
          <p:grpSpPr>
            <a:xfrm>
              <a:off x="5030402" y="3875725"/>
              <a:ext cx="398731" cy="396397"/>
              <a:chOff x="5030402" y="3875725"/>
              <a:chExt cx="398731" cy="396397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2B9CFCA4-24FF-E64F-929A-FFEF2ED77D83}"/>
                  </a:ext>
                </a:extLst>
              </p:cNvPr>
              <p:cNvSpPr/>
              <p:nvPr/>
            </p:nvSpPr>
            <p:spPr>
              <a:xfrm>
                <a:off x="5030402" y="3875725"/>
                <a:ext cx="3987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8731" h="396397">
                    <a:moveTo>
                      <a:pt x="0" y="0"/>
                    </a:moveTo>
                    <a:moveTo>
                      <a:pt x="398731" y="198199"/>
                    </a:moveTo>
                    <a:cubicBezTo>
                      <a:pt x="398731" y="307661"/>
                      <a:pt x="309472" y="396397"/>
                      <a:pt x="199365" y="396397"/>
                    </a:cubicBezTo>
                    <a:cubicBezTo>
                      <a:pt x="89259" y="396397"/>
                      <a:pt x="0" y="307661"/>
                      <a:pt x="0" y="198199"/>
                    </a:cubicBezTo>
                    <a:cubicBezTo>
                      <a:pt x="0" y="88736"/>
                      <a:pt x="89259" y="0"/>
                      <a:pt x="199365" y="0"/>
                    </a:cubicBezTo>
                    <a:cubicBezTo>
                      <a:pt x="309472" y="0"/>
                      <a:pt x="398731" y="88736"/>
                      <a:pt x="3987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66" name="Text 316">
                <a:extLst>
                  <a:ext uri="{FF2B5EF4-FFF2-40B4-BE49-F238E27FC236}">
                    <a16:creationId xmlns:a16="http://schemas.microsoft.com/office/drawing/2014/main" id="{E1FA094C-2074-514D-BCC9-A94E7D7EBDB1}"/>
                  </a:ext>
                </a:extLst>
              </p:cNvPr>
              <p:cNvSpPr txBox="1"/>
              <p:nvPr/>
            </p:nvSpPr>
            <p:spPr>
              <a:xfrm>
                <a:off x="5030402" y="3875725"/>
                <a:ext cx="3987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优惠信息</a:t>
                </a:r>
              </a:p>
            </p:txBody>
          </p:sp>
        </p:grpSp>
        <p:grpSp>
          <p:nvGrpSpPr>
            <p:cNvPr id="343" name="Attribute">
              <a:extLst>
                <a:ext uri="{FF2B5EF4-FFF2-40B4-BE49-F238E27FC236}">
                  <a16:creationId xmlns:a16="http://schemas.microsoft.com/office/drawing/2014/main" id="{6121DDC6-C877-EF47-9C8F-A3E4595A7CA5}"/>
                </a:ext>
              </a:extLst>
            </p:cNvPr>
            <p:cNvGrpSpPr/>
            <p:nvPr/>
          </p:nvGrpSpPr>
          <p:grpSpPr>
            <a:xfrm>
              <a:off x="2673654" y="4812678"/>
              <a:ext cx="433200" cy="396397"/>
              <a:chOff x="2673654" y="4812678"/>
              <a:chExt cx="433200" cy="396397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5EDF740-6E1A-D749-8D49-9622EAB7FED9}"/>
                  </a:ext>
                </a:extLst>
              </p:cNvPr>
              <p:cNvSpPr/>
              <p:nvPr/>
            </p:nvSpPr>
            <p:spPr>
              <a:xfrm>
                <a:off x="2673654" y="4812678"/>
                <a:ext cx="43320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33200" h="396397">
                    <a:moveTo>
                      <a:pt x="0" y="0"/>
                    </a:moveTo>
                    <a:moveTo>
                      <a:pt x="433200" y="198199"/>
                    </a:moveTo>
                    <a:cubicBezTo>
                      <a:pt x="433200" y="307661"/>
                      <a:pt x="336225" y="396397"/>
                      <a:pt x="216600" y="396397"/>
                    </a:cubicBezTo>
                    <a:cubicBezTo>
                      <a:pt x="96975" y="396397"/>
                      <a:pt x="0" y="307661"/>
                      <a:pt x="0" y="198199"/>
                    </a:cubicBezTo>
                    <a:cubicBezTo>
                      <a:pt x="0" y="88736"/>
                      <a:pt x="96975" y="0"/>
                      <a:pt x="216600" y="0"/>
                    </a:cubicBezTo>
                    <a:cubicBezTo>
                      <a:pt x="336225" y="0"/>
                      <a:pt x="433200" y="88736"/>
                      <a:pt x="43320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64" name="Text 317">
                <a:extLst>
                  <a:ext uri="{FF2B5EF4-FFF2-40B4-BE49-F238E27FC236}">
                    <a16:creationId xmlns:a16="http://schemas.microsoft.com/office/drawing/2014/main" id="{8B825C58-E73A-E841-8096-228C0248C639}"/>
                  </a:ext>
                </a:extLst>
              </p:cNvPr>
              <p:cNvSpPr txBox="1"/>
              <p:nvPr/>
            </p:nvSpPr>
            <p:spPr>
              <a:xfrm>
                <a:off x="2673654" y="4812678"/>
                <a:ext cx="43320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评价id</a:t>
                </a:r>
              </a:p>
            </p:txBody>
          </p:sp>
        </p:grpSp>
        <p:grpSp>
          <p:nvGrpSpPr>
            <p:cNvPr id="344" name="Attribute">
              <a:extLst>
                <a:ext uri="{FF2B5EF4-FFF2-40B4-BE49-F238E27FC236}">
                  <a16:creationId xmlns:a16="http://schemas.microsoft.com/office/drawing/2014/main" id="{3C319908-50B4-1C4A-B7C1-D14FE782B44F}"/>
                </a:ext>
              </a:extLst>
            </p:cNvPr>
            <p:cNvGrpSpPr/>
            <p:nvPr/>
          </p:nvGrpSpPr>
          <p:grpSpPr>
            <a:xfrm>
              <a:off x="2058743" y="4453325"/>
              <a:ext cx="460608" cy="396397"/>
              <a:chOff x="2058743" y="4453325"/>
              <a:chExt cx="460608" cy="396397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D8B8C7CA-1346-E040-A5AA-AB08D7AAA0EE}"/>
                  </a:ext>
                </a:extLst>
              </p:cNvPr>
              <p:cNvSpPr/>
              <p:nvPr/>
            </p:nvSpPr>
            <p:spPr>
              <a:xfrm>
                <a:off x="2058743" y="4453325"/>
                <a:ext cx="460608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60608" h="396397">
                    <a:moveTo>
                      <a:pt x="0" y="0"/>
                    </a:moveTo>
                    <a:moveTo>
                      <a:pt x="460608" y="198199"/>
                    </a:moveTo>
                    <a:cubicBezTo>
                      <a:pt x="460608" y="307661"/>
                      <a:pt x="357497" y="396397"/>
                      <a:pt x="230304" y="396397"/>
                    </a:cubicBezTo>
                    <a:cubicBezTo>
                      <a:pt x="103111" y="396397"/>
                      <a:pt x="0" y="307661"/>
                      <a:pt x="0" y="198199"/>
                    </a:cubicBezTo>
                    <a:cubicBezTo>
                      <a:pt x="0" y="88736"/>
                      <a:pt x="103111" y="0"/>
                      <a:pt x="230304" y="0"/>
                    </a:cubicBezTo>
                    <a:cubicBezTo>
                      <a:pt x="357497" y="0"/>
                      <a:pt x="460608" y="88736"/>
                      <a:pt x="460608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62" name="Text 318">
                <a:extLst>
                  <a:ext uri="{FF2B5EF4-FFF2-40B4-BE49-F238E27FC236}">
                    <a16:creationId xmlns:a16="http://schemas.microsoft.com/office/drawing/2014/main" id="{2416B313-C0FA-E84F-8E95-9F69AE0059FE}"/>
                  </a:ext>
                </a:extLst>
              </p:cNvPr>
              <p:cNvSpPr txBox="1"/>
              <p:nvPr/>
            </p:nvSpPr>
            <p:spPr>
              <a:xfrm>
                <a:off x="2058743" y="4453325"/>
                <a:ext cx="460608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评价日志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信息</a:t>
                </a:r>
              </a:p>
            </p:txBody>
          </p:sp>
        </p:grpSp>
        <p:grpSp>
          <p:nvGrpSpPr>
            <p:cNvPr id="345" name="Attribute">
              <a:extLst>
                <a:ext uri="{FF2B5EF4-FFF2-40B4-BE49-F238E27FC236}">
                  <a16:creationId xmlns:a16="http://schemas.microsoft.com/office/drawing/2014/main" id="{785A9F0B-F0C5-214B-8FC6-6B8C7286945C}"/>
                </a:ext>
              </a:extLst>
            </p:cNvPr>
            <p:cNvGrpSpPr/>
            <p:nvPr/>
          </p:nvGrpSpPr>
          <p:grpSpPr>
            <a:xfrm>
              <a:off x="2550592" y="3731325"/>
              <a:ext cx="470359" cy="396397"/>
              <a:chOff x="2550592" y="3731325"/>
              <a:chExt cx="470359" cy="396397"/>
            </a:xfrm>
          </p:grpSpPr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5EB437DB-5310-7A4E-BD32-6C7D137A5A4E}"/>
                  </a:ext>
                </a:extLst>
              </p:cNvPr>
              <p:cNvSpPr/>
              <p:nvPr/>
            </p:nvSpPr>
            <p:spPr>
              <a:xfrm>
                <a:off x="2550592" y="3731325"/>
                <a:ext cx="470359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70359" h="396397">
                    <a:moveTo>
                      <a:pt x="0" y="0"/>
                    </a:moveTo>
                    <a:moveTo>
                      <a:pt x="470359" y="198199"/>
                    </a:moveTo>
                    <a:cubicBezTo>
                      <a:pt x="470359" y="307661"/>
                      <a:pt x="365065" y="396397"/>
                      <a:pt x="235179" y="396397"/>
                    </a:cubicBezTo>
                    <a:cubicBezTo>
                      <a:pt x="105293" y="396397"/>
                      <a:pt x="0" y="307661"/>
                      <a:pt x="0" y="198199"/>
                    </a:cubicBezTo>
                    <a:cubicBezTo>
                      <a:pt x="0" y="88736"/>
                      <a:pt x="105293" y="0"/>
                      <a:pt x="235179" y="0"/>
                    </a:cubicBezTo>
                    <a:cubicBezTo>
                      <a:pt x="365065" y="0"/>
                      <a:pt x="470359" y="88736"/>
                      <a:pt x="470359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60" name="Text 319">
                <a:extLst>
                  <a:ext uri="{FF2B5EF4-FFF2-40B4-BE49-F238E27FC236}">
                    <a16:creationId xmlns:a16="http://schemas.microsoft.com/office/drawing/2014/main" id="{D43491E2-719E-584F-A4D6-333BE3639FAE}"/>
                  </a:ext>
                </a:extLst>
              </p:cNvPr>
              <p:cNvSpPr txBox="1"/>
              <p:nvPr/>
            </p:nvSpPr>
            <p:spPr>
              <a:xfrm>
                <a:off x="2550592" y="3731325"/>
                <a:ext cx="470359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用户id</a:t>
                </a:r>
              </a:p>
            </p:txBody>
          </p:sp>
        </p:grpSp>
        <p:grpSp>
          <p:nvGrpSpPr>
            <p:cNvPr id="346" name="Attribute">
              <a:extLst>
                <a:ext uri="{FF2B5EF4-FFF2-40B4-BE49-F238E27FC236}">
                  <a16:creationId xmlns:a16="http://schemas.microsoft.com/office/drawing/2014/main" id="{1AF34249-1B83-944E-A71B-5A1D46CA8273}"/>
                </a:ext>
              </a:extLst>
            </p:cNvPr>
            <p:cNvGrpSpPr/>
            <p:nvPr/>
          </p:nvGrpSpPr>
          <p:grpSpPr>
            <a:xfrm>
              <a:off x="2062781" y="4020125"/>
              <a:ext cx="456570" cy="396397"/>
              <a:chOff x="2062781" y="4020125"/>
              <a:chExt cx="456570" cy="396397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D6DE6C32-B06C-124A-A26B-9F1AEA17E671}"/>
                  </a:ext>
                </a:extLst>
              </p:cNvPr>
              <p:cNvSpPr/>
              <p:nvPr/>
            </p:nvSpPr>
            <p:spPr>
              <a:xfrm>
                <a:off x="2062781" y="4020125"/>
                <a:ext cx="45657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56570" h="396397">
                    <a:moveTo>
                      <a:pt x="0" y="0"/>
                    </a:moveTo>
                    <a:moveTo>
                      <a:pt x="456570" y="198199"/>
                    </a:moveTo>
                    <a:cubicBezTo>
                      <a:pt x="456570" y="307661"/>
                      <a:pt x="354363" y="396397"/>
                      <a:pt x="228285" y="396397"/>
                    </a:cubicBezTo>
                    <a:cubicBezTo>
                      <a:pt x="102207" y="396397"/>
                      <a:pt x="0" y="307661"/>
                      <a:pt x="0" y="198199"/>
                    </a:cubicBezTo>
                    <a:cubicBezTo>
                      <a:pt x="0" y="88736"/>
                      <a:pt x="102207" y="0"/>
                      <a:pt x="228285" y="0"/>
                    </a:cubicBezTo>
                    <a:cubicBezTo>
                      <a:pt x="354363" y="0"/>
                      <a:pt x="456570" y="88736"/>
                      <a:pt x="45657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358" name="Text 320">
                <a:extLst>
                  <a:ext uri="{FF2B5EF4-FFF2-40B4-BE49-F238E27FC236}">
                    <a16:creationId xmlns:a16="http://schemas.microsoft.com/office/drawing/2014/main" id="{C3224A4C-5AF0-9440-AF0C-8303C62744BC}"/>
                  </a:ext>
                </a:extLst>
              </p:cNvPr>
              <p:cNvSpPr txBox="1"/>
              <p:nvPr/>
            </p:nvSpPr>
            <p:spPr>
              <a:xfrm>
                <a:off x="2062781" y="4020125"/>
                <a:ext cx="45657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评价打分</a:t>
                </a:r>
              </a:p>
            </p:txBody>
          </p:sp>
        </p:grpSp>
        <p:cxnSp>
          <p:nvCxnSpPr>
            <p:cNvPr id="347" name="Line connector">
              <a:extLst>
                <a:ext uri="{FF2B5EF4-FFF2-40B4-BE49-F238E27FC236}">
                  <a16:creationId xmlns:a16="http://schemas.microsoft.com/office/drawing/2014/main" id="{08F2C887-2AC4-BA48-8115-93D576E89671}"/>
                </a:ext>
              </a:extLst>
            </p:cNvPr>
            <p:cNvCxnSpPr>
              <a:stCxn id="330" idx="3"/>
            </p:cNvCxnSpPr>
            <p:nvPr/>
          </p:nvCxnSpPr>
          <p:spPr>
            <a:xfrm rot="5400006">
              <a:off x="6608783" y="2874661"/>
              <a:ext cx="206115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48" name="Line connector">
              <a:extLst>
                <a:ext uri="{FF2B5EF4-FFF2-40B4-BE49-F238E27FC236}">
                  <a16:creationId xmlns:a16="http://schemas.microsoft.com/office/drawing/2014/main" id="{57B49A79-A856-A94E-84E7-50C24415F2F0}"/>
                </a:ext>
              </a:extLst>
            </p:cNvPr>
            <p:cNvCxnSpPr>
              <a:stCxn id="331" idx="4"/>
            </p:cNvCxnSpPr>
            <p:nvPr/>
          </p:nvCxnSpPr>
          <p:spPr>
            <a:xfrm rot="-1257621">
              <a:off x="4288946" y="3402938"/>
              <a:ext cx="427091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49" name="Line connector">
              <a:extLst>
                <a:ext uri="{FF2B5EF4-FFF2-40B4-BE49-F238E27FC236}">
                  <a16:creationId xmlns:a16="http://schemas.microsoft.com/office/drawing/2014/main" id="{C347FE24-B377-384C-9492-3E5B041071AB}"/>
                </a:ext>
              </a:extLst>
            </p:cNvPr>
            <p:cNvCxnSpPr>
              <a:stCxn id="331" idx="10"/>
            </p:cNvCxnSpPr>
            <p:nvPr/>
          </p:nvCxnSpPr>
          <p:spPr>
            <a:xfrm rot="-1327063">
              <a:off x="4460770" y="3442898"/>
              <a:ext cx="788588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50" name="Line connector">
              <a:extLst>
                <a:ext uri="{FF2B5EF4-FFF2-40B4-BE49-F238E27FC236}">
                  <a16:creationId xmlns:a16="http://schemas.microsoft.com/office/drawing/2014/main" id="{775E0A36-CB75-ED4C-B568-E9E9F57466E9}"/>
                </a:ext>
              </a:extLst>
            </p:cNvPr>
            <p:cNvCxnSpPr>
              <a:stCxn id="331" idx="2"/>
            </p:cNvCxnSpPr>
            <p:nvPr/>
          </p:nvCxnSpPr>
          <p:spPr>
            <a:xfrm rot="-246974">
              <a:off x="4489320" y="3690453"/>
              <a:ext cx="360164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51" name="Line connector">
              <a:extLst>
                <a:ext uri="{FF2B5EF4-FFF2-40B4-BE49-F238E27FC236}">
                  <a16:creationId xmlns:a16="http://schemas.microsoft.com/office/drawing/2014/main" id="{C8690C88-AE1D-7D49-BBAB-83C7D9D635C4}"/>
                </a:ext>
              </a:extLst>
            </p:cNvPr>
            <p:cNvCxnSpPr>
              <a:stCxn id="331" idx="11"/>
            </p:cNvCxnSpPr>
            <p:nvPr/>
          </p:nvCxnSpPr>
          <p:spPr>
            <a:xfrm rot="1533409">
              <a:off x="4460469" y="3944664"/>
              <a:ext cx="599249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52" name="Line connector">
              <a:extLst>
                <a:ext uri="{FF2B5EF4-FFF2-40B4-BE49-F238E27FC236}">
                  <a16:creationId xmlns:a16="http://schemas.microsoft.com/office/drawing/2014/main" id="{9E9B01E3-25BD-994F-8299-3C831A2E2E3D}"/>
                </a:ext>
              </a:extLst>
            </p:cNvPr>
            <p:cNvCxnSpPr>
              <a:stCxn id="331" idx="7"/>
            </p:cNvCxnSpPr>
            <p:nvPr/>
          </p:nvCxnSpPr>
          <p:spPr>
            <a:xfrm rot="2316334">
              <a:off x="4253225" y="4069761"/>
              <a:ext cx="456224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353" name="Line connector">
              <a:extLst>
                <a:ext uri="{FF2B5EF4-FFF2-40B4-BE49-F238E27FC236}">
                  <a16:creationId xmlns:a16="http://schemas.microsoft.com/office/drawing/2014/main" id="{BB712710-0710-C643-924D-B8EC71EABB01}"/>
                </a:ext>
              </a:extLst>
            </p:cNvPr>
            <p:cNvSpPr/>
            <p:nvPr/>
          </p:nvSpPr>
          <p:spPr>
            <a:xfrm rot="4550050">
              <a:off x="2814238" y="4753464"/>
              <a:ext cx="122141" cy="0"/>
            </a:xfrm>
            <a:custGeom>
              <a:avLst/>
              <a:gdLst/>
              <a:ahLst/>
              <a:cxnLst/>
              <a:rect l="0" t="0" r="0" b="0"/>
              <a:pathLst>
                <a:path w="122141" fill="none">
                  <a:moveTo>
                    <a:pt x="0" y="0"/>
                  </a:moveTo>
                  <a:lnTo>
                    <a:pt x="122141" y="0"/>
                  </a:lnTo>
                </a:path>
              </a:pathLst>
            </a:custGeom>
            <a:noFill/>
            <a:ln w="7600" cap="flat">
              <a:solidFill>
                <a:srgbClr val="474D61"/>
              </a:solidFill>
              <a:bevel/>
            </a:ln>
          </p:spPr>
        </p:sp>
        <p:cxnSp>
          <p:nvCxnSpPr>
            <p:cNvPr id="354" name="Line connector">
              <a:extLst>
                <a:ext uri="{FF2B5EF4-FFF2-40B4-BE49-F238E27FC236}">
                  <a16:creationId xmlns:a16="http://schemas.microsoft.com/office/drawing/2014/main" id="{92A96EE8-9735-4845-9E80-6DC09D7608CA}"/>
                </a:ext>
              </a:extLst>
            </p:cNvPr>
            <p:cNvCxnSpPr>
              <a:stCxn id="332" idx="9"/>
            </p:cNvCxnSpPr>
            <p:nvPr/>
          </p:nvCxnSpPr>
          <p:spPr>
            <a:xfrm rot="9348898">
              <a:off x="2511927" y="4616874"/>
              <a:ext cx="169151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55" name="Line connector">
              <a:extLst>
                <a:ext uri="{FF2B5EF4-FFF2-40B4-BE49-F238E27FC236}">
                  <a16:creationId xmlns:a16="http://schemas.microsoft.com/office/drawing/2014/main" id="{1A990456-1578-314B-8648-07023B971C23}"/>
                </a:ext>
              </a:extLst>
            </p:cNvPr>
            <p:cNvCxnSpPr>
              <a:stCxn id="332" idx="8"/>
            </p:cNvCxnSpPr>
            <p:nvPr/>
          </p:nvCxnSpPr>
          <p:spPr>
            <a:xfrm rot="10643407">
              <a:off x="2437045" y="4363565"/>
              <a:ext cx="236732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356" name="Line connector">
              <a:extLst>
                <a:ext uri="{FF2B5EF4-FFF2-40B4-BE49-F238E27FC236}">
                  <a16:creationId xmlns:a16="http://schemas.microsoft.com/office/drawing/2014/main" id="{370BF84F-6BD0-F941-9A69-ACF2EEF75C5B}"/>
                </a:ext>
              </a:extLst>
            </p:cNvPr>
            <p:cNvCxnSpPr>
              <a:stCxn id="332" idx="1"/>
            </p:cNvCxnSpPr>
            <p:nvPr/>
          </p:nvCxnSpPr>
          <p:spPr>
            <a:xfrm rot="-9337137">
              <a:off x="2772979" y="4186936"/>
              <a:ext cx="286885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</p:grpSp>
    </p:spTree>
    <p:extLst>
      <p:ext uri="{BB962C8B-B14F-4D97-AF65-F5344CB8AC3E}">
        <p14:creationId xmlns:p14="http://schemas.microsoft.com/office/powerpoint/2010/main" val="3483953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AE94BA25-4629-1C45-8D88-0674121C8B47}"/>
              </a:ext>
            </a:extLst>
          </p:cNvPr>
          <p:cNvSpPr txBox="1"/>
          <p:nvPr/>
        </p:nvSpPr>
        <p:spPr>
          <a:xfrm>
            <a:off x="5326956" y="377968"/>
            <a:ext cx="134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  <a:ea typeface="+mj-ea"/>
              </a:rPr>
              <a:t>ER</a:t>
            </a:r>
            <a:r>
              <a:rPr lang="zh-CN" altLang="en-US" sz="3600" dirty="0">
                <a:latin typeface="Palatino Linotype" panose="02040502050505030304" pitchFamily="18" charset="0"/>
                <a:ea typeface="+mj-ea"/>
              </a:rPr>
              <a:t> 图</a:t>
            </a:r>
            <a:endParaRPr lang="en-US" sz="3600" dirty="0">
              <a:latin typeface="Palatino Linotype" panose="02040502050505030304" pitchFamily="18" charset="0"/>
              <a:ea typeface="+mj-ea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C38258-31E9-7C45-84E5-24134E072B70}"/>
              </a:ext>
            </a:extLst>
          </p:cNvPr>
          <p:cNvCxnSpPr>
            <a:cxnSpLocks/>
          </p:cNvCxnSpPr>
          <p:nvPr/>
        </p:nvCxnSpPr>
        <p:spPr>
          <a:xfrm>
            <a:off x="5186082" y="1131570"/>
            <a:ext cx="1536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6">
            <a:extLst>
              <a:ext uri="{FF2B5EF4-FFF2-40B4-BE49-F238E27FC236}">
                <a16:creationId xmlns:a16="http://schemas.microsoft.com/office/drawing/2014/main" id="{8C4464B2-3AA6-8B44-A831-375297EBC53D}"/>
              </a:ext>
            </a:extLst>
          </p:cNvPr>
          <p:cNvSpPr/>
          <p:nvPr/>
        </p:nvSpPr>
        <p:spPr>
          <a:xfrm flipH="1">
            <a:off x="7958540" y="1489189"/>
            <a:ext cx="3285378" cy="77061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以用户表为轴心的表结构构成</a:t>
            </a:r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A62D6-EF87-224D-B73D-E36A892F3620}"/>
              </a:ext>
            </a:extLst>
          </p:cNvPr>
          <p:cNvCxnSpPr>
            <a:cxnSpLocks/>
          </p:cNvCxnSpPr>
          <p:nvPr/>
        </p:nvCxnSpPr>
        <p:spPr>
          <a:xfrm>
            <a:off x="7958540" y="2098363"/>
            <a:ext cx="33050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0" name="Group507">
            <a:extLst>
              <a:ext uri="{FF2B5EF4-FFF2-40B4-BE49-F238E27FC236}">
                <a16:creationId xmlns:a16="http://schemas.microsoft.com/office/drawing/2014/main" id="{35CC7619-71CA-D44A-BC8A-DF19359401DF}"/>
              </a:ext>
            </a:extLst>
          </p:cNvPr>
          <p:cNvGrpSpPr/>
          <p:nvPr/>
        </p:nvGrpSpPr>
        <p:grpSpPr>
          <a:xfrm>
            <a:off x="1317116" y="1143959"/>
            <a:ext cx="8755351" cy="5336073"/>
            <a:chOff x="1218901" y="1178802"/>
            <a:chExt cx="6706198" cy="4500397"/>
          </a:xfrm>
        </p:grpSpPr>
        <p:sp>
          <p:nvSpPr>
            <p:cNvPr id="81" name="ConnectLine">
              <a:extLst>
                <a:ext uri="{FF2B5EF4-FFF2-40B4-BE49-F238E27FC236}">
                  <a16:creationId xmlns:a16="http://schemas.microsoft.com/office/drawing/2014/main" id="{27FE7D69-690F-604D-B2E9-1AC72254E727}"/>
                </a:ext>
              </a:extLst>
            </p:cNvPr>
            <p:cNvSpPr/>
            <p:nvPr/>
          </p:nvSpPr>
          <p:spPr>
            <a:xfrm>
              <a:off x="6494799" y="3387650"/>
              <a:ext cx="978365" cy="17323"/>
            </a:xfrm>
            <a:custGeom>
              <a:avLst/>
              <a:gdLst>
                <a:gd name="rtl" fmla="*/ -557583 w 978365"/>
                <a:gd name="rtt" fmla="*/ -80862 h 17323"/>
                <a:gd name="rtr" fmla="*/ -420783 w 978365"/>
                <a:gd name="rtb" fmla="*/ 63538 h 17323"/>
              </a:gdLst>
              <a:ahLst/>
              <a:cxnLst/>
              <a:rect l="rtl" t="rtt" r="rtr" b="rtb"/>
              <a:pathLst>
                <a:path w="978365" h="17323" fill="none">
                  <a:moveTo>
                    <a:pt x="0" y="0"/>
                  </a:moveTo>
                  <a:lnTo>
                    <a:pt x="-978365" y="-1732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N</a:t>
              </a:r>
            </a:p>
          </p:txBody>
        </p:sp>
        <p:sp>
          <p:nvSpPr>
            <p:cNvPr id="82" name="ConnectLine">
              <a:extLst>
                <a:ext uri="{FF2B5EF4-FFF2-40B4-BE49-F238E27FC236}">
                  <a16:creationId xmlns:a16="http://schemas.microsoft.com/office/drawing/2014/main" id="{134948D0-7686-9C42-ABC5-5117857C3F2A}"/>
                </a:ext>
              </a:extLst>
            </p:cNvPr>
            <p:cNvSpPr/>
            <p:nvPr/>
          </p:nvSpPr>
          <p:spPr>
            <a:xfrm>
              <a:off x="4827345" y="3370326"/>
              <a:ext cx="447381" cy="17323"/>
            </a:xfrm>
            <a:custGeom>
              <a:avLst/>
              <a:gdLst>
                <a:gd name="rtl" fmla="*/ -280692 w 447381"/>
                <a:gd name="rtt" fmla="*/ -80862 h 17323"/>
                <a:gd name="rtr" fmla="*/ -166692 w 447381"/>
                <a:gd name="rtb" fmla="*/ 63538 h 17323"/>
              </a:gdLst>
              <a:ahLst/>
              <a:cxnLst/>
              <a:rect l="rtl" t="rtt" r="rtr" b="rtb"/>
              <a:pathLst>
                <a:path w="447381" h="17323" fill="none">
                  <a:moveTo>
                    <a:pt x="0" y="0"/>
                  </a:moveTo>
                  <a:lnTo>
                    <a:pt x="-447381" y="-1732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83" name="ConnectLine">
              <a:extLst>
                <a:ext uri="{FF2B5EF4-FFF2-40B4-BE49-F238E27FC236}">
                  <a16:creationId xmlns:a16="http://schemas.microsoft.com/office/drawing/2014/main" id="{B5AEA8BC-92F2-1C47-8EC5-821948946D6F}"/>
                </a:ext>
              </a:extLst>
            </p:cNvPr>
            <p:cNvSpPr/>
            <p:nvPr/>
          </p:nvSpPr>
          <p:spPr>
            <a:xfrm>
              <a:off x="5576146" y="4155576"/>
              <a:ext cx="600872" cy="27"/>
            </a:xfrm>
            <a:custGeom>
              <a:avLst/>
              <a:gdLst>
                <a:gd name="rtl" fmla="*/ -357436 w 600872"/>
                <a:gd name="rtt" fmla="*/ -114000 h 27"/>
                <a:gd name="rtr" fmla="*/ -243436 w 600872"/>
                <a:gd name="rtb" fmla="*/ 114000 h 27"/>
              </a:gdLst>
              <a:ahLst/>
              <a:cxnLst/>
              <a:rect l="rtl" t="rtt" r="rtr" b="rtb"/>
              <a:pathLst>
                <a:path w="600872" h="27" fill="none">
                  <a:moveTo>
                    <a:pt x="0" y="0"/>
                  </a:moveTo>
                  <a:lnTo>
                    <a:pt x="-600872" y="-27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  <a:p>
              <a:pPr algn="ctr">
                <a:lnSpc>
                  <a:spcPct val="100000"/>
                </a:lnSpc>
              </a:pPr>
              <a:endParaRPr sz="770">
                <a:solidFill>
                  <a:srgbClr val="000000"/>
                </a:solidFill>
                <a:latin typeface="Palatino"/>
              </a:endParaRPr>
            </a:p>
          </p:txBody>
        </p:sp>
        <p:grpSp>
          <p:nvGrpSpPr>
            <p:cNvPr id="84" name="Group 508">
              <a:extLst>
                <a:ext uri="{FF2B5EF4-FFF2-40B4-BE49-F238E27FC236}">
                  <a16:creationId xmlns:a16="http://schemas.microsoft.com/office/drawing/2014/main" id="{800A4655-A269-9348-B81A-BE71B5321F33}"/>
                </a:ext>
              </a:extLst>
            </p:cNvPr>
            <p:cNvGrpSpPr/>
            <p:nvPr/>
          </p:nvGrpSpPr>
          <p:grpSpPr>
            <a:xfrm>
              <a:off x="4593267" y="4612144"/>
              <a:ext cx="8590" cy="232546"/>
              <a:chOff x="4593267" y="4612144"/>
              <a:chExt cx="8590" cy="232546"/>
            </a:xfrm>
          </p:grpSpPr>
          <p:sp>
            <p:nvSpPr>
              <p:cNvPr id="195" name="ConnectLine">
                <a:extLst>
                  <a:ext uri="{FF2B5EF4-FFF2-40B4-BE49-F238E27FC236}">
                    <a16:creationId xmlns:a16="http://schemas.microsoft.com/office/drawing/2014/main" id="{E0C53409-D83A-0746-B995-F50E90DD00A0}"/>
                  </a:ext>
                </a:extLst>
              </p:cNvPr>
              <p:cNvSpPr/>
              <p:nvPr/>
            </p:nvSpPr>
            <p:spPr>
              <a:xfrm>
                <a:off x="4593267" y="4612144"/>
                <a:ext cx="8590" cy="232546"/>
              </a:xfrm>
              <a:custGeom>
                <a:avLst/>
                <a:gdLst/>
                <a:ahLst/>
                <a:cxnLst/>
                <a:rect l="0" t="0" r="0" b="0"/>
                <a:pathLst>
                  <a:path w="8590" h="232546" fill="none">
                    <a:moveTo>
                      <a:pt x="0" y="0"/>
                    </a:moveTo>
                    <a:lnTo>
                      <a:pt x="0" y="-110946"/>
                    </a:lnTo>
                    <a:lnTo>
                      <a:pt x="8590" y="-110946"/>
                    </a:lnTo>
                    <a:lnTo>
                      <a:pt x="8590" y="-232546"/>
                    </a:lnTo>
                  </a:path>
                </a:pathLst>
              </a:custGeom>
              <a:noFill/>
              <a:ln w="7600" cap="flat">
                <a:solidFill>
                  <a:srgbClr val="6D6D6D"/>
                </a:solidFill>
                <a:bevel/>
                <a:tailEnd type="stealth" w="med" len="med"/>
              </a:ln>
            </p:spPr>
          </p:sp>
          <p:sp>
            <p:nvSpPr>
              <p:cNvPr id="196" name="Text 509">
                <a:extLst>
                  <a:ext uri="{FF2B5EF4-FFF2-40B4-BE49-F238E27FC236}">
                    <a16:creationId xmlns:a16="http://schemas.microsoft.com/office/drawing/2014/main" id="{1175DC39-9B37-C14A-A803-E84D68CCB9EE}"/>
                  </a:ext>
                </a:extLst>
              </p:cNvPr>
              <p:cNvSpPr txBox="1"/>
              <p:nvPr/>
            </p:nvSpPr>
            <p:spPr>
              <a:xfrm>
                <a:off x="4544857" y="4386166"/>
                <a:ext cx="114000" cy="22800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000000"/>
                    </a:solidFill>
                    <a:latin typeface="Palatino"/>
                  </a:rPr>
                  <a:t>1</a:t>
                </a:r>
              </a:p>
              <a:p>
                <a:pPr algn="ctr">
                  <a:lnSpc>
                    <a:spcPct val="100000"/>
                  </a:lnSpc>
                </a:pPr>
                <a:endParaRPr sz="770">
                  <a:solidFill>
                    <a:srgbClr val="000000"/>
                  </a:solidFill>
                  <a:latin typeface="Palatino"/>
                </a:endParaRPr>
              </a:p>
            </p:txBody>
          </p:sp>
          <p:sp>
            <p:nvSpPr>
              <p:cNvPr id="197" name="Text 510">
                <a:extLst>
                  <a:ext uri="{FF2B5EF4-FFF2-40B4-BE49-F238E27FC236}">
                    <a16:creationId xmlns:a16="http://schemas.microsoft.com/office/drawing/2014/main" id="{CAC1911D-D02B-4440-A009-850D6FA3B1D9}"/>
                  </a:ext>
                </a:extLst>
              </p:cNvPr>
              <p:cNvSpPr txBox="1"/>
              <p:nvPr/>
            </p:nvSpPr>
            <p:spPr>
              <a:xfrm>
                <a:off x="4536267" y="4450808"/>
                <a:ext cx="114000" cy="14440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000000"/>
                    </a:solidFill>
                    <a:latin typeface="Palatino"/>
                  </a:rPr>
                  <a:t>1</a:t>
                </a:r>
              </a:p>
            </p:txBody>
          </p:sp>
        </p:grpSp>
        <p:sp>
          <p:nvSpPr>
            <p:cNvPr id="85" name="ConnectLine">
              <a:extLst>
                <a:ext uri="{FF2B5EF4-FFF2-40B4-BE49-F238E27FC236}">
                  <a16:creationId xmlns:a16="http://schemas.microsoft.com/office/drawing/2014/main" id="{9A921857-9449-354C-AB52-017008B4AAC4}"/>
                </a:ext>
              </a:extLst>
            </p:cNvPr>
            <p:cNvSpPr/>
            <p:nvPr/>
          </p:nvSpPr>
          <p:spPr>
            <a:xfrm>
              <a:off x="2779488" y="3815672"/>
              <a:ext cx="1227060" cy="238619"/>
            </a:xfrm>
            <a:custGeom>
              <a:avLst/>
              <a:gdLst>
                <a:gd name="rtl" fmla="*/ 675839 w 1227060"/>
                <a:gd name="rtt" fmla="*/ -72200 h 238619"/>
                <a:gd name="rtr" fmla="*/ 789839 w 1227060"/>
                <a:gd name="rtb" fmla="*/ 72200 h 238619"/>
              </a:gdLst>
              <a:ahLst/>
              <a:cxnLst/>
              <a:rect l="rtl" t="rtt" r="rtr" b="rtb"/>
              <a:pathLst>
                <a:path w="1227060" h="238619" fill="none">
                  <a:moveTo>
                    <a:pt x="0" y="0"/>
                  </a:moveTo>
                  <a:lnTo>
                    <a:pt x="1227060" y="0"/>
                  </a:lnTo>
                  <a:lnTo>
                    <a:pt x="1227060" y="-238619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86" name="ConnectLine">
              <a:extLst>
                <a:ext uri="{FF2B5EF4-FFF2-40B4-BE49-F238E27FC236}">
                  <a16:creationId xmlns:a16="http://schemas.microsoft.com/office/drawing/2014/main" id="{E19AD5AD-9277-5143-84DB-A6DF5FA318D4}"/>
                </a:ext>
              </a:extLst>
            </p:cNvPr>
            <p:cNvSpPr/>
            <p:nvPr/>
          </p:nvSpPr>
          <p:spPr>
            <a:xfrm>
              <a:off x="2218034" y="4265899"/>
              <a:ext cx="216909" cy="243501"/>
            </a:xfrm>
            <a:custGeom>
              <a:avLst/>
              <a:gdLst>
                <a:gd name="rtl" fmla="*/ 51304 w 216909"/>
                <a:gd name="rtt" fmla="*/ -194101 h 243501"/>
                <a:gd name="rtr" fmla="*/ 165304 w 216909"/>
                <a:gd name="rtb" fmla="*/ -49701 h 243501"/>
              </a:gdLst>
              <a:ahLst/>
              <a:cxnLst/>
              <a:rect l="rtl" t="rtt" r="rtr" b="rtb"/>
              <a:pathLst>
                <a:path w="216909" h="243501" fill="none">
                  <a:moveTo>
                    <a:pt x="0" y="0"/>
                  </a:moveTo>
                  <a:lnTo>
                    <a:pt x="0" y="-121901"/>
                  </a:lnTo>
                  <a:lnTo>
                    <a:pt x="216909" y="-121901"/>
                  </a:lnTo>
                  <a:lnTo>
                    <a:pt x="216909" y="-243501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87" name="ConnectLine">
              <a:extLst>
                <a:ext uri="{FF2B5EF4-FFF2-40B4-BE49-F238E27FC236}">
                  <a16:creationId xmlns:a16="http://schemas.microsoft.com/office/drawing/2014/main" id="{B33B9656-0308-8146-9AE7-8C7E54207722}"/>
                </a:ext>
              </a:extLst>
            </p:cNvPr>
            <p:cNvSpPr/>
            <p:nvPr/>
          </p:nvSpPr>
          <p:spPr>
            <a:xfrm>
              <a:off x="2591451" y="4489951"/>
              <a:ext cx="473950" cy="336526"/>
            </a:xfrm>
            <a:custGeom>
              <a:avLst/>
              <a:gdLst>
                <a:gd name="rtl" fmla="*/ 95000 w 473950"/>
                <a:gd name="rtt" fmla="*/ -72200 h 336526"/>
                <a:gd name="rtr" fmla="*/ 209000 w 473950"/>
                <a:gd name="rtb" fmla="*/ 72200 h 336526"/>
              </a:gdLst>
              <a:ahLst/>
              <a:cxnLst/>
              <a:rect l="rtl" t="rtt" r="rtr" b="rtb"/>
              <a:pathLst>
                <a:path w="473950" h="336526" fill="none">
                  <a:moveTo>
                    <a:pt x="0" y="0"/>
                  </a:moveTo>
                  <a:lnTo>
                    <a:pt x="230750" y="0"/>
                  </a:lnTo>
                  <a:lnTo>
                    <a:pt x="230750" y="-336526"/>
                  </a:lnTo>
                  <a:lnTo>
                    <a:pt x="473950" y="-336526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88" name="ConnectLine">
              <a:extLst>
                <a:ext uri="{FF2B5EF4-FFF2-40B4-BE49-F238E27FC236}">
                  <a16:creationId xmlns:a16="http://schemas.microsoft.com/office/drawing/2014/main" id="{DDD75A71-2DBE-7641-861B-B64ACDFD69D5}"/>
                </a:ext>
              </a:extLst>
            </p:cNvPr>
            <p:cNvSpPr/>
            <p:nvPr/>
          </p:nvSpPr>
          <p:spPr>
            <a:xfrm>
              <a:off x="3754490" y="4153425"/>
              <a:ext cx="473950" cy="2123"/>
            </a:xfrm>
            <a:custGeom>
              <a:avLst/>
              <a:gdLst>
                <a:gd name="rtl" fmla="*/ 95000 w 473950"/>
                <a:gd name="rtt" fmla="*/ -72200 h 2123"/>
                <a:gd name="rtr" fmla="*/ 209000 w 473950"/>
                <a:gd name="rtb" fmla="*/ 72200 h 2123"/>
              </a:gdLst>
              <a:ahLst/>
              <a:cxnLst/>
              <a:rect l="rtl" t="rtt" r="rtr" b="rtb"/>
              <a:pathLst>
                <a:path w="473950" h="2123" fill="none">
                  <a:moveTo>
                    <a:pt x="0" y="0"/>
                  </a:moveTo>
                  <a:lnTo>
                    <a:pt x="230750" y="0"/>
                  </a:lnTo>
                  <a:lnTo>
                    <a:pt x="473950" y="2123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89" name="ConnectLine">
              <a:extLst>
                <a:ext uri="{FF2B5EF4-FFF2-40B4-BE49-F238E27FC236}">
                  <a16:creationId xmlns:a16="http://schemas.microsoft.com/office/drawing/2014/main" id="{66281E22-519B-534C-8BDB-EE10ACFCBC55}"/>
                </a:ext>
              </a:extLst>
            </p:cNvPr>
            <p:cNvSpPr/>
            <p:nvPr/>
          </p:nvSpPr>
          <p:spPr>
            <a:xfrm>
              <a:off x="2701888" y="5062071"/>
              <a:ext cx="483854" cy="348070"/>
            </a:xfrm>
            <a:custGeom>
              <a:avLst/>
              <a:gdLst>
                <a:gd name="rtl" fmla="*/ -368093 w 483854"/>
                <a:gd name="rtt" fmla="*/ -177070 h 348070"/>
                <a:gd name="rtr" fmla="*/ -254093 w 483854"/>
                <a:gd name="rtb" fmla="*/ -32670 h 348070"/>
              </a:gdLst>
              <a:ahLst/>
              <a:cxnLst/>
              <a:rect l="rtl" t="rtt" r="rtr" b="rtb"/>
              <a:pathLst>
                <a:path w="483854" h="348070" fill="none">
                  <a:moveTo>
                    <a:pt x="0" y="0"/>
                  </a:moveTo>
                  <a:lnTo>
                    <a:pt x="0" y="-104870"/>
                  </a:lnTo>
                  <a:lnTo>
                    <a:pt x="-483854" y="-104870"/>
                  </a:lnTo>
                  <a:lnTo>
                    <a:pt x="-483854" y="-34807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1</a:t>
              </a:r>
            </a:p>
          </p:txBody>
        </p:sp>
        <p:sp>
          <p:nvSpPr>
            <p:cNvPr id="90" name="ConnectLine">
              <a:extLst>
                <a:ext uri="{FF2B5EF4-FFF2-40B4-BE49-F238E27FC236}">
                  <a16:creationId xmlns:a16="http://schemas.microsoft.com/office/drawing/2014/main" id="{7CFB4E11-4280-BC40-BA31-2FCFEBCE8D14}"/>
                </a:ext>
              </a:extLst>
            </p:cNvPr>
            <p:cNvSpPr/>
            <p:nvPr/>
          </p:nvSpPr>
          <p:spPr>
            <a:xfrm>
              <a:off x="6868217" y="3611700"/>
              <a:ext cx="947526" cy="337148"/>
            </a:xfrm>
            <a:custGeom>
              <a:avLst/>
              <a:gdLst>
                <a:gd name="rtl" fmla="*/ -495189 w 947526"/>
                <a:gd name="rtt" fmla="*/ 143348 h 337148"/>
                <a:gd name="rtr" fmla="*/ -358389 w 947526"/>
                <a:gd name="rtb" fmla="*/ 287748 h 337148"/>
              </a:gdLst>
              <a:ahLst/>
              <a:cxnLst/>
              <a:rect l="rtl" t="rtt" r="rtr" b="rtb"/>
              <a:pathLst>
                <a:path w="947526" h="337148" fill="none">
                  <a:moveTo>
                    <a:pt x="0" y="0"/>
                  </a:moveTo>
                  <a:lnTo>
                    <a:pt x="0" y="215548"/>
                  </a:lnTo>
                  <a:lnTo>
                    <a:pt x="-947526" y="215548"/>
                  </a:lnTo>
                  <a:lnTo>
                    <a:pt x="-947526" y="337148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Palatino"/>
                </a:rPr>
                <a:t>N</a:t>
              </a:r>
            </a:p>
          </p:txBody>
        </p:sp>
        <p:sp>
          <p:nvSpPr>
            <p:cNvPr id="91" name="ConnectLine">
              <a:extLst>
                <a:ext uri="{FF2B5EF4-FFF2-40B4-BE49-F238E27FC236}">
                  <a16:creationId xmlns:a16="http://schemas.microsoft.com/office/drawing/2014/main" id="{10BE122A-4377-514B-B95E-61C739A80E3E}"/>
                </a:ext>
              </a:extLst>
            </p:cNvPr>
            <p:cNvSpPr/>
            <p:nvPr/>
          </p:nvSpPr>
          <p:spPr>
            <a:xfrm>
              <a:off x="3974647" y="4968450"/>
              <a:ext cx="274075" cy="149578"/>
            </a:xfrm>
            <a:custGeom>
              <a:avLst/>
              <a:gdLst>
                <a:gd name="rtl" fmla="*/ 147227 w 274075"/>
                <a:gd name="rtt" fmla="*/ -68400 h 149578"/>
                <a:gd name="rtr" fmla="*/ 276427 w 274075"/>
                <a:gd name="rtb" fmla="*/ 68400 h 149578"/>
              </a:gdLst>
              <a:ahLst/>
              <a:cxnLst/>
              <a:rect l="rtl" t="rtt" r="rtr" b="rtb"/>
              <a:pathLst>
                <a:path w="274075" h="149578" fill="none">
                  <a:moveTo>
                    <a:pt x="0" y="0"/>
                  </a:moveTo>
                  <a:lnTo>
                    <a:pt x="274075" y="0"/>
                  </a:lnTo>
                  <a:lnTo>
                    <a:pt x="274075" y="-149578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宋体"/>
                </a:rPr>
                <a:t>N</a:t>
              </a:r>
            </a:p>
          </p:txBody>
        </p:sp>
        <p:sp>
          <p:nvSpPr>
            <p:cNvPr id="92" name="ConnectLine">
              <a:extLst>
                <a:ext uri="{FF2B5EF4-FFF2-40B4-BE49-F238E27FC236}">
                  <a16:creationId xmlns:a16="http://schemas.microsoft.com/office/drawing/2014/main" id="{3FB4AA17-6A12-554E-B521-1C6C472FABA0}"/>
                </a:ext>
              </a:extLst>
            </p:cNvPr>
            <p:cNvSpPr/>
            <p:nvPr/>
          </p:nvSpPr>
          <p:spPr>
            <a:xfrm>
              <a:off x="2591451" y="2361948"/>
              <a:ext cx="199093" cy="365368"/>
            </a:xfrm>
            <a:custGeom>
              <a:avLst/>
              <a:gdLst>
                <a:gd name="rtl" fmla="*/ 12893 w 199093"/>
                <a:gd name="rtt" fmla="*/ -142907 h 365368"/>
                <a:gd name="rtr" fmla="*/ 142093 w 199093"/>
                <a:gd name="rtb" fmla="*/ -6107 h 365368"/>
              </a:gdLst>
              <a:ahLst/>
              <a:cxnLst/>
              <a:rect l="rtl" t="rtt" r="rtr" b="rtb"/>
              <a:pathLst>
                <a:path w="199093" h="365368" fill="none">
                  <a:moveTo>
                    <a:pt x="0" y="0"/>
                  </a:moveTo>
                  <a:lnTo>
                    <a:pt x="77493" y="0"/>
                  </a:lnTo>
                  <a:lnTo>
                    <a:pt x="77493" y="-365368"/>
                  </a:lnTo>
                  <a:lnTo>
                    <a:pt x="199093" y="-365368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宋体"/>
                </a:rPr>
                <a:t>N</a:t>
              </a:r>
            </a:p>
          </p:txBody>
        </p:sp>
        <p:sp>
          <p:nvSpPr>
            <p:cNvPr id="93" name="ConnectLine">
              <a:extLst>
                <a:ext uri="{FF2B5EF4-FFF2-40B4-BE49-F238E27FC236}">
                  <a16:creationId xmlns:a16="http://schemas.microsoft.com/office/drawing/2014/main" id="{304BAEAC-69CC-964A-9ED2-45D0800D522B}"/>
                </a:ext>
              </a:extLst>
            </p:cNvPr>
            <p:cNvSpPr/>
            <p:nvPr/>
          </p:nvSpPr>
          <p:spPr>
            <a:xfrm>
              <a:off x="3135088" y="2203307"/>
              <a:ext cx="871459" cy="925644"/>
            </a:xfrm>
            <a:custGeom>
              <a:avLst/>
              <a:gdLst>
                <a:gd name="rtl" fmla="*/ 810659 w 871459"/>
                <a:gd name="rtt" fmla="*/ -41308 h 925644"/>
                <a:gd name="rtr" fmla="*/ 932259 w 871459"/>
                <a:gd name="rtb" fmla="*/ 95492 h 925644"/>
              </a:gdLst>
              <a:ahLst/>
              <a:cxnLst/>
              <a:rect l="rtl" t="rtt" r="rtr" b="rtb"/>
              <a:pathLst>
                <a:path w="871459" h="925644" fill="none">
                  <a:moveTo>
                    <a:pt x="0" y="0"/>
                  </a:moveTo>
                  <a:lnTo>
                    <a:pt x="0" y="18568"/>
                  </a:lnTo>
                  <a:lnTo>
                    <a:pt x="871459" y="18568"/>
                  </a:lnTo>
                  <a:lnTo>
                    <a:pt x="871459" y="925644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宋体"/>
                </a:rPr>
                <a:t>1</a:t>
              </a:r>
            </a:p>
          </p:txBody>
        </p:sp>
        <p:sp>
          <p:nvSpPr>
            <p:cNvPr id="94" name="ConnectLine">
              <a:extLst>
                <a:ext uri="{FF2B5EF4-FFF2-40B4-BE49-F238E27FC236}">
                  <a16:creationId xmlns:a16="http://schemas.microsoft.com/office/drawing/2014/main" id="{FF4DEA64-61F2-E241-98E8-4C84300CC67D}"/>
                </a:ext>
              </a:extLst>
            </p:cNvPr>
            <p:cNvSpPr/>
            <p:nvPr/>
          </p:nvSpPr>
          <p:spPr>
            <a:xfrm>
              <a:off x="4190977" y="2002057"/>
              <a:ext cx="711345" cy="5477"/>
            </a:xfrm>
            <a:custGeom>
              <a:avLst/>
              <a:gdLst>
                <a:gd name="rtl" fmla="*/ -623945 w 711345"/>
                <a:gd name="rtt" fmla="*/ -73877 h 5477"/>
                <a:gd name="rtr" fmla="*/ -494745 w 711345"/>
                <a:gd name="rtb" fmla="*/ 62923 h 5477"/>
              </a:gdLst>
              <a:ahLst/>
              <a:cxnLst/>
              <a:rect l="rtl" t="rtt" r="rtr" b="rtb"/>
              <a:pathLst>
                <a:path w="711345" h="5477" fill="none">
                  <a:moveTo>
                    <a:pt x="0" y="0"/>
                  </a:moveTo>
                  <a:lnTo>
                    <a:pt x="-468145" y="0"/>
                  </a:lnTo>
                  <a:lnTo>
                    <a:pt x="-711345" y="-5477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宋体"/>
                </a:rPr>
                <a:t>N</a:t>
              </a:r>
            </a:p>
          </p:txBody>
        </p:sp>
        <p:sp>
          <p:nvSpPr>
            <p:cNvPr id="95" name="Entity">
              <a:extLst>
                <a:ext uri="{FF2B5EF4-FFF2-40B4-BE49-F238E27FC236}">
                  <a16:creationId xmlns:a16="http://schemas.microsoft.com/office/drawing/2014/main" id="{41DCC4BE-B810-484A-8071-EF6AB9F7FF98}"/>
                </a:ext>
              </a:extLst>
            </p:cNvPr>
            <p:cNvSpPr/>
            <p:nvPr/>
          </p:nvSpPr>
          <p:spPr>
            <a:xfrm>
              <a:off x="3633130" y="3128952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.AppleSystemUIFont"/>
                </a:rPr>
                <a:t>用户表 / 商家用户表</a:t>
              </a:r>
            </a:p>
          </p:txBody>
        </p:sp>
        <p:grpSp>
          <p:nvGrpSpPr>
            <p:cNvPr id="96" name="Attribute">
              <a:extLst>
                <a:ext uri="{FF2B5EF4-FFF2-40B4-BE49-F238E27FC236}">
                  <a16:creationId xmlns:a16="http://schemas.microsoft.com/office/drawing/2014/main" id="{10F32C15-68A4-1248-8002-2F3BBF05CF27}"/>
                </a:ext>
              </a:extLst>
            </p:cNvPr>
            <p:cNvGrpSpPr/>
            <p:nvPr/>
          </p:nvGrpSpPr>
          <p:grpSpPr>
            <a:xfrm>
              <a:off x="2749286" y="3395639"/>
              <a:ext cx="398731" cy="396397"/>
              <a:chOff x="2749286" y="3395639"/>
              <a:chExt cx="398731" cy="396397"/>
            </a:xfrm>
          </p:grpSpPr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364BB56A-12BE-F548-9720-B6564813E2B7}"/>
                  </a:ext>
                </a:extLst>
              </p:cNvPr>
              <p:cNvSpPr/>
              <p:nvPr/>
            </p:nvSpPr>
            <p:spPr>
              <a:xfrm>
                <a:off x="2749286" y="3395639"/>
                <a:ext cx="3987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8731" h="396397">
                    <a:moveTo>
                      <a:pt x="0" y="0"/>
                    </a:moveTo>
                    <a:moveTo>
                      <a:pt x="398731" y="198199"/>
                    </a:moveTo>
                    <a:cubicBezTo>
                      <a:pt x="398731" y="307661"/>
                      <a:pt x="309472" y="396397"/>
                      <a:pt x="199365" y="396397"/>
                    </a:cubicBezTo>
                    <a:cubicBezTo>
                      <a:pt x="89259" y="396397"/>
                      <a:pt x="0" y="307661"/>
                      <a:pt x="0" y="198199"/>
                    </a:cubicBezTo>
                    <a:cubicBezTo>
                      <a:pt x="0" y="88736"/>
                      <a:pt x="89259" y="0"/>
                      <a:pt x="199365" y="0"/>
                    </a:cubicBezTo>
                    <a:cubicBezTo>
                      <a:pt x="309472" y="0"/>
                      <a:pt x="398731" y="88736"/>
                      <a:pt x="3987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94" name="Text 511">
                <a:extLst>
                  <a:ext uri="{FF2B5EF4-FFF2-40B4-BE49-F238E27FC236}">
                    <a16:creationId xmlns:a16="http://schemas.microsoft.com/office/drawing/2014/main" id="{E0DA299D-BB96-A340-AF18-5363EEC8AE33}"/>
                  </a:ext>
                </a:extLst>
              </p:cNvPr>
              <p:cNvSpPr txBox="1"/>
              <p:nvPr/>
            </p:nvSpPr>
            <p:spPr>
              <a:xfrm>
                <a:off x="2749286" y="3395639"/>
                <a:ext cx="3987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Comic Sans MS"/>
                  </a:rPr>
                  <a:t>id</a:t>
                </a:r>
              </a:p>
            </p:txBody>
          </p:sp>
        </p:grpSp>
        <p:grpSp>
          <p:nvGrpSpPr>
            <p:cNvPr id="97" name="Attribute">
              <a:extLst>
                <a:ext uri="{FF2B5EF4-FFF2-40B4-BE49-F238E27FC236}">
                  <a16:creationId xmlns:a16="http://schemas.microsoft.com/office/drawing/2014/main" id="{6EA855BD-2C5C-A34B-883E-B7D88C057640}"/>
                </a:ext>
              </a:extLst>
            </p:cNvPr>
            <p:cNvGrpSpPr/>
            <p:nvPr/>
          </p:nvGrpSpPr>
          <p:grpSpPr>
            <a:xfrm>
              <a:off x="2252507" y="3068630"/>
              <a:ext cx="467131" cy="396397"/>
              <a:chOff x="2252507" y="3068630"/>
              <a:chExt cx="467131" cy="396397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BF2C8C1F-B7BD-7D42-AEAB-DB141D86FBC7}"/>
                  </a:ext>
                </a:extLst>
              </p:cNvPr>
              <p:cNvSpPr/>
              <p:nvPr/>
            </p:nvSpPr>
            <p:spPr>
              <a:xfrm>
                <a:off x="2252507" y="3068630"/>
                <a:ext cx="4671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67131" h="396397">
                    <a:moveTo>
                      <a:pt x="0" y="0"/>
                    </a:moveTo>
                    <a:moveTo>
                      <a:pt x="467131" y="198199"/>
                    </a:moveTo>
                    <a:cubicBezTo>
                      <a:pt x="467131" y="307661"/>
                      <a:pt x="362560" y="396397"/>
                      <a:pt x="233565" y="396397"/>
                    </a:cubicBezTo>
                    <a:cubicBezTo>
                      <a:pt x="104571" y="396397"/>
                      <a:pt x="0" y="307661"/>
                      <a:pt x="0" y="198199"/>
                    </a:cubicBezTo>
                    <a:cubicBezTo>
                      <a:pt x="0" y="88736"/>
                      <a:pt x="104571" y="0"/>
                      <a:pt x="233565" y="0"/>
                    </a:cubicBezTo>
                    <a:cubicBezTo>
                      <a:pt x="362560" y="0"/>
                      <a:pt x="467131" y="88736"/>
                      <a:pt x="4671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92" name="Text 512">
                <a:extLst>
                  <a:ext uri="{FF2B5EF4-FFF2-40B4-BE49-F238E27FC236}">
                    <a16:creationId xmlns:a16="http://schemas.microsoft.com/office/drawing/2014/main" id="{901CD1EC-192C-4C4C-8B3E-5502E04241FE}"/>
                  </a:ext>
                </a:extLst>
              </p:cNvPr>
              <p:cNvSpPr txBox="1"/>
              <p:nvPr/>
            </p:nvSpPr>
            <p:spPr>
              <a:xfrm>
                <a:off x="2252507" y="3068630"/>
                <a:ext cx="4671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个人身份信息电话/email等</a:t>
                </a:r>
              </a:p>
            </p:txBody>
          </p:sp>
        </p:grpSp>
        <p:grpSp>
          <p:nvGrpSpPr>
            <p:cNvPr id="98" name="Attribute">
              <a:extLst>
                <a:ext uri="{FF2B5EF4-FFF2-40B4-BE49-F238E27FC236}">
                  <a16:creationId xmlns:a16="http://schemas.microsoft.com/office/drawing/2014/main" id="{0B85BDFF-D608-854F-B96A-4F07286FD030}"/>
                </a:ext>
              </a:extLst>
            </p:cNvPr>
            <p:cNvGrpSpPr/>
            <p:nvPr/>
          </p:nvGrpSpPr>
          <p:grpSpPr>
            <a:xfrm>
              <a:off x="2719638" y="2844580"/>
              <a:ext cx="402265" cy="396397"/>
              <a:chOff x="2719638" y="2844580"/>
              <a:chExt cx="402265" cy="396397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131FC9AB-891E-E749-B8C5-DBAE7438EBA9}"/>
                  </a:ext>
                </a:extLst>
              </p:cNvPr>
              <p:cNvSpPr/>
              <p:nvPr/>
            </p:nvSpPr>
            <p:spPr>
              <a:xfrm>
                <a:off x="2719638" y="2844580"/>
                <a:ext cx="40226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02265" h="396397">
                    <a:moveTo>
                      <a:pt x="0" y="0"/>
                    </a:moveTo>
                    <a:moveTo>
                      <a:pt x="402265" y="198199"/>
                    </a:moveTo>
                    <a:cubicBezTo>
                      <a:pt x="402265" y="307661"/>
                      <a:pt x="312215" y="396397"/>
                      <a:pt x="201132" y="396397"/>
                    </a:cubicBezTo>
                    <a:cubicBezTo>
                      <a:pt x="90050" y="396397"/>
                      <a:pt x="0" y="307661"/>
                      <a:pt x="0" y="198199"/>
                    </a:cubicBezTo>
                    <a:cubicBezTo>
                      <a:pt x="0" y="88736"/>
                      <a:pt x="90050" y="0"/>
                      <a:pt x="201132" y="0"/>
                    </a:cubicBezTo>
                    <a:cubicBezTo>
                      <a:pt x="312215" y="0"/>
                      <a:pt x="402265" y="88736"/>
                      <a:pt x="40226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90" name="Text 513">
                <a:extLst>
                  <a:ext uri="{FF2B5EF4-FFF2-40B4-BE49-F238E27FC236}">
                    <a16:creationId xmlns:a16="http://schemas.microsoft.com/office/drawing/2014/main" id="{8B40D9DE-CAD5-B34D-9382-7EB862F06BCE}"/>
                  </a:ext>
                </a:extLst>
              </p:cNvPr>
              <p:cNvSpPr txBox="1"/>
              <p:nvPr/>
            </p:nvSpPr>
            <p:spPr>
              <a:xfrm>
                <a:off x="2719638" y="2844580"/>
                <a:ext cx="40226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账户余额</a:t>
                </a:r>
              </a:p>
            </p:txBody>
          </p:sp>
        </p:grpSp>
        <p:grpSp>
          <p:nvGrpSpPr>
            <p:cNvPr id="99" name="Attribute">
              <a:extLst>
                <a:ext uri="{FF2B5EF4-FFF2-40B4-BE49-F238E27FC236}">
                  <a16:creationId xmlns:a16="http://schemas.microsoft.com/office/drawing/2014/main" id="{A0BF0D60-582E-614A-9490-43562CB90337}"/>
                </a:ext>
              </a:extLst>
            </p:cNvPr>
            <p:cNvGrpSpPr/>
            <p:nvPr/>
          </p:nvGrpSpPr>
          <p:grpSpPr>
            <a:xfrm>
              <a:off x="3227813" y="2701671"/>
              <a:ext cx="364265" cy="396397"/>
              <a:chOff x="3227813" y="2701671"/>
              <a:chExt cx="364265" cy="396397"/>
            </a:xfrm>
          </p:grpSpPr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338F72D-FE6F-5F4D-BD6C-E796F2B4DF06}"/>
                  </a:ext>
                </a:extLst>
              </p:cNvPr>
              <p:cNvSpPr/>
              <p:nvPr/>
            </p:nvSpPr>
            <p:spPr>
              <a:xfrm>
                <a:off x="3227813" y="2701671"/>
                <a:ext cx="36426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64265" h="396397">
                    <a:moveTo>
                      <a:pt x="0" y="0"/>
                    </a:moveTo>
                    <a:moveTo>
                      <a:pt x="364265" y="198199"/>
                    </a:moveTo>
                    <a:cubicBezTo>
                      <a:pt x="364265" y="307661"/>
                      <a:pt x="282721" y="396397"/>
                      <a:pt x="182132" y="396397"/>
                    </a:cubicBezTo>
                    <a:cubicBezTo>
                      <a:pt x="81543" y="396397"/>
                      <a:pt x="0" y="307661"/>
                      <a:pt x="0" y="198199"/>
                    </a:cubicBezTo>
                    <a:cubicBezTo>
                      <a:pt x="0" y="88736"/>
                      <a:pt x="81543" y="0"/>
                      <a:pt x="182132" y="0"/>
                    </a:cubicBezTo>
                    <a:cubicBezTo>
                      <a:pt x="282721" y="0"/>
                      <a:pt x="364265" y="88736"/>
                      <a:pt x="36426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88" name="Text 514">
                <a:extLst>
                  <a:ext uri="{FF2B5EF4-FFF2-40B4-BE49-F238E27FC236}">
                    <a16:creationId xmlns:a16="http://schemas.microsoft.com/office/drawing/2014/main" id="{11D3EF86-D9E1-C146-AD05-430534C10CB8}"/>
                  </a:ext>
                </a:extLst>
              </p:cNvPr>
              <p:cNvSpPr txBox="1"/>
              <p:nvPr/>
            </p:nvSpPr>
            <p:spPr>
              <a:xfrm>
                <a:off x="3227813" y="2701671"/>
                <a:ext cx="36426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账户创建信息</a:t>
                </a:r>
              </a:p>
            </p:txBody>
          </p:sp>
        </p:grpSp>
        <p:sp>
          <p:nvSpPr>
            <p:cNvPr id="100" name="Entity">
              <a:extLst>
                <a:ext uri="{FF2B5EF4-FFF2-40B4-BE49-F238E27FC236}">
                  <a16:creationId xmlns:a16="http://schemas.microsoft.com/office/drawing/2014/main" id="{105BBB47-816C-8042-9ECD-64908B150F78}"/>
                </a:ext>
              </a:extLst>
            </p:cNvPr>
            <p:cNvSpPr/>
            <p:nvPr/>
          </p:nvSpPr>
          <p:spPr>
            <a:xfrm>
              <a:off x="1844616" y="2137897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消息表</a:t>
              </a:r>
            </a:p>
          </p:txBody>
        </p:sp>
        <p:grpSp>
          <p:nvGrpSpPr>
            <p:cNvPr id="101" name="Attribute">
              <a:extLst>
                <a:ext uri="{FF2B5EF4-FFF2-40B4-BE49-F238E27FC236}">
                  <a16:creationId xmlns:a16="http://schemas.microsoft.com/office/drawing/2014/main" id="{41D24014-90D1-E94A-9DF7-7FA72B2DF409}"/>
                </a:ext>
              </a:extLst>
            </p:cNvPr>
            <p:cNvGrpSpPr/>
            <p:nvPr/>
          </p:nvGrpSpPr>
          <p:grpSpPr>
            <a:xfrm>
              <a:off x="1324764" y="1778006"/>
              <a:ext cx="433200" cy="396397"/>
              <a:chOff x="1324764" y="1778006"/>
              <a:chExt cx="433200" cy="39639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7D02D287-C72A-3A46-A72E-6D0E25A8FBC7}"/>
                  </a:ext>
                </a:extLst>
              </p:cNvPr>
              <p:cNvSpPr/>
              <p:nvPr/>
            </p:nvSpPr>
            <p:spPr>
              <a:xfrm>
                <a:off x="1324764" y="1778006"/>
                <a:ext cx="43320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33200" h="396397">
                    <a:moveTo>
                      <a:pt x="0" y="0"/>
                    </a:moveTo>
                    <a:moveTo>
                      <a:pt x="433200" y="198199"/>
                    </a:moveTo>
                    <a:cubicBezTo>
                      <a:pt x="433200" y="307661"/>
                      <a:pt x="336225" y="396397"/>
                      <a:pt x="216600" y="396397"/>
                    </a:cubicBezTo>
                    <a:cubicBezTo>
                      <a:pt x="96975" y="396397"/>
                      <a:pt x="0" y="307661"/>
                      <a:pt x="0" y="198199"/>
                    </a:cubicBezTo>
                    <a:cubicBezTo>
                      <a:pt x="0" y="88736"/>
                      <a:pt x="96975" y="0"/>
                      <a:pt x="216600" y="0"/>
                    </a:cubicBezTo>
                    <a:cubicBezTo>
                      <a:pt x="336225" y="0"/>
                      <a:pt x="433200" y="88736"/>
                      <a:pt x="43320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86" name="Text 515">
                <a:extLst>
                  <a:ext uri="{FF2B5EF4-FFF2-40B4-BE49-F238E27FC236}">
                    <a16:creationId xmlns:a16="http://schemas.microsoft.com/office/drawing/2014/main" id="{CB232641-793A-2640-A10C-4D2B05AD865D}"/>
                  </a:ext>
                </a:extLst>
              </p:cNvPr>
              <p:cNvSpPr txBox="1"/>
              <p:nvPr/>
            </p:nvSpPr>
            <p:spPr>
              <a:xfrm>
                <a:off x="1324764" y="1778006"/>
                <a:ext cx="43320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消息id</a:t>
                </a:r>
              </a:p>
            </p:txBody>
          </p:sp>
        </p:grpSp>
        <p:grpSp>
          <p:nvGrpSpPr>
            <p:cNvPr id="102" name="Attribute">
              <a:extLst>
                <a:ext uri="{FF2B5EF4-FFF2-40B4-BE49-F238E27FC236}">
                  <a16:creationId xmlns:a16="http://schemas.microsoft.com/office/drawing/2014/main" id="{8E550F89-8001-5147-8BC8-67C05E542AF3}"/>
                </a:ext>
              </a:extLst>
            </p:cNvPr>
            <p:cNvGrpSpPr/>
            <p:nvPr/>
          </p:nvGrpSpPr>
          <p:grpSpPr>
            <a:xfrm>
              <a:off x="1732794" y="1438399"/>
              <a:ext cx="448807" cy="396397"/>
              <a:chOff x="1732794" y="1438399"/>
              <a:chExt cx="448807" cy="396397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A8098E97-6C53-294F-98DE-1B23A6CD839B}"/>
                  </a:ext>
                </a:extLst>
              </p:cNvPr>
              <p:cNvSpPr/>
              <p:nvPr/>
            </p:nvSpPr>
            <p:spPr>
              <a:xfrm>
                <a:off x="1732794" y="1438399"/>
                <a:ext cx="448807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8807" h="396397">
                    <a:moveTo>
                      <a:pt x="0" y="0"/>
                    </a:moveTo>
                    <a:moveTo>
                      <a:pt x="448807" y="198199"/>
                    </a:moveTo>
                    <a:cubicBezTo>
                      <a:pt x="448807" y="307661"/>
                      <a:pt x="348338" y="396397"/>
                      <a:pt x="224404" y="396397"/>
                    </a:cubicBezTo>
                    <a:cubicBezTo>
                      <a:pt x="100469" y="396397"/>
                      <a:pt x="0" y="307661"/>
                      <a:pt x="0" y="198199"/>
                    </a:cubicBezTo>
                    <a:cubicBezTo>
                      <a:pt x="0" y="88736"/>
                      <a:pt x="100469" y="0"/>
                      <a:pt x="224404" y="0"/>
                    </a:cubicBezTo>
                    <a:cubicBezTo>
                      <a:pt x="348338" y="0"/>
                      <a:pt x="448807" y="88736"/>
                      <a:pt x="448807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84" name="Text 516">
                <a:extLst>
                  <a:ext uri="{FF2B5EF4-FFF2-40B4-BE49-F238E27FC236}">
                    <a16:creationId xmlns:a16="http://schemas.microsoft.com/office/drawing/2014/main" id="{C38F65F4-EAFA-D647-8E5C-8FAAF1FC300F}"/>
                  </a:ext>
                </a:extLst>
              </p:cNvPr>
              <p:cNvSpPr txBox="1"/>
              <p:nvPr/>
            </p:nvSpPr>
            <p:spPr>
              <a:xfrm>
                <a:off x="1732794" y="1438399"/>
                <a:ext cx="448807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消息日志</a:t>
                </a:r>
              </a:p>
            </p:txBody>
          </p:sp>
        </p:grpSp>
        <p:grpSp>
          <p:nvGrpSpPr>
            <p:cNvPr id="103" name="Attribute">
              <a:extLst>
                <a:ext uri="{FF2B5EF4-FFF2-40B4-BE49-F238E27FC236}">
                  <a16:creationId xmlns:a16="http://schemas.microsoft.com/office/drawing/2014/main" id="{B7041928-0E9E-9549-B596-9073D57F5ED7}"/>
                </a:ext>
              </a:extLst>
            </p:cNvPr>
            <p:cNvGrpSpPr/>
            <p:nvPr/>
          </p:nvGrpSpPr>
          <p:grpSpPr>
            <a:xfrm>
              <a:off x="2267471" y="1566548"/>
              <a:ext cx="437202" cy="396397"/>
              <a:chOff x="2267471" y="1566548"/>
              <a:chExt cx="437202" cy="396397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FFF7FEFD-B85F-E143-85F5-6EC3583982AA}"/>
                  </a:ext>
                </a:extLst>
              </p:cNvPr>
              <p:cNvSpPr/>
              <p:nvPr/>
            </p:nvSpPr>
            <p:spPr>
              <a:xfrm>
                <a:off x="2267471" y="1566548"/>
                <a:ext cx="437202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37202" h="396397">
                    <a:moveTo>
                      <a:pt x="0" y="0"/>
                    </a:moveTo>
                    <a:moveTo>
                      <a:pt x="437202" y="198199"/>
                    </a:moveTo>
                    <a:cubicBezTo>
                      <a:pt x="437202" y="307661"/>
                      <a:pt x="339331" y="396397"/>
                      <a:pt x="218601" y="396397"/>
                    </a:cubicBezTo>
                    <a:cubicBezTo>
                      <a:pt x="97871" y="396397"/>
                      <a:pt x="0" y="307661"/>
                      <a:pt x="0" y="198199"/>
                    </a:cubicBezTo>
                    <a:cubicBezTo>
                      <a:pt x="0" y="88736"/>
                      <a:pt x="97871" y="0"/>
                      <a:pt x="218601" y="0"/>
                    </a:cubicBezTo>
                    <a:cubicBezTo>
                      <a:pt x="339331" y="0"/>
                      <a:pt x="437202" y="88736"/>
                      <a:pt x="437202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82" name="Text 517">
                <a:extLst>
                  <a:ext uri="{FF2B5EF4-FFF2-40B4-BE49-F238E27FC236}">
                    <a16:creationId xmlns:a16="http://schemas.microsoft.com/office/drawing/2014/main" id="{4A62D003-0527-B14E-B48A-1314D2F4A0D3}"/>
                  </a:ext>
                </a:extLst>
              </p:cNvPr>
              <p:cNvSpPr txBox="1"/>
              <p:nvPr/>
            </p:nvSpPr>
            <p:spPr>
              <a:xfrm>
                <a:off x="2267471" y="1566548"/>
                <a:ext cx="437202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消息内容</a:t>
                </a:r>
              </a:p>
            </p:txBody>
          </p:sp>
        </p:grpSp>
        <p:sp>
          <p:nvSpPr>
            <p:cNvPr id="104" name="Relationship">
              <a:extLst>
                <a:ext uri="{FF2B5EF4-FFF2-40B4-BE49-F238E27FC236}">
                  <a16:creationId xmlns:a16="http://schemas.microsoft.com/office/drawing/2014/main" id="{C0CE4DAA-662E-6146-8BE2-63BEEF1E8446}"/>
                </a:ext>
              </a:extLst>
            </p:cNvPr>
            <p:cNvSpPr/>
            <p:nvPr/>
          </p:nvSpPr>
          <p:spPr>
            <a:xfrm>
              <a:off x="2790543" y="1789853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105" name="Entity">
              <a:extLst>
                <a:ext uri="{FF2B5EF4-FFF2-40B4-BE49-F238E27FC236}">
                  <a16:creationId xmlns:a16="http://schemas.microsoft.com/office/drawing/2014/main" id="{5E931CF4-C666-A444-994C-3DB17E57F03C}"/>
                </a:ext>
              </a:extLst>
            </p:cNvPr>
            <p:cNvSpPr/>
            <p:nvPr/>
          </p:nvSpPr>
          <p:spPr>
            <a:xfrm>
              <a:off x="4190977" y="1778006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红包折扣劵表</a:t>
              </a:r>
            </a:p>
          </p:txBody>
        </p:sp>
        <p:grpSp>
          <p:nvGrpSpPr>
            <p:cNvPr id="106" name="Attribute">
              <a:extLst>
                <a:ext uri="{FF2B5EF4-FFF2-40B4-BE49-F238E27FC236}">
                  <a16:creationId xmlns:a16="http://schemas.microsoft.com/office/drawing/2014/main" id="{C8CED809-A732-024F-A693-25CBBE967382}"/>
                </a:ext>
              </a:extLst>
            </p:cNvPr>
            <p:cNvGrpSpPr/>
            <p:nvPr/>
          </p:nvGrpSpPr>
          <p:grpSpPr>
            <a:xfrm>
              <a:off x="4148434" y="1293999"/>
              <a:ext cx="373345" cy="396397"/>
              <a:chOff x="4148434" y="1293999"/>
              <a:chExt cx="373345" cy="396397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CF647F1B-1F1B-A94E-BB92-8A5C36712CAE}"/>
                  </a:ext>
                </a:extLst>
              </p:cNvPr>
              <p:cNvSpPr/>
              <p:nvPr/>
            </p:nvSpPr>
            <p:spPr>
              <a:xfrm>
                <a:off x="4148434" y="1293999"/>
                <a:ext cx="37334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73345" h="396397">
                    <a:moveTo>
                      <a:pt x="0" y="0"/>
                    </a:moveTo>
                    <a:moveTo>
                      <a:pt x="373345" y="198199"/>
                    </a:moveTo>
                    <a:cubicBezTo>
                      <a:pt x="373345" y="307661"/>
                      <a:pt x="289769" y="396397"/>
                      <a:pt x="186673" y="396397"/>
                    </a:cubicBezTo>
                    <a:cubicBezTo>
                      <a:pt x="83576" y="396397"/>
                      <a:pt x="0" y="307661"/>
                      <a:pt x="0" y="198199"/>
                    </a:cubicBezTo>
                    <a:cubicBezTo>
                      <a:pt x="0" y="88736"/>
                      <a:pt x="83576" y="0"/>
                      <a:pt x="186673" y="0"/>
                    </a:cubicBezTo>
                    <a:cubicBezTo>
                      <a:pt x="289769" y="0"/>
                      <a:pt x="373345" y="88736"/>
                      <a:pt x="37334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80" name="Text 518">
                <a:extLst>
                  <a:ext uri="{FF2B5EF4-FFF2-40B4-BE49-F238E27FC236}">
                    <a16:creationId xmlns:a16="http://schemas.microsoft.com/office/drawing/2014/main" id="{95CF2E8A-0721-134B-935C-9F2C0384135E}"/>
                  </a:ext>
                </a:extLst>
              </p:cNvPr>
              <p:cNvSpPr txBox="1"/>
              <p:nvPr/>
            </p:nvSpPr>
            <p:spPr>
              <a:xfrm>
                <a:off x="4148434" y="1293999"/>
                <a:ext cx="37334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id</a:t>
                </a:r>
              </a:p>
            </p:txBody>
          </p:sp>
        </p:grpSp>
        <p:grpSp>
          <p:nvGrpSpPr>
            <p:cNvPr id="107" name="Attribute">
              <a:extLst>
                <a:ext uri="{FF2B5EF4-FFF2-40B4-BE49-F238E27FC236}">
                  <a16:creationId xmlns:a16="http://schemas.microsoft.com/office/drawing/2014/main" id="{8A215C05-AD41-E540-9CF9-615B668960F6}"/>
                </a:ext>
              </a:extLst>
            </p:cNvPr>
            <p:cNvGrpSpPr/>
            <p:nvPr/>
          </p:nvGrpSpPr>
          <p:grpSpPr>
            <a:xfrm>
              <a:off x="4566357" y="1186402"/>
              <a:ext cx="371455" cy="396397"/>
              <a:chOff x="4566357" y="1186402"/>
              <a:chExt cx="371455" cy="396397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712E3C2D-ABCB-C04E-B711-5272B53A2A27}"/>
                  </a:ext>
                </a:extLst>
              </p:cNvPr>
              <p:cNvSpPr/>
              <p:nvPr/>
            </p:nvSpPr>
            <p:spPr>
              <a:xfrm>
                <a:off x="4566357" y="1186402"/>
                <a:ext cx="37145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71455" h="396397">
                    <a:moveTo>
                      <a:pt x="0" y="0"/>
                    </a:moveTo>
                    <a:moveTo>
                      <a:pt x="371455" y="198199"/>
                    </a:moveTo>
                    <a:cubicBezTo>
                      <a:pt x="371455" y="307661"/>
                      <a:pt x="288302" y="396397"/>
                      <a:pt x="185727" y="396397"/>
                    </a:cubicBezTo>
                    <a:cubicBezTo>
                      <a:pt x="83153" y="396397"/>
                      <a:pt x="0" y="307661"/>
                      <a:pt x="0" y="198199"/>
                    </a:cubicBezTo>
                    <a:cubicBezTo>
                      <a:pt x="0" y="88736"/>
                      <a:pt x="83153" y="0"/>
                      <a:pt x="185727" y="0"/>
                    </a:cubicBezTo>
                    <a:cubicBezTo>
                      <a:pt x="288302" y="0"/>
                      <a:pt x="371455" y="88736"/>
                      <a:pt x="37145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78" name="Text 519">
                <a:extLst>
                  <a:ext uri="{FF2B5EF4-FFF2-40B4-BE49-F238E27FC236}">
                    <a16:creationId xmlns:a16="http://schemas.microsoft.com/office/drawing/2014/main" id="{E028C2F7-D219-C745-89FC-34DB663D59D4}"/>
                  </a:ext>
                </a:extLst>
              </p:cNvPr>
              <p:cNvSpPr txBox="1"/>
              <p:nvPr/>
            </p:nvSpPr>
            <p:spPr>
              <a:xfrm>
                <a:off x="4566357" y="1186402"/>
                <a:ext cx="37145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商城id</a:t>
                </a:r>
              </a:p>
            </p:txBody>
          </p:sp>
        </p:grpSp>
        <p:sp>
          <p:nvSpPr>
            <p:cNvPr id="108" name="Line connector">
              <a:extLst>
                <a:ext uri="{FF2B5EF4-FFF2-40B4-BE49-F238E27FC236}">
                  <a16:creationId xmlns:a16="http://schemas.microsoft.com/office/drawing/2014/main" id="{561B1ADE-6F84-E140-9980-E4DB79CED1B4}"/>
                </a:ext>
              </a:extLst>
            </p:cNvPr>
            <p:cNvSpPr/>
            <p:nvPr/>
          </p:nvSpPr>
          <p:spPr>
            <a:xfrm rot="917610">
              <a:off x="3038782" y="3273206"/>
              <a:ext cx="605061" cy="0"/>
            </a:xfrm>
            <a:custGeom>
              <a:avLst/>
              <a:gdLst/>
              <a:ahLst/>
              <a:cxnLst/>
              <a:rect l="0" t="0" r="0" b="0"/>
              <a:pathLst>
                <a:path w="605061" fill="none">
                  <a:moveTo>
                    <a:pt x="0" y="0"/>
                  </a:moveTo>
                  <a:lnTo>
                    <a:pt x="605061" y="0"/>
                  </a:lnTo>
                </a:path>
              </a:pathLst>
            </a:custGeom>
            <a:noFill/>
            <a:ln w="7600" cap="flat">
              <a:solidFill>
                <a:srgbClr val="474D61"/>
              </a:solidFill>
              <a:bevel/>
            </a:ln>
          </p:spPr>
        </p:sp>
        <p:sp>
          <p:nvSpPr>
            <p:cNvPr id="109" name="Line connector">
              <a:extLst>
                <a:ext uri="{FF2B5EF4-FFF2-40B4-BE49-F238E27FC236}">
                  <a16:creationId xmlns:a16="http://schemas.microsoft.com/office/drawing/2014/main" id="{07636243-1FD8-9A49-A9AD-0C38DCCA3DAA}"/>
                </a:ext>
              </a:extLst>
            </p:cNvPr>
            <p:cNvSpPr/>
            <p:nvPr/>
          </p:nvSpPr>
          <p:spPr>
            <a:xfrm rot="734497">
              <a:off x="2709011" y="3365928"/>
              <a:ext cx="934746" cy="0"/>
            </a:xfrm>
            <a:custGeom>
              <a:avLst/>
              <a:gdLst/>
              <a:ahLst/>
              <a:cxnLst/>
              <a:rect l="0" t="0" r="0" b="0"/>
              <a:pathLst>
                <a:path w="934746" fill="none">
                  <a:moveTo>
                    <a:pt x="0" y="0"/>
                  </a:moveTo>
                  <a:lnTo>
                    <a:pt x="934746" y="0"/>
                  </a:lnTo>
                </a:path>
              </a:pathLst>
            </a:custGeom>
            <a:noFill/>
            <a:ln w="7600" cap="flat">
              <a:solidFill>
                <a:srgbClr val="474D61"/>
              </a:solidFill>
              <a:bevel/>
            </a:ln>
          </p:spPr>
        </p:sp>
        <p:cxnSp>
          <p:nvCxnSpPr>
            <p:cNvPr id="110" name="Line connector">
              <a:extLst>
                <a:ext uri="{FF2B5EF4-FFF2-40B4-BE49-F238E27FC236}">
                  <a16:creationId xmlns:a16="http://schemas.microsoft.com/office/drawing/2014/main" id="{1E87E4A6-2335-A84A-AD1D-ED72FB9EFCF1}"/>
                </a:ext>
              </a:extLst>
            </p:cNvPr>
            <p:cNvCxnSpPr/>
            <p:nvPr/>
          </p:nvCxnSpPr>
          <p:spPr>
            <a:xfrm rot="-118894">
              <a:off x="3147872" y="3585445"/>
              <a:ext cx="485402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111" name="Line connector">
              <a:extLst>
                <a:ext uri="{FF2B5EF4-FFF2-40B4-BE49-F238E27FC236}">
                  <a16:creationId xmlns:a16="http://schemas.microsoft.com/office/drawing/2014/main" id="{3026E3A6-5D07-AF49-95DA-83D943E7121E}"/>
                </a:ext>
              </a:extLst>
            </p:cNvPr>
            <p:cNvSpPr/>
            <p:nvPr/>
          </p:nvSpPr>
          <p:spPr>
            <a:xfrm rot="3645722">
              <a:off x="3470677" y="3145739"/>
              <a:ext cx="218287" cy="0"/>
            </a:xfrm>
            <a:custGeom>
              <a:avLst/>
              <a:gdLst/>
              <a:ahLst/>
              <a:cxnLst/>
              <a:rect l="0" t="0" r="0" b="0"/>
              <a:pathLst>
                <a:path w="218287" fill="none">
                  <a:moveTo>
                    <a:pt x="0" y="0"/>
                  </a:moveTo>
                  <a:lnTo>
                    <a:pt x="218287" y="0"/>
                  </a:lnTo>
                </a:path>
              </a:pathLst>
            </a:custGeom>
            <a:noFill/>
            <a:ln w="7600" cap="flat">
              <a:solidFill>
                <a:srgbClr val="474D61"/>
              </a:solidFill>
              <a:bevel/>
            </a:ln>
          </p:spPr>
        </p:sp>
        <p:cxnSp>
          <p:nvCxnSpPr>
            <p:cNvPr id="112" name="Line connector">
              <a:extLst>
                <a:ext uri="{FF2B5EF4-FFF2-40B4-BE49-F238E27FC236}">
                  <a16:creationId xmlns:a16="http://schemas.microsoft.com/office/drawing/2014/main" id="{A5582842-C8AE-3A40-B795-A96D36946DCA}"/>
                </a:ext>
              </a:extLst>
            </p:cNvPr>
            <p:cNvCxnSpPr>
              <a:endCxn id="100" idx="8"/>
            </p:cNvCxnSpPr>
            <p:nvPr/>
          </p:nvCxnSpPr>
          <p:spPr>
            <a:xfrm rot="839044">
              <a:off x="1536733" y="2212163"/>
              <a:ext cx="312514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13" name="Line connector">
              <a:extLst>
                <a:ext uri="{FF2B5EF4-FFF2-40B4-BE49-F238E27FC236}">
                  <a16:creationId xmlns:a16="http://schemas.microsoft.com/office/drawing/2014/main" id="{DD1E094B-C4FD-454B-92A8-C42CA8A51C13}"/>
                </a:ext>
              </a:extLst>
            </p:cNvPr>
            <p:cNvCxnSpPr>
              <a:endCxn id="100" idx="5"/>
            </p:cNvCxnSpPr>
            <p:nvPr/>
          </p:nvCxnSpPr>
          <p:spPr>
            <a:xfrm rot="4575440">
              <a:off x="1838244" y="1986346"/>
              <a:ext cx="312034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14" name="Line connector">
              <a:extLst>
                <a:ext uri="{FF2B5EF4-FFF2-40B4-BE49-F238E27FC236}">
                  <a16:creationId xmlns:a16="http://schemas.microsoft.com/office/drawing/2014/main" id="{9E4BE058-7CA3-B448-9503-F675C52D3BE6}"/>
                </a:ext>
              </a:extLst>
            </p:cNvPr>
            <p:cNvCxnSpPr>
              <a:endCxn id="100" idx="1"/>
            </p:cNvCxnSpPr>
            <p:nvPr/>
          </p:nvCxnSpPr>
          <p:spPr>
            <a:xfrm rot="7196079">
              <a:off x="2153713" y="2026637"/>
              <a:ext cx="256775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15" name="Line connector">
              <a:extLst>
                <a:ext uri="{FF2B5EF4-FFF2-40B4-BE49-F238E27FC236}">
                  <a16:creationId xmlns:a16="http://schemas.microsoft.com/office/drawing/2014/main" id="{D2FC0428-6CC3-094D-9C0F-1235824D1EB7}"/>
                </a:ext>
              </a:extLst>
            </p:cNvPr>
            <p:cNvCxnSpPr>
              <a:endCxn id="105" idx="1"/>
            </p:cNvCxnSpPr>
            <p:nvPr/>
          </p:nvCxnSpPr>
          <p:spPr>
            <a:xfrm rot="1254705">
              <a:off x="4327023" y="1734201"/>
              <a:ext cx="245456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grpSp>
          <p:nvGrpSpPr>
            <p:cNvPr id="116" name="Attribute">
              <a:extLst>
                <a:ext uri="{FF2B5EF4-FFF2-40B4-BE49-F238E27FC236}">
                  <a16:creationId xmlns:a16="http://schemas.microsoft.com/office/drawing/2014/main" id="{4761FCBF-A525-D84A-A187-585450853C6D}"/>
                </a:ext>
              </a:extLst>
            </p:cNvPr>
            <p:cNvGrpSpPr/>
            <p:nvPr/>
          </p:nvGrpSpPr>
          <p:grpSpPr>
            <a:xfrm>
              <a:off x="4951041" y="1438399"/>
              <a:ext cx="441696" cy="396397"/>
              <a:chOff x="4951041" y="1438399"/>
              <a:chExt cx="441696" cy="396397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73C7BBA0-C396-B248-AE17-BEE0F1C02AA6}"/>
                  </a:ext>
                </a:extLst>
              </p:cNvPr>
              <p:cNvSpPr/>
              <p:nvPr/>
            </p:nvSpPr>
            <p:spPr>
              <a:xfrm>
                <a:off x="4951041" y="1438399"/>
                <a:ext cx="441696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1696" h="396397">
                    <a:moveTo>
                      <a:pt x="0" y="0"/>
                    </a:moveTo>
                    <a:moveTo>
                      <a:pt x="441696" y="198199"/>
                    </a:moveTo>
                    <a:cubicBezTo>
                      <a:pt x="441696" y="307661"/>
                      <a:pt x="342819" y="396397"/>
                      <a:pt x="220848" y="396397"/>
                    </a:cubicBezTo>
                    <a:cubicBezTo>
                      <a:pt x="98877" y="396397"/>
                      <a:pt x="0" y="307661"/>
                      <a:pt x="0" y="198199"/>
                    </a:cubicBezTo>
                    <a:cubicBezTo>
                      <a:pt x="0" y="88736"/>
                      <a:pt x="98877" y="0"/>
                      <a:pt x="220848" y="0"/>
                    </a:cubicBezTo>
                    <a:cubicBezTo>
                      <a:pt x="342819" y="0"/>
                      <a:pt x="441696" y="88736"/>
                      <a:pt x="441696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76" name="Text 520">
                <a:extLst>
                  <a:ext uri="{FF2B5EF4-FFF2-40B4-BE49-F238E27FC236}">
                    <a16:creationId xmlns:a16="http://schemas.microsoft.com/office/drawing/2014/main" id="{57B71150-FEEA-4C42-B0BA-88CADEDD73C4}"/>
                  </a:ext>
                </a:extLst>
              </p:cNvPr>
              <p:cNvSpPr txBox="1"/>
              <p:nvPr/>
            </p:nvSpPr>
            <p:spPr>
              <a:xfrm>
                <a:off x="4951041" y="1438399"/>
                <a:ext cx="441696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折扣额度</a:t>
                </a:r>
              </a:p>
            </p:txBody>
          </p:sp>
        </p:grpSp>
        <p:cxnSp>
          <p:nvCxnSpPr>
            <p:cNvPr id="117" name="Line connector">
              <a:extLst>
                <a:ext uri="{FF2B5EF4-FFF2-40B4-BE49-F238E27FC236}">
                  <a16:creationId xmlns:a16="http://schemas.microsoft.com/office/drawing/2014/main" id="{F1F81A71-952F-C548-8470-4B1AA9395750}"/>
                </a:ext>
              </a:extLst>
            </p:cNvPr>
            <p:cNvCxnSpPr>
              <a:endCxn id="105" idx="4"/>
            </p:cNvCxnSpPr>
            <p:nvPr/>
          </p:nvCxnSpPr>
          <p:spPr>
            <a:xfrm rot="5417279">
              <a:off x="4653989" y="1680402"/>
              <a:ext cx="195210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18" name="Line connector">
              <a:extLst>
                <a:ext uri="{FF2B5EF4-FFF2-40B4-BE49-F238E27FC236}">
                  <a16:creationId xmlns:a16="http://schemas.microsoft.com/office/drawing/2014/main" id="{9D5B22EC-AD8D-9040-BCD0-A0F4309D2AF4}"/>
                </a:ext>
              </a:extLst>
            </p:cNvPr>
            <p:cNvCxnSpPr>
              <a:endCxn id="105" idx="10"/>
            </p:cNvCxnSpPr>
            <p:nvPr/>
          </p:nvCxnSpPr>
          <p:spPr>
            <a:xfrm rot="7923139">
              <a:off x="4914954" y="1838630"/>
              <a:ext cx="138450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grpSp>
          <p:nvGrpSpPr>
            <p:cNvPr id="119" name="Attribute">
              <a:extLst>
                <a:ext uri="{FF2B5EF4-FFF2-40B4-BE49-F238E27FC236}">
                  <a16:creationId xmlns:a16="http://schemas.microsoft.com/office/drawing/2014/main" id="{98DC5B5D-67B2-0343-AFB7-208BFBB1D0FD}"/>
                </a:ext>
              </a:extLst>
            </p:cNvPr>
            <p:cNvGrpSpPr/>
            <p:nvPr/>
          </p:nvGrpSpPr>
          <p:grpSpPr>
            <a:xfrm>
              <a:off x="6018034" y="2701671"/>
              <a:ext cx="406331" cy="396397"/>
              <a:chOff x="6018034" y="2701671"/>
              <a:chExt cx="406331" cy="396397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944BD75D-C918-6D47-BC2E-BFCD94EAD332}"/>
                  </a:ext>
                </a:extLst>
              </p:cNvPr>
              <p:cNvSpPr/>
              <p:nvPr/>
            </p:nvSpPr>
            <p:spPr>
              <a:xfrm>
                <a:off x="6018034" y="2701671"/>
                <a:ext cx="4063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06331" h="396397">
                    <a:moveTo>
                      <a:pt x="0" y="0"/>
                    </a:moveTo>
                    <a:moveTo>
                      <a:pt x="406331" y="198199"/>
                    </a:moveTo>
                    <a:cubicBezTo>
                      <a:pt x="406331" y="307661"/>
                      <a:pt x="315370" y="396397"/>
                      <a:pt x="203165" y="396397"/>
                    </a:cubicBezTo>
                    <a:cubicBezTo>
                      <a:pt x="90960" y="396397"/>
                      <a:pt x="0" y="307661"/>
                      <a:pt x="0" y="198199"/>
                    </a:cubicBezTo>
                    <a:cubicBezTo>
                      <a:pt x="0" y="88736"/>
                      <a:pt x="90960" y="0"/>
                      <a:pt x="203165" y="0"/>
                    </a:cubicBezTo>
                    <a:cubicBezTo>
                      <a:pt x="315370" y="0"/>
                      <a:pt x="406331" y="88736"/>
                      <a:pt x="4063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74" name="Text 521">
                <a:extLst>
                  <a:ext uri="{FF2B5EF4-FFF2-40B4-BE49-F238E27FC236}">
                    <a16:creationId xmlns:a16="http://schemas.microsoft.com/office/drawing/2014/main" id="{D14A69A6-1F43-864D-A846-EF63BA1A7B64}"/>
                  </a:ext>
                </a:extLst>
              </p:cNvPr>
              <p:cNvSpPr txBox="1"/>
              <p:nvPr/>
            </p:nvSpPr>
            <p:spPr>
              <a:xfrm>
                <a:off x="6018034" y="2701671"/>
                <a:ext cx="4063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定单id</a:t>
                </a:r>
              </a:p>
            </p:txBody>
          </p:sp>
        </p:grpSp>
        <p:grpSp>
          <p:nvGrpSpPr>
            <p:cNvPr id="120" name="Attribute">
              <a:extLst>
                <a:ext uri="{FF2B5EF4-FFF2-40B4-BE49-F238E27FC236}">
                  <a16:creationId xmlns:a16="http://schemas.microsoft.com/office/drawing/2014/main" id="{6F8D462F-4C47-724D-A316-B3541BF843E4}"/>
                </a:ext>
              </a:extLst>
            </p:cNvPr>
            <p:cNvGrpSpPr/>
            <p:nvPr/>
          </p:nvGrpSpPr>
          <p:grpSpPr>
            <a:xfrm>
              <a:off x="6395996" y="2513736"/>
              <a:ext cx="458035" cy="396397"/>
              <a:chOff x="6395996" y="2513736"/>
              <a:chExt cx="458035" cy="396397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0CFD19A9-1CB4-E44C-AE11-D887D7A444BE}"/>
                  </a:ext>
                </a:extLst>
              </p:cNvPr>
              <p:cNvSpPr/>
              <p:nvPr/>
            </p:nvSpPr>
            <p:spPr>
              <a:xfrm>
                <a:off x="6395996" y="2513736"/>
                <a:ext cx="45803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58035" h="396397">
                    <a:moveTo>
                      <a:pt x="0" y="0"/>
                    </a:moveTo>
                    <a:moveTo>
                      <a:pt x="458035" y="198199"/>
                    </a:moveTo>
                    <a:cubicBezTo>
                      <a:pt x="458035" y="307661"/>
                      <a:pt x="355500" y="396397"/>
                      <a:pt x="229017" y="396397"/>
                    </a:cubicBezTo>
                    <a:cubicBezTo>
                      <a:pt x="102535" y="396397"/>
                      <a:pt x="0" y="307661"/>
                      <a:pt x="0" y="198199"/>
                    </a:cubicBezTo>
                    <a:cubicBezTo>
                      <a:pt x="0" y="88736"/>
                      <a:pt x="102535" y="0"/>
                      <a:pt x="229017" y="0"/>
                    </a:cubicBezTo>
                    <a:cubicBezTo>
                      <a:pt x="355500" y="0"/>
                      <a:pt x="458035" y="88736"/>
                      <a:pt x="45803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72" name="Text 522">
                <a:extLst>
                  <a:ext uri="{FF2B5EF4-FFF2-40B4-BE49-F238E27FC236}">
                    <a16:creationId xmlns:a16="http://schemas.microsoft.com/office/drawing/2014/main" id="{AF740FCC-60A4-C446-A69E-0113BBFC5D91}"/>
                  </a:ext>
                </a:extLst>
              </p:cNvPr>
              <p:cNvSpPr txBox="1"/>
              <p:nvPr/>
            </p:nvSpPr>
            <p:spPr>
              <a:xfrm>
                <a:off x="6395996" y="2513736"/>
                <a:ext cx="45803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用户id</a:t>
                </a:r>
              </a:p>
            </p:txBody>
          </p:sp>
        </p:grpSp>
        <p:grpSp>
          <p:nvGrpSpPr>
            <p:cNvPr id="121" name="Attribute">
              <a:extLst>
                <a:ext uri="{FF2B5EF4-FFF2-40B4-BE49-F238E27FC236}">
                  <a16:creationId xmlns:a16="http://schemas.microsoft.com/office/drawing/2014/main" id="{CF314273-EB70-9B44-9426-F4B681FFC3C4}"/>
                </a:ext>
              </a:extLst>
            </p:cNvPr>
            <p:cNvGrpSpPr/>
            <p:nvPr/>
          </p:nvGrpSpPr>
          <p:grpSpPr>
            <a:xfrm>
              <a:off x="6945503" y="2513736"/>
              <a:ext cx="440261" cy="396397"/>
              <a:chOff x="6945503" y="2513736"/>
              <a:chExt cx="440261" cy="396397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6F79A15B-7815-2440-AD53-5C16613E9E21}"/>
                  </a:ext>
                </a:extLst>
              </p:cNvPr>
              <p:cNvSpPr/>
              <p:nvPr/>
            </p:nvSpPr>
            <p:spPr>
              <a:xfrm>
                <a:off x="6945503" y="2513736"/>
                <a:ext cx="44026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0261" h="396397">
                    <a:moveTo>
                      <a:pt x="0" y="0"/>
                    </a:moveTo>
                    <a:moveTo>
                      <a:pt x="440261" y="198199"/>
                    </a:moveTo>
                    <a:cubicBezTo>
                      <a:pt x="440261" y="307661"/>
                      <a:pt x="341705" y="396397"/>
                      <a:pt x="220131" y="396397"/>
                    </a:cubicBezTo>
                    <a:cubicBezTo>
                      <a:pt x="98556" y="396397"/>
                      <a:pt x="0" y="307661"/>
                      <a:pt x="0" y="198199"/>
                    </a:cubicBezTo>
                    <a:cubicBezTo>
                      <a:pt x="0" y="88736"/>
                      <a:pt x="98556" y="0"/>
                      <a:pt x="220131" y="0"/>
                    </a:cubicBezTo>
                    <a:cubicBezTo>
                      <a:pt x="341705" y="0"/>
                      <a:pt x="440261" y="88736"/>
                      <a:pt x="44026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70" name="Text 523">
                <a:extLst>
                  <a:ext uri="{FF2B5EF4-FFF2-40B4-BE49-F238E27FC236}">
                    <a16:creationId xmlns:a16="http://schemas.microsoft.com/office/drawing/2014/main" id="{F26250BC-3D6A-284E-8FDB-F2928C0B67EC}"/>
                  </a:ext>
                </a:extLst>
              </p:cNvPr>
              <p:cNvSpPr txBox="1"/>
              <p:nvPr/>
            </p:nvSpPr>
            <p:spPr>
              <a:xfrm>
                <a:off x="6945503" y="2513736"/>
                <a:ext cx="44026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总价格</a:t>
                </a:r>
              </a:p>
            </p:txBody>
          </p:sp>
        </p:grpSp>
        <p:grpSp>
          <p:nvGrpSpPr>
            <p:cNvPr id="122" name="Attribute">
              <a:extLst>
                <a:ext uri="{FF2B5EF4-FFF2-40B4-BE49-F238E27FC236}">
                  <a16:creationId xmlns:a16="http://schemas.microsoft.com/office/drawing/2014/main" id="{C48E119C-441A-4042-9881-E9D0CC26A3C4}"/>
                </a:ext>
              </a:extLst>
            </p:cNvPr>
            <p:cNvGrpSpPr/>
            <p:nvPr/>
          </p:nvGrpSpPr>
          <p:grpSpPr>
            <a:xfrm>
              <a:off x="7477238" y="2701671"/>
              <a:ext cx="440261" cy="396397"/>
              <a:chOff x="7477238" y="2701671"/>
              <a:chExt cx="440261" cy="396397"/>
            </a:xfrm>
          </p:grpSpPr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B185145-6A47-1841-9C8A-B2DE63DD9C2E}"/>
                  </a:ext>
                </a:extLst>
              </p:cNvPr>
              <p:cNvSpPr/>
              <p:nvPr/>
            </p:nvSpPr>
            <p:spPr>
              <a:xfrm>
                <a:off x="7477238" y="2701671"/>
                <a:ext cx="44026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0261" h="396397">
                    <a:moveTo>
                      <a:pt x="0" y="0"/>
                    </a:moveTo>
                    <a:moveTo>
                      <a:pt x="440261" y="198199"/>
                    </a:moveTo>
                    <a:cubicBezTo>
                      <a:pt x="440261" y="307661"/>
                      <a:pt x="341705" y="396397"/>
                      <a:pt x="220131" y="396397"/>
                    </a:cubicBezTo>
                    <a:cubicBezTo>
                      <a:pt x="98556" y="396397"/>
                      <a:pt x="0" y="307661"/>
                      <a:pt x="0" y="198199"/>
                    </a:cubicBezTo>
                    <a:cubicBezTo>
                      <a:pt x="0" y="88736"/>
                      <a:pt x="98556" y="0"/>
                      <a:pt x="220131" y="0"/>
                    </a:cubicBezTo>
                    <a:cubicBezTo>
                      <a:pt x="341705" y="0"/>
                      <a:pt x="440261" y="88736"/>
                      <a:pt x="44026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68" name="Text 524">
                <a:extLst>
                  <a:ext uri="{FF2B5EF4-FFF2-40B4-BE49-F238E27FC236}">
                    <a16:creationId xmlns:a16="http://schemas.microsoft.com/office/drawing/2014/main" id="{8B26CE7C-D92C-2644-8B34-52786463DCEA}"/>
                  </a:ext>
                </a:extLst>
              </p:cNvPr>
              <p:cNvSpPr txBox="1"/>
              <p:nvPr/>
            </p:nvSpPr>
            <p:spPr>
              <a:xfrm>
                <a:off x="7477238" y="2701671"/>
                <a:ext cx="44026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订单日志信息(时间等)</a:t>
                </a:r>
              </a:p>
            </p:txBody>
          </p:sp>
        </p:grpSp>
        <p:sp>
          <p:nvSpPr>
            <p:cNvPr id="123" name="Relationship">
              <a:extLst>
                <a:ext uri="{FF2B5EF4-FFF2-40B4-BE49-F238E27FC236}">
                  <a16:creationId xmlns:a16="http://schemas.microsoft.com/office/drawing/2014/main" id="{E2FA7F58-E81D-E244-A6EB-22EDFFF4169E}"/>
                </a:ext>
              </a:extLst>
            </p:cNvPr>
            <p:cNvSpPr/>
            <p:nvPr/>
          </p:nvSpPr>
          <p:spPr>
            <a:xfrm>
              <a:off x="4827345" y="3163599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cxnSp>
          <p:nvCxnSpPr>
            <p:cNvPr id="124" name="Line connector">
              <a:extLst>
                <a:ext uri="{FF2B5EF4-FFF2-40B4-BE49-F238E27FC236}">
                  <a16:creationId xmlns:a16="http://schemas.microsoft.com/office/drawing/2014/main" id="{E3CB1EEB-99D7-7045-8E34-51EA31E7CAA8}"/>
                </a:ext>
              </a:extLst>
            </p:cNvPr>
            <p:cNvCxnSpPr>
              <a:stCxn id="125" idx="8"/>
            </p:cNvCxnSpPr>
            <p:nvPr/>
          </p:nvCxnSpPr>
          <p:spPr>
            <a:xfrm rot="-7351683">
              <a:off x="6289507" y="3163062"/>
              <a:ext cx="267010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125" name="Entity">
              <a:extLst>
                <a:ext uri="{FF2B5EF4-FFF2-40B4-BE49-F238E27FC236}">
                  <a16:creationId xmlns:a16="http://schemas.microsoft.com/office/drawing/2014/main" id="{6880B74F-70FE-8F44-A9D6-95597B4D58D8}"/>
                </a:ext>
              </a:extLst>
            </p:cNvPr>
            <p:cNvSpPr/>
            <p:nvPr/>
          </p:nvSpPr>
          <p:spPr>
            <a:xfrm>
              <a:off x="6494799" y="3163599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Comic Sans MS"/>
                </a:rPr>
                <a:t>订单表</a:t>
              </a:r>
            </a:p>
            <a:p>
              <a:pPr algn="ctr">
                <a:lnSpc>
                  <a:spcPct val="100000"/>
                </a:lnSpc>
              </a:pPr>
              <a:endParaRPr sz="770">
                <a:solidFill>
                  <a:srgbClr val="FFFFFF"/>
                </a:solidFill>
                <a:latin typeface="Comic Sans MS"/>
              </a:endParaRPr>
            </a:p>
          </p:txBody>
        </p:sp>
        <p:cxnSp>
          <p:nvCxnSpPr>
            <p:cNvPr id="126" name="Line connector">
              <a:extLst>
                <a:ext uri="{FF2B5EF4-FFF2-40B4-BE49-F238E27FC236}">
                  <a16:creationId xmlns:a16="http://schemas.microsoft.com/office/drawing/2014/main" id="{DC105829-7E17-6745-856F-1DE4E60D4B5C}"/>
                </a:ext>
              </a:extLst>
            </p:cNvPr>
            <p:cNvCxnSpPr>
              <a:stCxn id="125" idx="5"/>
            </p:cNvCxnSpPr>
            <p:nvPr/>
          </p:nvCxnSpPr>
          <p:spPr>
            <a:xfrm rot="-6153917">
              <a:off x="6523418" y="3036866"/>
              <a:ext cx="259685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27" name="Line connector">
              <a:extLst>
                <a:ext uri="{FF2B5EF4-FFF2-40B4-BE49-F238E27FC236}">
                  <a16:creationId xmlns:a16="http://schemas.microsoft.com/office/drawing/2014/main" id="{77929C4B-7FD0-AF43-AA27-093B0CB54038}"/>
                </a:ext>
              </a:extLst>
            </p:cNvPr>
            <p:cNvCxnSpPr>
              <a:stCxn id="125" idx="1"/>
            </p:cNvCxnSpPr>
            <p:nvPr/>
          </p:nvCxnSpPr>
          <p:spPr>
            <a:xfrm rot="-3751569">
              <a:off x="6776834" y="3013082"/>
              <a:ext cx="339299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28" name="Line connector">
              <a:extLst>
                <a:ext uri="{FF2B5EF4-FFF2-40B4-BE49-F238E27FC236}">
                  <a16:creationId xmlns:a16="http://schemas.microsoft.com/office/drawing/2014/main" id="{B7FCCA3E-09B3-C347-9D29-7C5824FD7282}"/>
                </a:ext>
              </a:extLst>
            </p:cNvPr>
            <p:cNvCxnSpPr>
              <a:stCxn id="125" idx="4"/>
            </p:cNvCxnSpPr>
            <p:nvPr/>
          </p:nvCxnSpPr>
          <p:spPr>
            <a:xfrm rot="-762435">
              <a:off x="7048629" y="3107050"/>
              <a:ext cx="514153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129" name="Entity">
              <a:extLst>
                <a:ext uri="{FF2B5EF4-FFF2-40B4-BE49-F238E27FC236}">
                  <a16:creationId xmlns:a16="http://schemas.microsoft.com/office/drawing/2014/main" id="{524760B4-BB53-4F4E-972A-BCBDDE1F18A9}"/>
                </a:ext>
              </a:extLst>
            </p:cNvPr>
            <p:cNvSpPr/>
            <p:nvPr/>
          </p:nvSpPr>
          <p:spPr>
            <a:xfrm>
              <a:off x="4228440" y="3931497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商城商品表</a:t>
              </a:r>
            </a:p>
            <a:p>
              <a:pPr algn="ctr">
                <a:lnSpc>
                  <a:spcPct val="100000"/>
                </a:lnSpc>
              </a:pPr>
              <a:endParaRPr sz="770">
                <a:solidFill>
                  <a:srgbClr val="FFFFFF"/>
                </a:solidFill>
                <a:latin typeface="Palatino"/>
              </a:endParaRPr>
            </a:p>
          </p:txBody>
        </p:sp>
        <p:sp>
          <p:nvSpPr>
            <p:cNvPr id="130" name="Entity">
              <a:extLst>
                <a:ext uri="{FF2B5EF4-FFF2-40B4-BE49-F238E27FC236}">
                  <a16:creationId xmlns:a16="http://schemas.microsoft.com/office/drawing/2014/main" id="{1687BA8E-4216-5345-AF60-B6AC8CD1B668}"/>
                </a:ext>
              </a:extLst>
            </p:cNvPr>
            <p:cNvSpPr/>
            <p:nvPr/>
          </p:nvSpPr>
          <p:spPr>
            <a:xfrm>
              <a:off x="3227813" y="4744399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Closure Table</a:t>
              </a:r>
            </a:p>
          </p:txBody>
        </p:sp>
        <p:sp>
          <p:nvSpPr>
            <p:cNvPr id="131" name="Entity">
              <a:extLst>
                <a:ext uri="{FF2B5EF4-FFF2-40B4-BE49-F238E27FC236}">
                  <a16:creationId xmlns:a16="http://schemas.microsoft.com/office/drawing/2014/main" id="{D4BD195A-0434-8A48-A412-6FDF4733E846}"/>
                </a:ext>
              </a:extLst>
            </p:cNvPr>
            <p:cNvSpPr/>
            <p:nvPr/>
          </p:nvSpPr>
          <p:spPr>
            <a:xfrm>
              <a:off x="1844616" y="4265899"/>
              <a:ext cx="746835" cy="448101"/>
            </a:xfrm>
            <a:custGeom>
              <a:avLst/>
              <a:gdLst>
                <a:gd name="connsiteX0" fmla="*/ 0 w 746835"/>
                <a:gd name="connsiteY0" fmla="*/ 224051 h 448101"/>
                <a:gd name="connsiteX1" fmla="*/ 373418 w 746835"/>
                <a:gd name="connsiteY1" fmla="*/ 0 h 448101"/>
                <a:gd name="connsiteX2" fmla="*/ 746835 w 746835"/>
                <a:gd name="connsiteY2" fmla="*/ 224051 h 448101"/>
                <a:gd name="connsiteX3" fmla="*/ 373418 w 746835"/>
                <a:gd name="connsiteY3" fmla="*/ 448101 h 448101"/>
                <a:gd name="connsiteX4" fmla="*/ 560126 w 746835"/>
                <a:gd name="connsiteY4" fmla="*/ 0 h 448101"/>
                <a:gd name="connsiteX5" fmla="*/ 186708 w 746835"/>
                <a:gd name="connsiteY5" fmla="*/ 0 h 448101"/>
                <a:gd name="connsiteX6" fmla="*/ 186708 w 746835"/>
                <a:gd name="connsiteY6" fmla="*/ 448101 h 448101"/>
                <a:gd name="connsiteX7" fmla="*/ 560126 w 746835"/>
                <a:gd name="connsiteY7" fmla="*/ 448101 h 448101"/>
                <a:gd name="connsiteX8" fmla="*/ 0 w 746835"/>
                <a:gd name="connsiteY8" fmla="*/ 112026 h 448101"/>
                <a:gd name="connsiteX9" fmla="*/ 0 w 746835"/>
                <a:gd name="connsiteY9" fmla="*/ 336076 h 448101"/>
                <a:gd name="connsiteX10" fmla="*/ 746835 w 746835"/>
                <a:gd name="connsiteY10" fmla="*/ 112026 h 448101"/>
                <a:gd name="connsiteX11" fmla="*/ 746835 w 746835"/>
                <a:gd name="connsiteY11" fmla="*/ 336076 h 44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835" h="448101">
                  <a:moveTo>
                    <a:pt x="0" y="0"/>
                  </a:moveTo>
                  <a:lnTo>
                    <a:pt x="0" y="448101"/>
                  </a:lnTo>
                  <a:lnTo>
                    <a:pt x="746835" y="448101"/>
                  </a:lnTo>
                  <a:lnTo>
                    <a:pt x="7468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7B70"/>
            </a:solidFill>
            <a:ln w="7600" cap="flat">
              <a:solidFill>
                <a:srgbClr val="7B6C62"/>
              </a:solidFill>
              <a:bevel/>
            </a:ln>
            <a:effectLst>
              <a:outerShdw dist="21496" dir="2700000" algn="tl" rotWithShape="0">
                <a:srgbClr val="8C7B70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位置信息表</a:t>
              </a:r>
            </a:p>
            <a:p>
              <a:pPr algn="ctr">
                <a:lnSpc>
                  <a:spcPct val="100000"/>
                </a:lnSpc>
              </a:pPr>
              <a:endParaRPr sz="770">
                <a:solidFill>
                  <a:srgbClr val="FFFFFF"/>
                </a:solidFill>
                <a:latin typeface="Palatino"/>
              </a:endParaRPr>
            </a:p>
          </p:txBody>
        </p:sp>
        <p:sp>
          <p:nvSpPr>
            <p:cNvPr id="132" name="Relationship">
              <a:extLst>
                <a:ext uri="{FF2B5EF4-FFF2-40B4-BE49-F238E27FC236}">
                  <a16:creationId xmlns:a16="http://schemas.microsoft.com/office/drawing/2014/main" id="{43D88607-67B7-E642-8E11-71DB265DCB4B}"/>
                </a:ext>
              </a:extLst>
            </p:cNvPr>
            <p:cNvSpPr/>
            <p:nvPr/>
          </p:nvSpPr>
          <p:spPr>
            <a:xfrm>
              <a:off x="2090399" y="3608944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133" name="Relationship">
              <a:extLst>
                <a:ext uri="{FF2B5EF4-FFF2-40B4-BE49-F238E27FC236}">
                  <a16:creationId xmlns:a16="http://schemas.microsoft.com/office/drawing/2014/main" id="{5F080078-2B61-0C41-B51F-7ED39D0F5C71}"/>
                </a:ext>
              </a:extLst>
            </p:cNvPr>
            <p:cNvSpPr/>
            <p:nvPr/>
          </p:nvSpPr>
          <p:spPr>
            <a:xfrm>
              <a:off x="3065401" y="3946697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134" name="Relationship">
              <a:extLst>
                <a:ext uri="{FF2B5EF4-FFF2-40B4-BE49-F238E27FC236}">
                  <a16:creationId xmlns:a16="http://schemas.microsoft.com/office/drawing/2014/main" id="{323E6ED0-58FB-2649-8714-520C0BF96F48}"/>
                </a:ext>
              </a:extLst>
            </p:cNvPr>
            <p:cNvSpPr/>
            <p:nvPr/>
          </p:nvSpPr>
          <p:spPr>
            <a:xfrm>
              <a:off x="2357343" y="5062071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135" name="Relationship">
              <a:extLst>
                <a:ext uri="{FF2B5EF4-FFF2-40B4-BE49-F238E27FC236}">
                  <a16:creationId xmlns:a16="http://schemas.microsoft.com/office/drawing/2014/main" id="{0E27A98D-138A-AB43-A932-3093261CBEDE}"/>
                </a:ext>
              </a:extLst>
            </p:cNvPr>
            <p:cNvSpPr/>
            <p:nvPr/>
          </p:nvSpPr>
          <p:spPr>
            <a:xfrm>
              <a:off x="4248723" y="4612144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sp>
          <p:nvSpPr>
            <p:cNvPr id="136" name="Relationship">
              <a:extLst>
                <a:ext uri="{FF2B5EF4-FFF2-40B4-BE49-F238E27FC236}">
                  <a16:creationId xmlns:a16="http://schemas.microsoft.com/office/drawing/2014/main" id="{ADED2F27-9ACF-ED45-91AA-D8AAE82CBBF0}"/>
                </a:ext>
              </a:extLst>
            </p:cNvPr>
            <p:cNvSpPr/>
            <p:nvPr/>
          </p:nvSpPr>
          <p:spPr>
            <a:xfrm>
              <a:off x="5576146" y="3948848"/>
              <a:ext cx="689089" cy="413454"/>
            </a:xfrm>
            <a:custGeom>
              <a:avLst/>
              <a:gdLst>
                <a:gd name="connsiteX0" fmla="*/ 0 w 689089"/>
                <a:gd name="connsiteY0" fmla="*/ 206728 h 413454"/>
                <a:gd name="connsiteX1" fmla="*/ 344544 w 689089"/>
                <a:gd name="connsiteY1" fmla="*/ 0 h 413454"/>
                <a:gd name="connsiteX2" fmla="*/ 689089 w 689089"/>
                <a:gd name="connsiteY2" fmla="*/ 206728 h 413454"/>
                <a:gd name="connsiteX3" fmla="*/ 344544 w 689089"/>
                <a:gd name="connsiteY3" fmla="*/ 413454 h 4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089" h="413454">
                  <a:moveTo>
                    <a:pt x="0" y="206728"/>
                  </a:moveTo>
                  <a:lnTo>
                    <a:pt x="344544" y="0"/>
                  </a:lnTo>
                  <a:lnTo>
                    <a:pt x="689089" y="206728"/>
                  </a:lnTo>
                  <a:lnTo>
                    <a:pt x="344544" y="413454"/>
                  </a:lnTo>
                  <a:lnTo>
                    <a:pt x="0" y="206728"/>
                  </a:lnTo>
                  <a:close/>
                </a:path>
              </a:pathLst>
            </a:custGeom>
            <a:solidFill>
              <a:srgbClr val="D16349"/>
            </a:solidFill>
            <a:ln w="7600" cap="flat">
              <a:solidFill>
                <a:srgbClr val="B8563F"/>
              </a:solidFill>
              <a:bevel/>
            </a:ln>
            <a:effectLst>
              <a:outerShdw dist="21496" dir="2700000" algn="tl" rotWithShape="0">
                <a:srgbClr val="D16349">
                  <a:alpha val="20000"/>
                </a:srgbClr>
              </a:outerShdw>
            </a:effectLst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FFFFFF"/>
                  </a:solidFill>
                  <a:latin typeface="Palatino"/>
                </a:rPr>
                <a:t>属于</a:t>
              </a:r>
            </a:p>
          </p:txBody>
        </p:sp>
        <p:grpSp>
          <p:nvGrpSpPr>
            <p:cNvPr id="137" name="Attribute">
              <a:extLst>
                <a:ext uri="{FF2B5EF4-FFF2-40B4-BE49-F238E27FC236}">
                  <a16:creationId xmlns:a16="http://schemas.microsoft.com/office/drawing/2014/main" id="{113B3F62-BA4D-1046-A309-4B12D652D9DA}"/>
                </a:ext>
              </a:extLst>
            </p:cNvPr>
            <p:cNvGrpSpPr/>
            <p:nvPr/>
          </p:nvGrpSpPr>
          <p:grpSpPr>
            <a:xfrm>
              <a:off x="4580609" y="5062071"/>
              <a:ext cx="394665" cy="396397"/>
              <a:chOff x="4580609" y="5062071"/>
              <a:chExt cx="394665" cy="396397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416D906-5ED9-8F46-AB35-3A173C2E968C}"/>
                  </a:ext>
                </a:extLst>
              </p:cNvPr>
              <p:cNvSpPr/>
              <p:nvPr/>
            </p:nvSpPr>
            <p:spPr>
              <a:xfrm>
                <a:off x="4580609" y="5062071"/>
                <a:ext cx="39466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4665" h="396397">
                    <a:moveTo>
                      <a:pt x="0" y="0"/>
                    </a:moveTo>
                    <a:moveTo>
                      <a:pt x="394665" y="198199"/>
                    </a:moveTo>
                    <a:cubicBezTo>
                      <a:pt x="394665" y="307661"/>
                      <a:pt x="306316" y="396397"/>
                      <a:pt x="197332" y="396397"/>
                    </a:cubicBezTo>
                    <a:cubicBezTo>
                      <a:pt x="88349" y="396397"/>
                      <a:pt x="0" y="307661"/>
                      <a:pt x="0" y="198199"/>
                    </a:cubicBezTo>
                    <a:cubicBezTo>
                      <a:pt x="0" y="88736"/>
                      <a:pt x="88349" y="0"/>
                      <a:pt x="197332" y="0"/>
                    </a:cubicBezTo>
                    <a:cubicBezTo>
                      <a:pt x="306316" y="0"/>
                      <a:pt x="394665" y="88736"/>
                      <a:pt x="39466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65" name="Text 525">
                <a:extLst>
                  <a:ext uri="{FF2B5EF4-FFF2-40B4-BE49-F238E27FC236}">
                    <a16:creationId xmlns:a16="http://schemas.microsoft.com/office/drawing/2014/main" id="{F4DA7375-2D79-CF44-8693-96607843A504}"/>
                  </a:ext>
                </a:extLst>
              </p:cNvPr>
              <p:cNvSpPr txBox="1"/>
              <p:nvPr/>
            </p:nvSpPr>
            <p:spPr>
              <a:xfrm>
                <a:off x="4580609" y="5062071"/>
                <a:ext cx="39466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sid</a:t>
                </a:r>
              </a:p>
            </p:txBody>
          </p:sp>
        </p:grpSp>
        <p:grpSp>
          <p:nvGrpSpPr>
            <p:cNvPr id="138" name="Attribute">
              <a:extLst>
                <a:ext uri="{FF2B5EF4-FFF2-40B4-BE49-F238E27FC236}">
                  <a16:creationId xmlns:a16="http://schemas.microsoft.com/office/drawing/2014/main" id="{DDDE88F7-A83C-674C-82B3-708ACB1EBA48}"/>
                </a:ext>
              </a:extLst>
            </p:cNvPr>
            <p:cNvGrpSpPr/>
            <p:nvPr/>
          </p:nvGrpSpPr>
          <p:grpSpPr>
            <a:xfrm>
              <a:off x="4100720" y="5275202"/>
              <a:ext cx="421060" cy="396397"/>
              <a:chOff x="4100720" y="5275202"/>
              <a:chExt cx="421060" cy="396397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20A28572-29AB-4F4E-B371-D7514B6E818F}"/>
                  </a:ext>
                </a:extLst>
              </p:cNvPr>
              <p:cNvSpPr/>
              <p:nvPr/>
            </p:nvSpPr>
            <p:spPr>
              <a:xfrm>
                <a:off x="4100720" y="5275202"/>
                <a:ext cx="421060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21060" h="396397">
                    <a:moveTo>
                      <a:pt x="0" y="0"/>
                    </a:moveTo>
                    <a:moveTo>
                      <a:pt x="421060" y="198199"/>
                    </a:moveTo>
                    <a:cubicBezTo>
                      <a:pt x="421060" y="307661"/>
                      <a:pt x="326802" y="396397"/>
                      <a:pt x="210530" y="396397"/>
                    </a:cubicBezTo>
                    <a:cubicBezTo>
                      <a:pt x="94257" y="396397"/>
                      <a:pt x="0" y="307661"/>
                      <a:pt x="0" y="198199"/>
                    </a:cubicBezTo>
                    <a:cubicBezTo>
                      <a:pt x="0" y="88736"/>
                      <a:pt x="94257" y="0"/>
                      <a:pt x="210530" y="0"/>
                    </a:cubicBezTo>
                    <a:cubicBezTo>
                      <a:pt x="326802" y="0"/>
                      <a:pt x="421060" y="88736"/>
                      <a:pt x="421060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63" name="Text 526">
                <a:extLst>
                  <a:ext uri="{FF2B5EF4-FFF2-40B4-BE49-F238E27FC236}">
                    <a16:creationId xmlns:a16="http://schemas.microsoft.com/office/drawing/2014/main" id="{B2530B5D-ED93-F748-86B7-0ACB4BCA2EF8}"/>
                  </a:ext>
                </a:extLst>
              </p:cNvPr>
              <p:cNvSpPr txBox="1"/>
              <p:nvPr/>
            </p:nvSpPr>
            <p:spPr>
              <a:xfrm>
                <a:off x="4100720" y="5275202"/>
                <a:ext cx="421060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deep</a:t>
                </a:r>
              </a:p>
            </p:txBody>
          </p:sp>
        </p:grpSp>
        <p:grpSp>
          <p:nvGrpSpPr>
            <p:cNvPr id="139" name="Attribute">
              <a:extLst>
                <a:ext uri="{FF2B5EF4-FFF2-40B4-BE49-F238E27FC236}">
                  <a16:creationId xmlns:a16="http://schemas.microsoft.com/office/drawing/2014/main" id="{F3FA7277-659A-4F4A-97D3-8336C5163C41}"/>
                </a:ext>
              </a:extLst>
            </p:cNvPr>
            <p:cNvGrpSpPr/>
            <p:nvPr/>
          </p:nvGrpSpPr>
          <p:grpSpPr>
            <a:xfrm>
              <a:off x="3633130" y="5275202"/>
              <a:ext cx="420817" cy="396397"/>
              <a:chOff x="3633130" y="5275202"/>
              <a:chExt cx="420817" cy="396397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F0F989-4CBC-5044-AD71-DF2C645ADAAB}"/>
                  </a:ext>
                </a:extLst>
              </p:cNvPr>
              <p:cNvSpPr/>
              <p:nvPr/>
            </p:nvSpPr>
            <p:spPr>
              <a:xfrm>
                <a:off x="3633130" y="5275202"/>
                <a:ext cx="420817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20817" h="396397">
                    <a:moveTo>
                      <a:pt x="0" y="0"/>
                    </a:moveTo>
                    <a:moveTo>
                      <a:pt x="420817" y="198199"/>
                    </a:moveTo>
                    <a:cubicBezTo>
                      <a:pt x="420817" y="307661"/>
                      <a:pt x="326614" y="396397"/>
                      <a:pt x="210408" y="396397"/>
                    </a:cubicBezTo>
                    <a:cubicBezTo>
                      <a:pt x="94203" y="396397"/>
                      <a:pt x="0" y="307661"/>
                      <a:pt x="0" y="198199"/>
                    </a:cubicBezTo>
                    <a:cubicBezTo>
                      <a:pt x="0" y="88736"/>
                      <a:pt x="94203" y="0"/>
                      <a:pt x="210408" y="0"/>
                    </a:cubicBezTo>
                    <a:cubicBezTo>
                      <a:pt x="326614" y="0"/>
                      <a:pt x="420817" y="88736"/>
                      <a:pt x="420817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61" name="Text 527">
                <a:extLst>
                  <a:ext uri="{FF2B5EF4-FFF2-40B4-BE49-F238E27FC236}">
                    <a16:creationId xmlns:a16="http://schemas.microsoft.com/office/drawing/2014/main" id="{A05E61DC-58E3-6949-ACD8-5246A8BAA649}"/>
                  </a:ext>
                </a:extLst>
              </p:cNvPr>
              <p:cNvSpPr txBox="1"/>
              <p:nvPr/>
            </p:nvSpPr>
            <p:spPr>
              <a:xfrm>
                <a:off x="3633130" y="5275202"/>
                <a:ext cx="420817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pid</a:t>
                </a:r>
              </a:p>
            </p:txBody>
          </p:sp>
        </p:grpSp>
        <p:grpSp>
          <p:nvGrpSpPr>
            <p:cNvPr id="140" name="Attribute">
              <a:extLst>
                <a:ext uri="{FF2B5EF4-FFF2-40B4-BE49-F238E27FC236}">
                  <a16:creationId xmlns:a16="http://schemas.microsoft.com/office/drawing/2014/main" id="{02E23D24-B8B6-E845-8230-D8E7D9D8FA83}"/>
                </a:ext>
              </a:extLst>
            </p:cNvPr>
            <p:cNvGrpSpPr/>
            <p:nvPr/>
          </p:nvGrpSpPr>
          <p:grpSpPr>
            <a:xfrm>
              <a:off x="3116871" y="5275202"/>
              <a:ext cx="448883" cy="396397"/>
              <a:chOff x="3116871" y="5275202"/>
              <a:chExt cx="448883" cy="39639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DE40F84-403A-1043-9C8A-105F85F13DC2}"/>
                  </a:ext>
                </a:extLst>
              </p:cNvPr>
              <p:cNvSpPr/>
              <p:nvPr/>
            </p:nvSpPr>
            <p:spPr>
              <a:xfrm>
                <a:off x="3116871" y="5275202"/>
                <a:ext cx="448883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48883" h="396397">
                    <a:moveTo>
                      <a:pt x="0" y="0"/>
                    </a:moveTo>
                    <a:moveTo>
                      <a:pt x="448883" y="198199"/>
                    </a:moveTo>
                    <a:cubicBezTo>
                      <a:pt x="448883" y="307661"/>
                      <a:pt x="348397" y="396397"/>
                      <a:pt x="224442" y="396397"/>
                    </a:cubicBezTo>
                    <a:cubicBezTo>
                      <a:pt x="100486" y="396397"/>
                      <a:pt x="0" y="307661"/>
                      <a:pt x="0" y="198199"/>
                    </a:cubicBezTo>
                    <a:cubicBezTo>
                      <a:pt x="0" y="88736"/>
                      <a:pt x="100486" y="0"/>
                      <a:pt x="224442" y="0"/>
                    </a:cubicBezTo>
                    <a:cubicBezTo>
                      <a:pt x="348397" y="0"/>
                      <a:pt x="448883" y="88736"/>
                      <a:pt x="448883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59" name="Text 528">
                <a:extLst>
                  <a:ext uri="{FF2B5EF4-FFF2-40B4-BE49-F238E27FC236}">
                    <a16:creationId xmlns:a16="http://schemas.microsoft.com/office/drawing/2014/main" id="{159D975E-123E-574A-A33B-40B391498500}"/>
                  </a:ext>
                </a:extLst>
              </p:cNvPr>
              <p:cNvSpPr txBox="1"/>
              <p:nvPr/>
            </p:nvSpPr>
            <p:spPr>
              <a:xfrm>
                <a:off x="3116871" y="5275202"/>
                <a:ext cx="448883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商城闭包id</a:t>
                </a:r>
              </a:p>
            </p:txBody>
          </p:sp>
        </p:grpSp>
        <p:cxnSp>
          <p:nvCxnSpPr>
            <p:cNvPr id="141" name="Line connector">
              <a:extLst>
                <a:ext uri="{FF2B5EF4-FFF2-40B4-BE49-F238E27FC236}">
                  <a16:creationId xmlns:a16="http://schemas.microsoft.com/office/drawing/2014/main" id="{D9213D28-4DF5-4F4A-9371-A92B8E383993}"/>
                </a:ext>
              </a:extLst>
            </p:cNvPr>
            <p:cNvCxnSpPr>
              <a:stCxn id="130" idx="3"/>
            </p:cNvCxnSpPr>
            <p:nvPr/>
          </p:nvCxnSpPr>
          <p:spPr>
            <a:xfrm rot="1130714">
              <a:off x="3594368" y="5233851"/>
              <a:ext cx="256032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42" name="Line connector">
              <a:extLst>
                <a:ext uri="{FF2B5EF4-FFF2-40B4-BE49-F238E27FC236}">
                  <a16:creationId xmlns:a16="http://schemas.microsoft.com/office/drawing/2014/main" id="{7F3CE823-CE0C-6349-91E5-B3BCF79CA895}"/>
                </a:ext>
              </a:extLst>
            </p:cNvPr>
            <p:cNvCxnSpPr>
              <a:stCxn id="130" idx="7"/>
            </p:cNvCxnSpPr>
            <p:nvPr/>
          </p:nvCxnSpPr>
          <p:spPr>
            <a:xfrm rot="1112030">
              <a:off x="3777311" y="5257634"/>
              <a:ext cx="409827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43" name="Line connector">
              <a:extLst>
                <a:ext uri="{FF2B5EF4-FFF2-40B4-BE49-F238E27FC236}">
                  <a16:creationId xmlns:a16="http://schemas.microsoft.com/office/drawing/2014/main" id="{535AFF7F-E978-2146-8859-C5C225899815}"/>
                </a:ext>
              </a:extLst>
            </p:cNvPr>
            <p:cNvCxnSpPr>
              <a:stCxn id="130" idx="11"/>
            </p:cNvCxnSpPr>
            <p:nvPr/>
          </p:nvCxnSpPr>
          <p:spPr>
            <a:xfrm rot="991569">
              <a:off x="3961592" y="5170372"/>
              <a:ext cx="632073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44" name="Line connector">
              <a:extLst>
                <a:ext uri="{FF2B5EF4-FFF2-40B4-BE49-F238E27FC236}">
                  <a16:creationId xmlns:a16="http://schemas.microsoft.com/office/drawing/2014/main" id="{892334F8-9688-CE4F-BB59-8C6A4C794D16}"/>
                </a:ext>
              </a:extLst>
            </p:cNvPr>
            <p:cNvCxnSpPr>
              <a:stCxn id="130" idx="6"/>
            </p:cNvCxnSpPr>
            <p:nvPr/>
          </p:nvCxnSpPr>
          <p:spPr>
            <a:xfrm rot="7890950">
              <a:off x="3322692" y="5233851"/>
              <a:ext cx="110450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grpSp>
          <p:nvGrpSpPr>
            <p:cNvPr id="145" name="Attribute">
              <a:extLst>
                <a:ext uri="{FF2B5EF4-FFF2-40B4-BE49-F238E27FC236}">
                  <a16:creationId xmlns:a16="http://schemas.microsoft.com/office/drawing/2014/main" id="{8F0B297B-31A4-1642-A7CC-A041025DEF5C}"/>
                </a:ext>
              </a:extLst>
            </p:cNvPr>
            <p:cNvGrpSpPr/>
            <p:nvPr/>
          </p:nvGrpSpPr>
          <p:grpSpPr>
            <a:xfrm>
              <a:off x="1420034" y="4888799"/>
              <a:ext cx="467131" cy="396397"/>
              <a:chOff x="1420034" y="4888799"/>
              <a:chExt cx="467131" cy="396397"/>
            </a:xfrm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0DEB823-41C7-B146-940E-538C35B14A2A}"/>
                  </a:ext>
                </a:extLst>
              </p:cNvPr>
              <p:cNvSpPr/>
              <p:nvPr/>
            </p:nvSpPr>
            <p:spPr>
              <a:xfrm>
                <a:off x="1420034" y="4888799"/>
                <a:ext cx="4671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67131" h="396397">
                    <a:moveTo>
                      <a:pt x="0" y="0"/>
                    </a:moveTo>
                    <a:moveTo>
                      <a:pt x="467131" y="198199"/>
                    </a:moveTo>
                    <a:cubicBezTo>
                      <a:pt x="467131" y="307661"/>
                      <a:pt x="362560" y="396397"/>
                      <a:pt x="233565" y="396397"/>
                    </a:cubicBezTo>
                    <a:cubicBezTo>
                      <a:pt x="104571" y="396397"/>
                      <a:pt x="0" y="307661"/>
                      <a:pt x="0" y="198199"/>
                    </a:cubicBezTo>
                    <a:cubicBezTo>
                      <a:pt x="0" y="88736"/>
                      <a:pt x="104571" y="0"/>
                      <a:pt x="233565" y="0"/>
                    </a:cubicBezTo>
                    <a:cubicBezTo>
                      <a:pt x="362560" y="0"/>
                      <a:pt x="467131" y="88736"/>
                      <a:pt x="4671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57" name="Text 529">
                <a:extLst>
                  <a:ext uri="{FF2B5EF4-FFF2-40B4-BE49-F238E27FC236}">
                    <a16:creationId xmlns:a16="http://schemas.microsoft.com/office/drawing/2014/main" id="{42314B58-91D7-F04F-82B9-4C0C1C7A1713}"/>
                  </a:ext>
                </a:extLst>
              </p:cNvPr>
              <p:cNvSpPr txBox="1"/>
              <p:nvPr/>
            </p:nvSpPr>
            <p:spPr>
              <a:xfrm>
                <a:off x="1420034" y="4888799"/>
                <a:ext cx="4671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位置文本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信息</a:t>
                </a:r>
              </a:p>
            </p:txBody>
          </p:sp>
        </p:grpSp>
        <p:grpSp>
          <p:nvGrpSpPr>
            <p:cNvPr id="146" name="Attribute">
              <a:extLst>
                <a:ext uri="{FF2B5EF4-FFF2-40B4-BE49-F238E27FC236}">
                  <a16:creationId xmlns:a16="http://schemas.microsoft.com/office/drawing/2014/main" id="{226614A3-76ED-3C4B-A45C-2C76683108C9}"/>
                </a:ext>
              </a:extLst>
            </p:cNvPr>
            <p:cNvGrpSpPr/>
            <p:nvPr/>
          </p:nvGrpSpPr>
          <p:grpSpPr>
            <a:xfrm>
              <a:off x="1226501" y="4466101"/>
              <a:ext cx="402265" cy="396397"/>
              <a:chOff x="1226501" y="4466101"/>
              <a:chExt cx="402265" cy="396397"/>
            </a:xfrm>
          </p:grpSpPr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EF93C9CB-D65A-6A42-8E0D-D641C48EB6A0}"/>
                  </a:ext>
                </a:extLst>
              </p:cNvPr>
              <p:cNvSpPr/>
              <p:nvPr/>
            </p:nvSpPr>
            <p:spPr>
              <a:xfrm>
                <a:off x="1226501" y="4466101"/>
                <a:ext cx="402265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402265" h="396397">
                    <a:moveTo>
                      <a:pt x="0" y="0"/>
                    </a:moveTo>
                    <a:moveTo>
                      <a:pt x="402265" y="198199"/>
                    </a:moveTo>
                    <a:cubicBezTo>
                      <a:pt x="402265" y="307661"/>
                      <a:pt x="312215" y="396397"/>
                      <a:pt x="201132" y="396397"/>
                    </a:cubicBezTo>
                    <a:cubicBezTo>
                      <a:pt x="90050" y="396397"/>
                      <a:pt x="0" y="307661"/>
                      <a:pt x="0" y="198199"/>
                    </a:cubicBezTo>
                    <a:cubicBezTo>
                      <a:pt x="0" y="88736"/>
                      <a:pt x="90050" y="0"/>
                      <a:pt x="201132" y="0"/>
                    </a:cubicBezTo>
                    <a:cubicBezTo>
                      <a:pt x="312215" y="0"/>
                      <a:pt x="402265" y="88736"/>
                      <a:pt x="402265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55" name="Text 530">
                <a:extLst>
                  <a:ext uri="{FF2B5EF4-FFF2-40B4-BE49-F238E27FC236}">
                    <a16:creationId xmlns:a16="http://schemas.microsoft.com/office/drawing/2014/main" id="{DE5B068C-7410-3943-853A-3DA0897E1368}"/>
                  </a:ext>
                </a:extLst>
              </p:cNvPr>
              <p:cNvSpPr txBox="1"/>
              <p:nvPr/>
            </p:nvSpPr>
            <p:spPr>
              <a:xfrm>
                <a:off x="1226501" y="4466101"/>
                <a:ext cx="402265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位置具体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表述</a:t>
                </a:r>
              </a:p>
            </p:txBody>
          </p:sp>
        </p:grpSp>
        <p:grpSp>
          <p:nvGrpSpPr>
            <p:cNvPr id="147" name="Attribute">
              <a:extLst>
                <a:ext uri="{FF2B5EF4-FFF2-40B4-BE49-F238E27FC236}">
                  <a16:creationId xmlns:a16="http://schemas.microsoft.com/office/drawing/2014/main" id="{375828C9-DE4B-CC4C-9C7F-DBE0279F6171}"/>
                </a:ext>
              </a:extLst>
            </p:cNvPr>
            <p:cNvGrpSpPr/>
            <p:nvPr/>
          </p:nvGrpSpPr>
          <p:grpSpPr>
            <a:xfrm>
              <a:off x="1324764" y="3983202"/>
              <a:ext cx="398731" cy="396397"/>
              <a:chOff x="1324764" y="3983202"/>
              <a:chExt cx="398731" cy="396397"/>
            </a:xfrm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C88FEDE-515A-4947-BF90-DB4E00C312C7}"/>
                  </a:ext>
                </a:extLst>
              </p:cNvPr>
              <p:cNvSpPr/>
              <p:nvPr/>
            </p:nvSpPr>
            <p:spPr>
              <a:xfrm>
                <a:off x="1324764" y="3983202"/>
                <a:ext cx="398731" cy="396397"/>
              </a:xfrm>
              <a:custGeom>
                <a:avLst/>
                <a:gdLst/>
                <a:ahLst/>
                <a:cxnLst/>
                <a:rect l="0" t="0" r="0" b="0"/>
                <a:pathLst>
                  <a:path w="398731" h="396397">
                    <a:moveTo>
                      <a:pt x="0" y="0"/>
                    </a:moveTo>
                    <a:moveTo>
                      <a:pt x="398731" y="198199"/>
                    </a:moveTo>
                    <a:cubicBezTo>
                      <a:pt x="398731" y="307661"/>
                      <a:pt x="309472" y="396397"/>
                      <a:pt x="199365" y="396397"/>
                    </a:cubicBezTo>
                    <a:cubicBezTo>
                      <a:pt x="89259" y="396397"/>
                      <a:pt x="0" y="307661"/>
                      <a:pt x="0" y="198199"/>
                    </a:cubicBezTo>
                    <a:cubicBezTo>
                      <a:pt x="0" y="88736"/>
                      <a:pt x="89259" y="0"/>
                      <a:pt x="199365" y="0"/>
                    </a:cubicBezTo>
                    <a:cubicBezTo>
                      <a:pt x="309472" y="0"/>
                      <a:pt x="398731" y="88736"/>
                      <a:pt x="398731" y="198199"/>
                    </a:cubicBezTo>
                  </a:path>
                </a:pathLst>
              </a:custGeom>
              <a:solidFill>
                <a:srgbClr val="646B86"/>
              </a:solidFill>
              <a:ln w="7600" cap="flat">
                <a:solidFill>
                  <a:srgbClr val="474D61"/>
                </a:solidFill>
                <a:bevel/>
              </a:ln>
              <a:effectLst>
                <a:outerShdw dist="21496" dir="2700000" algn="tl" rotWithShape="0">
                  <a:srgbClr val="646B86">
                    <a:alpha val="20000"/>
                  </a:srgbClr>
                </a:outerShdw>
              </a:effectLst>
            </p:spPr>
          </p:sp>
          <p:sp>
            <p:nvSpPr>
              <p:cNvPr id="153" name="Text 531">
                <a:extLst>
                  <a:ext uri="{FF2B5EF4-FFF2-40B4-BE49-F238E27FC236}">
                    <a16:creationId xmlns:a16="http://schemas.microsoft.com/office/drawing/2014/main" id="{22ED3763-6F6F-2944-BAE0-F8D1B78D7ED9}"/>
                  </a:ext>
                </a:extLst>
              </p:cNvPr>
              <p:cNvSpPr txBox="1"/>
              <p:nvPr/>
            </p:nvSpPr>
            <p:spPr>
              <a:xfrm>
                <a:off x="1324764" y="3983202"/>
                <a:ext cx="398731" cy="396397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70">
                    <a:solidFill>
                      <a:srgbClr val="FFFFFF"/>
                    </a:solidFill>
                    <a:latin typeface="Palatino"/>
                  </a:rPr>
                  <a:t>id</a:t>
                </a:r>
              </a:p>
            </p:txBody>
          </p:sp>
        </p:grpSp>
        <p:cxnSp>
          <p:nvCxnSpPr>
            <p:cNvPr id="148" name="Line connector">
              <a:extLst>
                <a:ext uri="{FF2B5EF4-FFF2-40B4-BE49-F238E27FC236}">
                  <a16:creationId xmlns:a16="http://schemas.microsoft.com/office/drawing/2014/main" id="{14E8003A-E3B3-AA4B-BC7C-FE2BB4B6330E}"/>
                </a:ext>
              </a:extLst>
            </p:cNvPr>
            <p:cNvCxnSpPr>
              <a:stCxn id="131" idx="8"/>
            </p:cNvCxnSpPr>
            <p:nvPr/>
          </p:nvCxnSpPr>
          <p:spPr>
            <a:xfrm rot="-9997002">
              <a:off x="1649031" y="4354978"/>
              <a:ext cx="198277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49" name="Line connector">
              <a:extLst>
                <a:ext uri="{FF2B5EF4-FFF2-40B4-BE49-F238E27FC236}">
                  <a16:creationId xmlns:a16="http://schemas.microsoft.com/office/drawing/2014/main" id="{0C7668BA-6DBC-D040-A997-D6BF450E172D}"/>
                </a:ext>
              </a:extLst>
            </p:cNvPr>
            <p:cNvCxnSpPr>
              <a:stCxn id="131" idx="0"/>
            </p:cNvCxnSpPr>
            <p:nvPr/>
          </p:nvCxnSpPr>
          <p:spPr>
            <a:xfrm rot="8464267">
              <a:off x="1597957" y="4577125"/>
              <a:ext cx="277469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cxnSp>
          <p:nvCxnSpPr>
            <p:cNvPr id="150" name="Line connector">
              <a:extLst>
                <a:ext uri="{FF2B5EF4-FFF2-40B4-BE49-F238E27FC236}">
                  <a16:creationId xmlns:a16="http://schemas.microsoft.com/office/drawing/2014/main" id="{63774D1D-6928-E54E-9D34-B09648549383}"/>
                </a:ext>
              </a:extLst>
            </p:cNvPr>
            <p:cNvCxnSpPr>
              <a:stCxn id="131" idx="9"/>
            </p:cNvCxnSpPr>
            <p:nvPr/>
          </p:nvCxnSpPr>
          <p:spPr>
            <a:xfrm rot="7419755">
              <a:off x="1576804" y="4745387"/>
              <a:ext cx="344609" cy="0"/>
            </a:xfrm>
            <a:prstGeom prst="line">
              <a:avLst/>
            </a:prstGeom>
            <a:ln w="7600" cap="flat">
              <a:solidFill>
                <a:srgbClr val="474D61"/>
              </a:solidFill>
              <a:bevel/>
            </a:ln>
          </p:spPr>
        </p:cxnSp>
        <p:sp>
          <p:nvSpPr>
            <p:cNvPr id="151" name="ConnectLine">
              <a:extLst>
                <a:ext uri="{FF2B5EF4-FFF2-40B4-BE49-F238E27FC236}">
                  <a16:creationId xmlns:a16="http://schemas.microsoft.com/office/drawing/2014/main" id="{22E6DF51-87ED-224D-B8AD-A14EF0551880}"/>
                </a:ext>
              </a:extLst>
            </p:cNvPr>
            <p:cNvSpPr/>
            <p:nvPr/>
          </p:nvSpPr>
          <p:spPr>
            <a:xfrm>
              <a:off x="3227813" y="4968450"/>
              <a:ext cx="181380" cy="300349"/>
            </a:xfrm>
            <a:custGeom>
              <a:avLst/>
              <a:gdLst>
                <a:gd name="rtl" fmla="*/ -245980 w 181380"/>
                <a:gd name="rtt" fmla="*/ -8916 h 300349"/>
                <a:gd name="rtr" fmla="*/ -116780 w 181380"/>
                <a:gd name="rtb" fmla="*/ 127884 h 300349"/>
              </a:gdLst>
              <a:ahLst/>
              <a:cxnLst/>
              <a:rect l="rtl" t="rtt" r="rtr" b="rtb"/>
              <a:pathLst>
                <a:path w="181380" h="300349" fill="none">
                  <a:moveTo>
                    <a:pt x="0" y="0"/>
                  </a:moveTo>
                  <a:lnTo>
                    <a:pt x="-181380" y="0"/>
                  </a:lnTo>
                  <a:lnTo>
                    <a:pt x="-181380" y="300349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type="stealth" w="med" len="med"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70">
                  <a:solidFill>
                    <a:srgbClr val="000000"/>
                  </a:solidFill>
                  <a:latin typeface="宋体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7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书页奖学金申请答辩PPT模板"/>
</p:tagLst>
</file>

<file path=ppt/theme/theme1.xml><?xml version="1.0" encoding="utf-8"?>
<a:theme xmlns:a="http://schemas.openxmlformats.org/drawingml/2006/main" name="Office 主题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FEBA01"/>
      </a:accent2>
      <a:accent3>
        <a:srgbClr val="0070C0"/>
      </a:accent3>
      <a:accent4>
        <a:srgbClr val="C00000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481719</TotalTime>
  <Words>303</Words>
  <Application>Microsoft Macintosh PowerPoint</Application>
  <PresentationFormat>Widescreen</PresentationFormat>
  <Paragraphs>209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.AppleSystemUIFont</vt:lpstr>
      <vt:lpstr>宋体</vt:lpstr>
      <vt:lpstr>微软雅黑 Light</vt:lpstr>
      <vt:lpstr>方正兰亭黑简体</vt:lpstr>
      <vt:lpstr>方正大标宋简体</vt:lpstr>
      <vt:lpstr>Arial</vt:lpstr>
      <vt:lpstr>Calibri</vt:lpstr>
      <vt:lpstr>Comic Sans MS</vt:lpstr>
      <vt:lpstr>Palatino</vt:lpstr>
      <vt:lpstr>Palatino Linotype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创意书页奖学金申请答辩PPT模板</dc:title>
  <dc:creator>Sky123.Org</dc:creator>
  <cp:lastModifiedBy>qwerasdf811013@163.com</cp:lastModifiedBy>
  <cp:revision>383</cp:revision>
  <dcterms:created xsi:type="dcterms:W3CDTF">2015-10-07T04:46:03Z</dcterms:created>
  <dcterms:modified xsi:type="dcterms:W3CDTF">2020-12-29T01:25:37Z</dcterms:modified>
</cp:coreProperties>
</file>