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64" r:id="rId3"/>
    <p:sldId id="265" r:id="rId4"/>
    <p:sldId id="267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  <a:srgbClr val="3E3E3B"/>
    <a:srgbClr val="000000"/>
    <a:srgbClr val="4C586F"/>
    <a:srgbClr val="A2AAB0"/>
    <a:srgbClr val="EBECED"/>
    <a:srgbClr val="DCD8D6"/>
    <a:srgbClr val="CBC5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46F890A9-2807-4EBB-B81D-B2AA78EC7F39}" styleName="어두운 스타일 2 - 강조 5/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005" autoAdjust="0"/>
  </p:normalViewPr>
  <p:slideViewPr>
    <p:cSldViewPr snapToGrid="0">
      <p:cViewPr>
        <p:scale>
          <a:sx n="75" d="100"/>
          <a:sy n="75" d="100"/>
        </p:scale>
        <p:origin x="43" y="18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FBFD952-0F55-4136-AE67-37ABE063C1E0}" type="doc">
      <dgm:prSet loTypeId="urn:microsoft.com/office/officeart/2005/8/layout/cycle6" loCatId="cycle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pPr latinLnBrk="1"/>
          <a:endParaRPr lang="ko-KR" altLang="en-US"/>
        </a:p>
      </dgm:t>
    </dgm:pt>
    <dgm:pt modelId="{4E67E242-A084-4B86-B5B4-4DD928CBD2E9}">
      <dgm:prSet phldrT="[텍스트]" custT="1"/>
      <dgm:spPr/>
      <dgm:t>
        <a:bodyPr/>
        <a:lstStyle/>
        <a:p>
          <a:pPr latinLnBrk="1"/>
          <a:r>
            <a:rPr lang="ko-KR" altLang="en-US" sz="2000" dirty="0" smtClean="0">
              <a:latin typeface="12롯데마트드림Light" panose="02020603020101020101" pitchFamily="18" charset="-127"/>
              <a:ea typeface="12롯데마트드림Light" panose="02020603020101020101" pitchFamily="18" charset="-127"/>
            </a:rPr>
            <a:t>이론 공부 및 전문가 면담 </a:t>
          </a:r>
          <a:endParaRPr lang="ko-KR" altLang="en-US" sz="2000" dirty="0">
            <a:latin typeface="12롯데마트드림Light" panose="02020603020101020101" pitchFamily="18" charset="-127"/>
            <a:ea typeface="12롯데마트드림Light" panose="02020603020101020101" pitchFamily="18" charset="-127"/>
          </a:endParaRPr>
        </a:p>
      </dgm:t>
    </dgm:pt>
    <dgm:pt modelId="{224518E9-A037-480E-BEDE-3312371C62CD}" type="parTrans" cxnId="{A5BB9C2C-2627-4DB6-AFD1-8FA64B9BFF8A}">
      <dgm:prSet/>
      <dgm:spPr/>
      <dgm:t>
        <a:bodyPr/>
        <a:lstStyle/>
        <a:p>
          <a:pPr latinLnBrk="1"/>
          <a:endParaRPr lang="ko-KR" altLang="en-US" sz="1600">
            <a:latin typeface="12롯데마트드림Light" panose="02020603020101020101" pitchFamily="18" charset="-127"/>
            <a:ea typeface="12롯데마트드림Light" panose="02020603020101020101" pitchFamily="18" charset="-127"/>
          </a:endParaRPr>
        </a:p>
      </dgm:t>
    </dgm:pt>
    <dgm:pt modelId="{69A61999-D548-4396-A067-BB3C768EB8CD}" type="sibTrans" cxnId="{A5BB9C2C-2627-4DB6-AFD1-8FA64B9BFF8A}">
      <dgm:prSet/>
      <dgm:spPr/>
      <dgm:t>
        <a:bodyPr/>
        <a:lstStyle/>
        <a:p>
          <a:pPr latinLnBrk="1"/>
          <a:endParaRPr lang="ko-KR" altLang="en-US" sz="1600">
            <a:latin typeface="12롯데마트드림Light" panose="02020603020101020101" pitchFamily="18" charset="-127"/>
            <a:ea typeface="12롯데마트드림Light" panose="02020603020101020101" pitchFamily="18" charset="-127"/>
          </a:endParaRPr>
        </a:p>
      </dgm:t>
    </dgm:pt>
    <dgm:pt modelId="{BF13D00D-D121-4E2B-A22D-400F89E2097C}">
      <dgm:prSet phldrT="[텍스트]" custT="1"/>
      <dgm:spPr/>
      <dgm:t>
        <a:bodyPr/>
        <a:lstStyle/>
        <a:p>
          <a:pPr latinLnBrk="1"/>
          <a:r>
            <a:rPr lang="ko-KR" altLang="en-US" sz="2000" dirty="0" smtClean="0">
              <a:latin typeface="12롯데마트드림Light" panose="02020603020101020101" pitchFamily="18" charset="-127"/>
              <a:ea typeface="12롯데마트드림Light" panose="02020603020101020101" pitchFamily="18" charset="-127"/>
            </a:rPr>
            <a:t>전처리 과정</a:t>
          </a:r>
          <a:endParaRPr lang="ko-KR" altLang="en-US" sz="2000" dirty="0">
            <a:latin typeface="12롯데마트드림Light" panose="02020603020101020101" pitchFamily="18" charset="-127"/>
            <a:ea typeface="12롯데마트드림Light" panose="02020603020101020101" pitchFamily="18" charset="-127"/>
          </a:endParaRPr>
        </a:p>
      </dgm:t>
    </dgm:pt>
    <dgm:pt modelId="{EE587139-FCAC-4518-A3D6-80D6CB500924}" type="parTrans" cxnId="{EA91D92C-D364-4783-8182-89491E0325E4}">
      <dgm:prSet/>
      <dgm:spPr/>
      <dgm:t>
        <a:bodyPr/>
        <a:lstStyle/>
        <a:p>
          <a:pPr latinLnBrk="1"/>
          <a:endParaRPr lang="ko-KR" altLang="en-US" sz="1600">
            <a:latin typeface="12롯데마트드림Light" panose="02020603020101020101" pitchFamily="18" charset="-127"/>
            <a:ea typeface="12롯데마트드림Light" panose="02020603020101020101" pitchFamily="18" charset="-127"/>
          </a:endParaRPr>
        </a:p>
      </dgm:t>
    </dgm:pt>
    <dgm:pt modelId="{ABB53191-D87C-44DE-B5B5-71C2505D503E}" type="sibTrans" cxnId="{EA91D92C-D364-4783-8182-89491E0325E4}">
      <dgm:prSet/>
      <dgm:spPr/>
      <dgm:t>
        <a:bodyPr/>
        <a:lstStyle/>
        <a:p>
          <a:pPr latinLnBrk="1"/>
          <a:endParaRPr lang="ko-KR" altLang="en-US" sz="1600">
            <a:latin typeface="12롯데마트드림Light" panose="02020603020101020101" pitchFamily="18" charset="-127"/>
            <a:ea typeface="12롯데마트드림Light" panose="02020603020101020101" pitchFamily="18" charset="-127"/>
          </a:endParaRPr>
        </a:p>
      </dgm:t>
    </dgm:pt>
    <dgm:pt modelId="{1B0B47E4-47BF-430E-9C47-B77E8EAB9009}">
      <dgm:prSet phldrT="[텍스트]" custT="1"/>
      <dgm:spPr/>
      <dgm:t>
        <a:bodyPr/>
        <a:lstStyle/>
        <a:p>
          <a:pPr latinLnBrk="1"/>
          <a:r>
            <a:rPr lang="ko-KR" altLang="en-US" sz="2000" dirty="0" smtClean="0">
              <a:latin typeface="12롯데마트드림Light" panose="02020603020101020101" pitchFamily="18" charset="-127"/>
              <a:ea typeface="12롯데마트드림Light" panose="02020603020101020101" pitchFamily="18" charset="-127"/>
            </a:rPr>
            <a:t>데이터 시각화</a:t>
          </a:r>
          <a:endParaRPr lang="ko-KR" altLang="en-US" sz="2000" dirty="0">
            <a:latin typeface="12롯데마트드림Light" panose="02020603020101020101" pitchFamily="18" charset="-127"/>
            <a:ea typeface="12롯데마트드림Light" panose="02020603020101020101" pitchFamily="18" charset="-127"/>
          </a:endParaRPr>
        </a:p>
      </dgm:t>
    </dgm:pt>
    <dgm:pt modelId="{E6A2E4DF-4EC6-466B-9230-8181739BF2AA}" type="parTrans" cxnId="{921FCB06-F308-4410-8381-4F6CDD84174E}">
      <dgm:prSet/>
      <dgm:spPr/>
      <dgm:t>
        <a:bodyPr/>
        <a:lstStyle/>
        <a:p>
          <a:pPr latinLnBrk="1"/>
          <a:endParaRPr lang="ko-KR" altLang="en-US" sz="1600">
            <a:latin typeface="12롯데마트드림Light" panose="02020603020101020101" pitchFamily="18" charset="-127"/>
            <a:ea typeface="12롯데마트드림Light" panose="02020603020101020101" pitchFamily="18" charset="-127"/>
          </a:endParaRPr>
        </a:p>
      </dgm:t>
    </dgm:pt>
    <dgm:pt modelId="{8772260D-0CA3-43F2-A7F4-54EE2057EF0C}" type="sibTrans" cxnId="{921FCB06-F308-4410-8381-4F6CDD84174E}">
      <dgm:prSet/>
      <dgm:spPr/>
      <dgm:t>
        <a:bodyPr/>
        <a:lstStyle/>
        <a:p>
          <a:pPr latinLnBrk="1"/>
          <a:endParaRPr lang="ko-KR" altLang="en-US" sz="1600">
            <a:latin typeface="12롯데마트드림Light" panose="02020603020101020101" pitchFamily="18" charset="-127"/>
            <a:ea typeface="12롯데마트드림Light" panose="02020603020101020101" pitchFamily="18" charset="-127"/>
          </a:endParaRPr>
        </a:p>
      </dgm:t>
    </dgm:pt>
    <dgm:pt modelId="{A0F60836-05AC-457C-9A1D-D24C9D5892BB}">
      <dgm:prSet phldrT="[텍스트]" custT="1"/>
      <dgm:spPr/>
      <dgm:t>
        <a:bodyPr/>
        <a:lstStyle/>
        <a:p>
          <a:pPr latinLnBrk="1"/>
          <a:r>
            <a:rPr lang="ko-KR" altLang="en-US" sz="2000" dirty="0" smtClean="0">
              <a:latin typeface="12롯데마트드림Light" panose="02020603020101020101" pitchFamily="18" charset="-127"/>
              <a:ea typeface="12롯데마트드림Light" panose="02020603020101020101" pitchFamily="18" charset="-127"/>
            </a:rPr>
            <a:t>모델 훈련</a:t>
          </a:r>
          <a:endParaRPr lang="ko-KR" altLang="en-US" sz="2000" dirty="0">
            <a:latin typeface="12롯데마트드림Light" panose="02020603020101020101" pitchFamily="18" charset="-127"/>
            <a:ea typeface="12롯데마트드림Light" panose="02020603020101020101" pitchFamily="18" charset="-127"/>
          </a:endParaRPr>
        </a:p>
      </dgm:t>
    </dgm:pt>
    <dgm:pt modelId="{599CC8A6-D8A4-48D9-9182-55D329BCB985}" type="parTrans" cxnId="{556E68E1-4E08-44AB-BD06-1EDD1D6AE8D8}">
      <dgm:prSet/>
      <dgm:spPr/>
      <dgm:t>
        <a:bodyPr/>
        <a:lstStyle/>
        <a:p>
          <a:pPr latinLnBrk="1"/>
          <a:endParaRPr lang="ko-KR" altLang="en-US" sz="1600">
            <a:latin typeface="12롯데마트드림Light" panose="02020603020101020101" pitchFamily="18" charset="-127"/>
            <a:ea typeface="12롯데마트드림Light" panose="02020603020101020101" pitchFamily="18" charset="-127"/>
          </a:endParaRPr>
        </a:p>
      </dgm:t>
    </dgm:pt>
    <dgm:pt modelId="{1F350ADD-6497-4169-850B-45E60BE8B856}" type="sibTrans" cxnId="{556E68E1-4E08-44AB-BD06-1EDD1D6AE8D8}">
      <dgm:prSet/>
      <dgm:spPr/>
      <dgm:t>
        <a:bodyPr/>
        <a:lstStyle/>
        <a:p>
          <a:pPr latinLnBrk="1"/>
          <a:endParaRPr lang="ko-KR" altLang="en-US" sz="1600">
            <a:latin typeface="12롯데마트드림Light" panose="02020603020101020101" pitchFamily="18" charset="-127"/>
            <a:ea typeface="12롯데마트드림Light" panose="02020603020101020101" pitchFamily="18" charset="-127"/>
          </a:endParaRPr>
        </a:p>
      </dgm:t>
    </dgm:pt>
    <dgm:pt modelId="{0AD2301E-79A3-4DCB-A267-5BE83355CB0D}">
      <dgm:prSet phldrT="[텍스트]" custT="1"/>
      <dgm:spPr/>
      <dgm:t>
        <a:bodyPr/>
        <a:lstStyle/>
        <a:p>
          <a:pPr latinLnBrk="1"/>
          <a:r>
            <a:rPr lang="ko-KR" altLang="en-US" sz="2000" dirty="0" smtClean="0">
              <a:latin typeface="12롯데마트드림Light" panose="02020603020101020101" pitchFamily="18" charset="-127"/>
              <a:ea typeface="12롯데마트드림Light" panose="02020603020101020101" pitchFamily="18" charset="-127"/>
            </a:rPr>
            <a:t>웹 출시</a:t>
          </a:r>
          <a:endParaRPr lang="ko-KR" altLang="en-US" sz="2000" dirty="0">
            <a:latin typeface="12롯데마트드림Light" panose="02020603020101020101" pitchFamily="18" charset="-127"/>
            <a:ea typeface="12롯데마트드림Light" panose="02020603020101020101" pitchFamily="18" charset="-127"/>
          </a:endParaRPr>
        </a:p>
      </dgm:t>
    </dgm:pt>
    <dgm:pt modelId="{CBA23630-2799-44B8-84D6-7E3C0E5D7210}" type="parTrans" cxnId="{5F2F9515-561B-4E89-AE22-0A5210D83860}">
      <dgm:prSet/>
      <dgm:spPr/>
      <dgm:t>
        <a:bodyPr/>
        <a:lstStyle/>
        <a:p>
          <a:pPr latinLnBrk="1"/>
          <a:endParaRPr lang="ko-KR" altLang="en-US" sz="1600">
            <a:latin typeface="12롯데마트드림Light" panose="02020603020101020101" pitchFamily="18" charset="-127"/>
            <a:ea typeface="12롯데마트드림Light" panose="02020603020101020101" pitchFamily="18" charset="-127"/>
          </a:endParaRPr>
        </a:p>
      </dgm:t>
    </dgm:pt>
    <dgm:pt modelId="{B5BC111B-57C7-4042-9088-F5126223A5DC}" type="sibTrans" cxnId="{5F2F9515-561B-4E89-AE22-0A5210D83860}">
      <dgm:prSet/>
      <dgm:spPr/>
      <dgm:t>
        <a:bodyPr/>
        <a:lstStyle/>
        <a:p>
          <a:pPr latinLnBrk="1"/>
          <a:endParaRPr lang="ko-KR" altLang="en-US" sz="1600">
            <a:latin typeface="12롯데마트드림Light" panose="02020603020101020101" pitchFamily="18" charset="-127"/>
            <a:ea typeface="12롯데마트드림Light" panose="02020603020101020101" pitchFamily="18" charset="-127"/>
          </a:endParaRPr>
        </a:p>
      </dgm:t>
    </dgm:pt>
    <dgm:pt modelId="{70B4A90B-7105-4E6E-86C4-4C30EC6DD816}" type="pres">
      <dgm:prSet presAssocID="{FFBFD952-0F55-4136-AE67-37ABE063C1E0}" presName="cycle" presStyleCnt="0">
        <dgm:presLayoutVars>
          <dgm:dir/>
          <dgm:resizeHandles val="exact"/>
        </dgm:presLayoutVars>
      </dgm:prSet>
      <dgm:spPr/>
    </dgm:pt>
    <dgm:pt modelId="{9906047D-4061-4136-AF66-A26405666B29}" type="pres">
      <dgm:prSet presAssocID="{4E67E242-A084-4B86-B5B4-4DD928CBD2E9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A12F3DD-ACA9-4634-ACA2-5606F794C92F}" type="pres">
      <dgm:prSet presAssocID="{4E67E242-A084-4B86-B5B4-4DD928CBD2E9}" presName="spNode" presStyleCnt="0"/>
      <dgm:spPr/>
    </dgm:pt>
    <dgm:pt modelId="{43E58DE6-B0D1-491C-B003-2F23EEB5C6D3}" type="pres">
      <dgm:prSet presAssocID="{69A61999-D548-4396-A067-BB3C768EB8CD}" presName="sibTrans" presStyleLbl="sibTrans1D1" presStyleIdx="0" presStyleCnt="5"/>
      <dgm:spPr/>
    </dgm:pt>
    <dgm:pt modelId="{E0D633EA-D58D-435A-88C1-77CA94B1A871}" type="pres">
      <dgm:prSet presAssocID="{BF13D00D-D121-4E2B-A22D-400F89E2097C}" presName="node" presStyleLbl="node1" presStyleIdx="1" presStyleCnt="5">
        <dgm:presLayoutVars>
          <dgm:bulletEnabled val="1"/>
        </dgm:presLayoutVars>
      </dgm:prSet>
      <dgm:spPr/>
    </dgm:pt>
    <dgm:pt modelId="{7C17F7D1-3D4E-40FC-84BB-7AF9CD2982D4}" type="pres">
      <dgm:prSet presAssocID="{BF13D00D-D121-4E2B-A22D-400F89E2097C}" presName="spNode" presStyleCnt="0"/>
      <dgm:spPr/>
    </dgm:pt>
    <dgm:pt modelId="{5A12AE28-4EB1-4870-92D0-F10E8FAE3B22}" type="pres">
      <dgm:prSet presAssocID="{ABB53191-D87C-44DE-B5B5-71C2505D503E}" presName="sibTrans" presStyleLbl="sibTrans1D1" presStyleIdx="1" presStyleCnt="5"/>
      <dgm:spPr/>
    </dgm:pt>
    <dgm:pt modelId="{D2AE74EC-2973-49F0-B977-DF31D86C04E1}" type="pres">
      <dgm:prSet presAssocID="{1B0B47E4-47BF-430E-9C47-B77E8EAB9009}" presName="node" presStyleLbl="node1" presStyleIdx="2" presStyleCnt="5">
        <dgm:presLayoutVars>
          <dgm:bulletEnabled val="1"/>
        </dgm:presLayoutVars>
      </dgm:prSet>
      <dgm:spPr/>
    </dgm:pt>
    <dgm:pt modelId="{E67F7203-3AD5-4196-9DAF-2431837285EC}" type="pres">
      <dgm:prSet presAssocID="{1B0B47E4-47BF-430E-9C47-B77E8EAB9009}" presName="spNode" presStyleCnt="0"/>
      <dgm:spPr/>
    </dgm:pt>
    <dgm:pt modelId="{6828C564-D5DE-417D-8C7B-8FBE8A368B00}" type="pres">
      <dgm:prSet presAssocID="{8772260D-0CA3-43F2-A7F4-54EE2057EF0C}" presName="sibTrans" presStyleLbl="sibTrans1D1" presStyleIdx="2" presStyleCnt="5"/>
      <dgm:spPr/>
    </dgm:pt>
    <dgm:pt modelId="{509EB770-4177-4CB5-A07A-7B8B3327059F}" type="pres">
      <dgm:prSet presAssocID="{A0F60836-05AC-457C-9A1D-D24C9D5892BB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BE93514-F4E9-4D2F-A4BF-B4B0F915D21E}" type="pres">
      <dgm:prSet presAssocID="{A0F60836-05AC-457C-9A1D-D24C9D5892BB}" presName="spNode" presStyleCnt="0"/>
      <dgm:spPr/>
    </dgm:pt>
    <dgm:pt modelId="{C7504CB0-2D6A-4BAA-BE42-87AD8F548251}" type="pres">
      <dgm:prSet presAssocID="{1F350ADD-6497-4169-850B-45E60BE8B856}" presName="sibTrans" presStyleLbl="sibTrans1D1" presStyleIdx="3" presStyleCnt="5"/>
      <dgm:spPr/>
    </dgm:pt>
    <dgm:pt modelId="{02A085BB-44B7-4393-82DF-0A226BF0BE72}" type="pres">
      <dgm:prSet presAssocID="{0AD2301E-79A3-4DCB-A267-5BE83355CB0D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6884C60-7140-4947-A690-69C19508BEF2}" type="pres">
      <dgm:prSet presAssocID="{0AD2301E-79A3-4DCB-A267-5BE83355CB0D}" presName="spNode" presStyleCnt="0"/>
      <dgm:spPr/>
    </dgm:pt>
    <dgm:pt modelId="{0DA721C9-69BC-4B4D-9242-F3ED11F53564}" type="pres">
      <dgm:prSet presAssocID="{B5BC111B-57C7-4042-9088-F5126223A5DC}" presName="sibTrans" presStyleLbl="sibTrans1D1" presStyleIdx="4" presStyleCnt="5"/>
      <dgm:spPr/>
    </dgm:pt>
  </dgm:ptLst>
  <dgm:cxnLst>
    <dgm:cxn modelId="{ADBD8955-A2C2-4E53-933D-00064626D2EE}" type="presOf" srcId="{1B0B47E4-47BF-430E-9C47-B77E8EAB9009}" destId="{D2AE74EC-2973-49F0-B977-DF31D86C04E1}" srcOrd="0" destOrd="0" presId="urn:microsoft.com/office/officeart/2005/8/layout/cycle6"/>
    <dgm:cxn modelId="{DAE6209D-F220-41F2-808A-22BABA4CB48A}" type="presOf" srcId="{B5BC111B-57C7-4042-9088-F5126223A5DC}" destId="{0DA721C9-69BC-4B4D-9242-F3ED11F53564}" srcOrd="0" destOrd="0" presId="urn:microsoft.com/office/officeart/2005/8/layout/cycle6"/>
    <dgm:cxn modelId="{A74039A6-2F5B-45E1-BFA2-E03DFE3A3B9F}" type="presOf" srcId="{A0F60836-05AC-457C-9A1D-D24C9D5892BB}" destId="{509EB770-4177-4CB5-A07A-7B8B3327059F}" srcOrd="0" destOrd="0" presId="urn:microsoft.com/office/officeart/2005/8/layout/cycle6"/>
    <dgm:cxn modelId="{D08D9216-AAE8-4F3D-BBAF-DFB54BB0A6E7}" type="presOf" srcId="{69A61999-D548-4396-A067-BB3C768EB8CD}" destId="{43E58DE6-B0D1-491C-B003-2F23EEB5C6D3}" srcOrd="0" destOrd="0" presId="urn:microsoft.com/office/officeart/2005/8/layout/cycle6"/>
    <dgm:cxn modelId="{72969CC8-31E2-4596-9334-C79B8537DC46}" type="presOf" srcId="{1F350ADD-6497-4169-850B-45E60BE8B856}" destId="{C7504CB0-2D6A-4BAA-BE42-87AD8F548251}" srcOrd="0" destOrd="0" presId="urn:microsoft.com/office/officeart/2005/8/layout/cycle6"/>
    <dgm:cxn modelId="{5F2F9515-561B-4E89-AE22-0A5210D83860}" srcId="{FFBFD952-0F55-4136-AE67-37ABE063C1E0}" destId="{0AD2301E-79A3-4DCB-A267-5BE83355CB0D}" srcOrd="4" destOrd="0" parTransId="{CBA23630-2799-44B8-84D6-7E3C0E5D7210}" sibTransId="{B5BC111B-57C7-4042-9088-F5126223A5DC}"/>
    <dgm:cxn modelId="{794F83F4-D3B4-4114-AFEB-2F1FD8137642}" type="presOf" srcId="{4E67E242-A084-4B86-B5B4-4DD928CBD2E9}" destId="{9906047D-4061-4136-AF66-A26405666B29}" srcOrd="0" destOrd="0" presId="urn:microsoft.com/office/officeart/2005/8/layout/cycle6"/>
    <dgm:cxn modelId="{921FCB06-F308-4410-8381-4F6CDD84174E}" srcId="{FFBFD952-0F55-4136-AE67-37ABE063C1E0}" destId="{1B0B47E4-47BF-430E-9C47-B77E8EAB9009}" srcOrd="2" destOrd="0" parTransId="{E6A2E4DF-4EC6-466B-9230-8181739BF2AA}" sibTransId="{8772260D-0CA3-43F2-A7F4-54EE2057EF0C}"/>
    <dgm:cxn modelId="{A5BB9C2C-2627-4DB6-AFD1-8FA64B9BFF8A}" srcId="{FFBFD952-0F55-4136-AE67-37ABE063C1E0}" destId="{4E67E242-A084-4B86-B5B4-4DD928CBD2E9}" srcOrd="0" destOrd="0" parTransId="{224518E9-A037-480E-BEDE-3312371C62CD}" sibTransId="{69A61999-D548-4396-A067-BB3C768EB8CD}"/>
    <dgm:cxn modelId="{1B67C3DC-E90D-4DDC-9392-9B73D0F5569C}" type="presOf" srcId="{8772260D-0CA3-43F2-A7F4-54EE2057EF0C}" destId="{6828C564-D5DE-417D-8C7B-8FBE8A368B00}" srcOrd="0" destOrd="0" presId="urn:microsoft.com/office/officeart/2005/8/layout/cycle6"/>
    <dgm:cxn modelId="{BF78EFB3-2221-4E7C-B401-2EB755C32AB2}" type="presOf" srcId="{FFBFD952-0F55-4136-AE67-37ABE063C1E0}" destId="{70B4A90B-7105-4E6E-86C4-4C30EC6DD816}" srcOrd="0" destOrd="0" presId="urn:microsoft.com/office/officeart/2005/8/layout/cycle6"/>
    <dgm:cxn modelId="{D24C4783-AFFA-4F0E-84D7-7A67E2558970}" type="presOf" srcId="{0AD2301E-79A3-4DCB-A267-5BE83355CB0D}" destId="{02A085BB-44B7-4393-82DF-0A226BF0BE72}" srcOrd="0" destOrd="0" presId="urn:microsoft.com/office/officeart/2005/8/layout/cycle6"/>
    <dgm:cxn modelId="{E514A1AD-5892-4313-B604-35CA8CFA7A23}" type="presOf" srcId="{BF13D00D-D121-4E2B-A22D-400F89E2097C}" destId="{E0D633EA-D58D-435A-88C1-77CA94B1A871}" srcOrd="0" destOrd="0" presId="urn:microsoft.com/office/officeart/2005/8/layout/cycle6"/>
    <dgm:cxn modelId="{556E68E1-4E08-44AB-BD06-1EDD1D6AE8D8}" srcId="{FFBFD952-0F55-4136-AE67-37ABE063C1E0}" destId="{A0F60836-05AC-457C-9A1D-D24C9D5892BB}" srcOrd="3" destOrd="0" parTransId="{599CC8A6-D8A4-48D9-9182-55D329BCB985}" sibTransId="{1F350ADD-6497-4169-850B-45E60BE8B856}"/>
    <dgm:cxn modelId="{1DDAEBD3-48A0-4343-A660-3B197643B149}" type="presOf" srcId="{ABB53191-D87C-44DE-B5B5-71C2505D503E}" destId="{5A12AE28-4EB1-4870-92D0-F10E8FAE3B22}" srcOrd="0" destOrd="0" presId="urn:microsoft.com/office/officeart/2005/8/layout/cycle6"/>
    <dgm:cxn modelId="{EA91D92C-D364-4783-8182-89491E0325E4}" srcId="{FFBFD952-0F55-4136-AE67-37ABE063C1E0}" destId="{BF13D00D-D121-4E2B-A22D-400F89E2097C}" srcOrd="1" destOrd="0" parTransId="{EE587139-FCAC-4518-A3D6-80D6CB500924}" sibTransId="{ABB53191-D87C-44DE-B5B5-71C2505D503E}"/>
    <dgm:cxn modelId="{8C27C2AA-E22B-4537-AF7F-3161E93C999D}" type="presParOf" srcId="{70B4A90B-7105-4E6E-86C4-4C30EC6DD816}" destId="{9906047D-4061-4136-AF66-A26405666B29}" srcOrd="0" destOrd="0" presId="urn:microsoft.com/office/officeart/2005/8/layout/cycle6"/>
    <dgm:cxn modelId="{F0C10405-3A35-46AC-9875-E0746275698E}" type="presParOf" srcId="{70B4A90B-7105-4E6E-86C4-4C30EC6DD816}" destId="{7A12F3DD-ACA9-4634-ACA2-5606F794C92F}" srcOrd="1" destOrd="0" presId="urn:microsoft.com/office/officeart/2005/8/layout/cycle6"/>
    <dgm:cxn modelId="{145AABD2-F6FD-41D7-895E-2E5B1D0F6B40}" type="presParOf" srcId="{70B4A90B-7105-4E6E-86C4-4C30EC6DD816}" destId="{43E58DE6-B0D1-491C-B003-2F23EEB5C6D3}" srcOrd="2" destOrd="0" presId="urn:microsoft.com/office/officeart/2005/8/layout/cycle6"/>
    <dgm:cxn modelId="{713C8C65-02A0-49B3-B318-4CBFCEA3C873}" type="presParOf" srcId="{70B4A90B-7105-4E6E-86C4-4C30EC6DD816}" destId="{E0D633EA-D58D-435A-88C1-77CA94B1A871}" srcOrd="3" destOrd="0" presId="urn:microsoft.com/office/officeart/2005/8/layout/cycle6"/>
    <dgm:cxn modelId="{6056AA2B-369F-430B-9943-5C1974E7EC33}" type="presParOf" srcId="{70B4A90B-7105-4E6E-86C4-4C30EC6DD816}" destId="{7C17F7D1-3D4E-40FC-84BB-7AF9CD2982D4}" srcOrd="4" destOrd="0" presId="urn:microsoft.com/office/officeart/2005/8/layout/cycle6"/>
    <dgm:cxn modelId="{4B8FD9CE-BD3F-46EE-9BCB-9E9F7864161F}" type="presParOf" srcId="{70B4A90B-7105-4E6E-86C4-4C30EC6DD816}" destId="{5A12AE28-4EB1-4870-92D0-F10E8FAE3B22}" srcOrd="5" destOrd="0" presId="urn:microsoft.com/office/officeart/2005/8/layout/cycle6"/>
    <dgm:cxn modelId="{A82A601E-395B-45CF-B186-0CD29C301570}" type="presParOf" srcId="{70B4A90B-7105-4E6E-86C4-4C30EC6DD816}" destId="{D2AE74EC-2973-49F0-B977-DF31D86C04E1}" srcOrd="6" destOrd="0" presId="urn:microsoft.com/office/officeart/2005/8/layout/cycle6"/>
    <dgm:cxn modelId="{D4FBA2ED-5E74-4976-9C61-A9FBCB07B1B9}" type="presParOf" srcId="{70B4A90B-7105-4E6E-86C4-4C30EC6DD816}" destId="{E67F7203-3AD5-4196-9DAF-2431837285EC}" srcOrd="7" destOrd="0" presId="urn:microsoft.com/office/officeart/2005/8/layout/cycle6"/>
    <dgm:cxn modelId="{8CB71613-7E8A-4018-89CE-4023DF28C4D3}" type="presParOf" srcId="{70B4A90B-7105-4E6E-86C4-4C30EC6DD816}" destId="{6828C564-D5DE-417D-8C7B-8FBE8A368B00}" srcOrd="8" destOrd="0" presId="urn:microsoft.com/office/officeart/2005/8/layout/cycle6"/>
    <dgm:cxn modelId="{71153FA8-BE9E-492E-B325-DF5D8B1EEC50}" type="presParOf" srcId="{70B4A90B-7105-4E6E-86C4-4C30EC6DD816}" destId="{509EB770-4177-4CB5-A07A-7B8B3327059F}" srcOrd="9" destOrd="0" presId="urn:microsoft.com/office/officeart/2005/8/layout/cycle6"/>
    <dgm:cxn modelId="{9AB49B50-95FF-47EF-B312-8406F2BAB709}" type="presParOf" srcId="{70B4A90B-7105-4E6E-86C4-4C30EC6DD816}" destId="{CBE93514-F4E9-4D2F-A4BF-B4B0F915D21E}" srcOrd="10" destOrd="0" presId="urn:microsoft.com/office/officeart/2005/8/layout/cycle6"/>
    <dgm:cxn modelId="{5D8D4FAD-D302-449D-BA38-5732FFD51773}" type="presParOf" srcId="{70B4A90B-7105-4E6E-86C4-4C30EC6DD816}" destId="{C7504CB0-2D6A-4BAA-BE42-87AD8F548251}" srcOrd="11" destOrd="0" presId="urn:microsoft.com/office/officeart/2005/8/layout/cycle6"/>
    <dgm:cxn modelId="{1C725F34-F8AF-4B1C-9BE9-1E4BE145CB7C}" type="presParOf" srcId="{70B4A90B-7105-4E6E-86C4-4C30EC6DD816}" destId="{02A085BB-44B7-4393-82DF-0A226BF0BE72}" srcOrd="12" destOrd="0" presId="urn:microsoft.com/office/officeart/2005/8/layout/cycle6"/>
    <dgm:cxn modelId="{65193B1F-E119-413D-89E7-2A21ED81906A}" type="presParOf" srcId="{70B4A90B-7105-4E6E-86C4-4C30EC6DD816}" destId="{96884C60-7140-4947-A690-69C19508BEF2}" srcOrd="13" destOrd="0" presId="urn:microsoft.com/office/officeart/2005/8/layout/cycle6"/>
    <dgm:cxn modelId="{B8E2668C-0447-4244-9E50-61C5719B1F63}" type="presParOf" srcId="{70B4A90B-7105-4E6E-86C4-4C30EC6DD816}" destId="{0DA721C9-69BC-4B4D-9242-F3ED11F53564}" srcOrd="14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06047D-4061-4136-AF66-A26405666B29}">
      <dsp:nvSpPr>
        <dsp:cNvPr id="0" name=""/>
        <dsp:cNvSpPr/>
      </dsp:nvSpPr>
      <dsp:spPr>
        <a:xfrm>
          <a:off x="3174007" y="3160"/>
          <a:ext cx="1779984" cy="115698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kern="1200" dirty="0" smtClean="0">
              <a:latin typeface="12롯데마트드림Light" panose="02020603020101020101" pitchFamily="18" charset="-127"/>
              <a:ea typeface="12롯데마트드림Light" panose="02020603020101020101" pitchFamily="18" charset="-127"/>
            </a:rPr>
            <a:t>이론 공부 및 전문가 면담 </a:t>
          </a:r>
          <a:endParaRPr lang="ko-KR" altLang="en-US" sz="2000" kern="1200" dirty="0">
            <a:latin typeface="12롯데마트드림Light" panose="02020603020101020101" pitchFamily="18" charset="-127"/>
            <a:ea typeface="12롯데마트드림Light" panose="02020603020101020101" pitchFamily="18" charset="-127"/>
          </a:endParaRPr>
        </a:p>
      </dsp:txBody>
      <dsp:txXfrm>
        <a:off x="3230487" y="59640"/>
        <a:ext cx="1667024" cy="1044029"/>
      </dsp:txXfrm>
    </dsp:sp>
    <dsp:sp modelId="{43E58DE6-B0D1-491C-B003-2F23EEB5C6D3}">
      <dsp:nvSpPr>
        <dsp:cNvPr id="0" name=""/>
        <dsp:cNvSpPr/>
      </dsp:nvSpPr>
      <dsp:spPr>
        <a:xfrm>
          <a:off x="1753873" y="581655"/>
          <a:ext cx="4620252" cy="4620252"/>
        </a:xfrm>
        <a:custGeom>
          <a:avLst/>
          <a:gdLst/>
          <a:ahLst/>
          <a:cxnLst/>
          <a:rect l="0" t="0" r="0" b="0"/>
          <a:pathLst>
            <a:path>
              <a:moveTo>
                <a:pt x="3212328" y="183458"/>
              </a:moveTo>
              <a:arcTo wR="2310126" hR="2310126" stAng="17579295" swAng="1959991"/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D633EA-D58D-435A-88C1-77CA94B1A871}">
      <dsp:nvSpPr>
        <dsp:cNvPr id="0" name=""/>
        <dsp:cNvSpPr/>
      </dsp:nvSpPr>
      <dsp:spPr>
        <a:xfrm>
          <a:off x="5371068" y="1599418"/>
          <a:ext cx="1779984" cy="1156989"/>
        </a:xfrm>
        <a:prstGeom prst="roundRect">
          <a:avLst/>
        </a:prstGeom>
        <a:solidFill>
          <a:schemeClr val="accent2">
            <a:hueOff val="-363841"/>
            <a:satOff val="-20982"/>
            <a:lumOff val="215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kern="1200" dirty="0" smtClean="0">
              <a:latin typeface="12롯데마트드림Light" panose="02020603020101020101" pitchFamily="18" charset="-127"/>
              <a:ea typeface="12롯데마트드림Light" panose="02020603020101020101" pitchFamily="18" charset="-127"/>
            </a:rPr>
            <a:t>전처리 과정</a:t>
          </a:r>
          <a:endParaRPr lang="ko-KR" altLang="en-US" sz="2000" kern="1200" dirty="0">
            <a:latin typeface="12롯데마트드림Light" panose="02020603020101020101" pitchFamily="18" charset="-127"/>
            <a:ea typeface="12롯데마트드림Light" panose="02020603020101020101" pitchFamily="18" charset="-127"/>
          </a:endParaRPr>
        </a:p>
      </dsp:txBody>
      <dsp:txXfrm>
        <a:off x="5427548" y="1655898"/>
        <a:ext cx="1667024" cy="1044029"/>
      </dsp:txXfrm>
    </dsp:sp>
    <dsp:sp modelId="{5A12AE28-4EB1-4870-92D0-F10E8FAE3B22}">
      <dsp:nvSpPr>
        <dsp:cNvPr id="0" name=""/>
        <dsp:cNvSpPr/>
      </dsp:nvSpPr>
      <dsp:spPr>
        <a:xfrm>
          <a:off x="1753873" y="581655"/>
          <a:ext cx="4620252" cy="4620252"/>
        </a:xfrm>
        <a:custGeom>
          <a:avLst/>
          <a:gdLst/>
          <a:ahLst/>
          <a:cxnLst/>
          <a:rect l="0" t="0" r="0" b="0"/>
          <a:pathLst>
            <a:path>
              <a:moveTo>
                <a:pt x="4617101" y="2189512"/>
              </a:moveTo>
              <a:arcTo wR="2310126" hR="2310126" stAng="21420430" swAng="2195114"/>
            </a:path>
          </a:pathLst>
        </a:custGeom>
        <a:noFill/>
        <a:ln w="6350" cap="flat" cmpd="sng" algn="ctr">
          <a:solidFill>
            <a:schemeClr val="accent2">
              <a:hueOff val="-363841"/>
              <a:satOff val="-20982"/>
              <a:lumOff val="2157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AE74EC-2973-49F0-B977-DF31D86C04E1}">
      <dsp:nvSpPr>
        <dsp:cNvPr id="0" name=""/>
        <dsp:cNvSpPr/>
      </dsp:nvSpPr>
      <dsp:spPr>
        <a:xfrm>
          <a:off x="4531865" y="4182218"/>
          <a:ext cx="1779984" cy="1156989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kern="1200" dirty="0" smtClean="0">
              <a:latin typeface="12롯데마트드림Light" panose="02020603020101020101" pitchFamily="18" charset="-127"/>
              <a:ea typeface="12롯데마트드림Light" panose="02020603020101020101" pitchFamily="18" charset="-127"/>
            </a:rPr>
            <a:t>데이터 시각화</a:t>
          </a:r>
          <a:endParaRPr lang="ko-KR" altLang="en-US" sz="2000" kern="1200" dirty="0">
            <a:latin typeface="12롯데마트드림Light" panose="02020603020101020101" pitchFamily="18" charset="-127"/>
            <a:ea typeface="12롯데마트드림Light" panose="02020603020101020101" pitchFamily="18" charset="-127"/>
          </a:endParaRPr>
        </a:p>
      </dsp:txBody>
      <dsp:txXfrm>
        <a:off x="4588345" y="4238698"/>
        <a:ext cx="1667024" cy="1044029"/>
      </dsp:txXfrm>
    </dsp:sp>
    <dsp:sp modelId="{6828C564-D5DE-417D-8C7B-8FBE8A368B00}">
      <dsp:nvSpPr>
        <dsp:cNvPr id="0" name=""/>
        <dsp:cNvSpPr/>
      </dsp:nvSpPr>
      <dsp:spPr>
        <a:xfrm>
          <a:off x="1753873" y="581655"/>
          <a:ext cx="4620252" cy="4620252"/>
        </a:xfrm>
        <a:custGeom>
          <a:avLst/>
          <a:gdLst/>
          <a:ahLst/>
          <a:cxnLst/>
          <a:rect l="0" t="0" r="0" b="0"/>
          <a:pathLst>
            <a:path>
              <a:moveTo>
                <a:pt x="2768824" y="4574254"/>
              </a:moveTo>
              <a:arcTo wR="2310126" hR="2310126" stAng="4712834" swAng="1374332"/>
            </a:path>
          </a:pathLst>
        </a:custGeom>
        <a:noFill/>
        <a:ln w="635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9EB770-4177-4CB5-A07A-7B8B3327059F}">
      <dsp:nvSpPr>
        <dsp:cNvPr id="0" name=""/>
        <dsp:cNvSpPr/>
      </dsp:nvSpPr>
      <dsp:spPr>
        <a:xfrm>
          <a:off x="1816149" y="4182218"/>
          <a:ext cx="1779984" cy="1156989"/>
        </a:xfrm>
        <a:prstGeom prst="roundRect">
          <a:avLst/>
        </a:prstGeom>
        <a:solidFill>
          <a:schemeClr val="accent2">
            <a:hueOff val="-1091522"/>
            <a:satOff val="-62946"/>
            <a:lumOff val="647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kern="1200" dirty="0" smtClean="0">
              <a:latin typeface="12롯데마트드림Light" panose="02020603020101020101" pitchFamily="18" charset="-127"/>
              <a:ea typeface="12롯데마트드림Light" panose="02020603020101020101" pitchFamily="18" charset="-127"/>
            </a:rPr>
            <a:t>모델 훈련</a:t>
          </a:r>
          <a:endParaRPr lang="ko-KR" altLang="en-US" sz="2000" kern="1200" dirty="0">
            <a:latin typeface="12롯데마트드림Light" panose="02020603020101020101" pitchFamily="18" charset="-127"/>
            <a:ea typeface="12롯데마트드림Light" panose="02020603020101020101" pitchFamily="18" charset="-127"/>
          </a:endParaRPr>
        </a:p>
      </dsp:txBody>
      <dsp:txXfrm>
        <a:off x="1872629" y="4238698"/>
        <a:ext cx="1667024" cy="1044029"/>
      </dsp:txXfrm>
    </dsp:sp>
    <dsp:sp modelId="{C7504CB0-2D6A-4BAA-BE42-87AD8F548251}">
      <dsp:nvSpPr>
        <dsp:cNvPr id="0" name=""/>
        <dsp:cNvSpPr/>
      </dsp:nvSpPr>
      <dsp:spPr>
        <a:xfrm>
          <a:off x="1753873" y="581655"/>
          <a:ext cx="4620252" cy="4620252"/>
        </a:xfrm>
        <a:custGeom>
          <a:avLst/>
          <a:gdLst/>
          <a:ahLst/>
          <a:cxnLst/>
          <a:rect l="0" t="0" r="0" b="0"/>
          <a:pathLst>
            <a:path>
              <a:moveTo>
                <a:pt x="385803" y="3588275"/>
              </a:moveTo>
              <a:arcTo wR="2310126" hR="2310126" stAng="8784456" swAng="2195114"/>
            </a:path>
          </a:pathLst>
        </a:custGeom>
        <a:noFill/>
        <a:ln w="6350" cap="flat" cmpd="sng" algn="ctr">
          <a:solidFill>
            <a:schemeClr val="accent2">
              <a:hueOff val="-1091522"/>
              <a:satOff val="-62946"/>
              <a:lumOff val="6471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A085BB-44B7-4393-82DF-0A226BF0BE72}">
      <dsp:nvSpPr>
        <dsp:cNvPr id="0" name=""/>
        <dsp:cNvSpPr/>
      </dsp:nvSpPr>
      <dsp:spPr>
        <a:xfrm>
          <a:off x="976947" y="1599418"/>
          <a:ext cx="1779984" cy="1156989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kern="1200" dirty="0" smtClean="0">
              <a:latin typeface="12롯데마트드림Light" panose="02020603020101020101" pitchFamily="18" charset="-127"/>
              <a:ea typeface="12롯데마트드림Light" panose="02020603020101020101" pitchFamily="18" charset="-127"/>
            </a:rPr>
            <a:t>웹 출시</a:t>
          </a:r>
          <a:endParaRPr lang="ko-KR" altLang="en-US" sz="2000" kern="1200" dirty="0">
            <a:latin typeface="12롯데마트드림Light" panose="02020603020101020101" pitchFamily="18" charset="-127"/>
            <a:ea typeface="12롯데마트드림Light" panose="02020603020101020101" pitchFamily="18" charset="-127"/>
          </a:endParaRPr>
        </a:p>
      </dsp:txBody>
      <dsp:txXfrm>
        <a:off x="1033427" y="1655898"/>
        <a:ext cx="1667024" cy="1044029"/>
      </dsp:txXfrm>
    </dsp:sp>
    <dsp:sp modelId="{0DA721C9-69BC-4B4D-9242-F3ED11F53564}">
      <dsp:nvSpPr>
        <dsp:cNvPr id="0" name=""/>
        <dsp:cNvSpPr/>
      </dsp:nvSpPr>
      <dsp:spPr>
        <a:xfrm>
          <a:off x="1753873" y="581655"/>
          <a:ext cx="4620252" cy="4620252"/>
        </a:xfrm>
        <a:custGeom>
          <a:avLst/>
          <a:gdLst/>
          <a:ahLst/>
          <a:cxnLst/>
          <a:rect l="0" t="0" r="0" b="0"/>
          <a:pathLst>
            <a:path>
              <a:moveTo>
                <a:pt x="402763" y="1006803"/>
              </a:moveTo>
              <a:arcTo wR="2310126" hR="2310126" stAng="12860714" swAng="1959991"/>
            </a:path>
          </a:pathLst>
        </a:custGeom>
        <a:noFill/>
        <a:ln w="635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6B9011-A64F-4CE9-9924-F8A742B2102B}" type="datetimeFigureOut">
              <a:rPr lang="ko-KR" altLang="en-US" smtClean="0"/>
              <a:t>2021-01-14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E715F3-57AA-465F-A720-13701E6926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97884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537BC4-EE4C-446D-9A92-EFCAC8429A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B3873E1-D7AC-4333-AF83-2EFEAF1918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D90B54-B152-408D-8EEB-3D7E1E623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9AE0A-2D61-430A-A2C6-5D4D0CD5E7A3}" type="datetimeFigureOut">
              <a:rPr lang="ko-KR" altLang="en-US" smtClean="0"/>
              <a:t>2021-01-14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8A7EB4-C55C-45D9-9641-B174206D8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EBF5EF-BCEE-4471-B62A-FCDB84D04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E2DAF-583E-4B33-A5F1-63AEBB103D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8564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AB0A69-8343-4FCC-BB91-2028C662E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A84A349-ED81-42A5-AE78-C6CB31FF86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5F079C-CB56-460F-A820-789CC41C8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9AE0A-2D61-430A-A2C6-5D4D0CD5E7A3}" type="datetimeFigureOut">
              <a:rPr lang="ko-KR" altLang="en-US" smtClean="0"/>
              <a:t>2021-01-14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AAD087-0AA0-4625-A2BB-3771B3BE9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FA75A9-0EB5-4531-8BCF-5889B439C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E2DAF-583E-4B33-A5F1-63AEBB103D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277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C4F7887-1178-4EF2-93DC-6E2B211076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3F09C74-E876-4AD1-8125-B792E6775D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C2A733-0E34-4A3E-9AEB-D9D8D29A1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9AE0A-2D61-430A-A2C6-5D4D0CD5E7A3}" type="datetimeFigureOut">
              <a:rPr lang="ko-KR" altLang="en-US" smtClean="0"/>
              <a:t>2021-01-14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45B21F-495A-4F52-8479-30B88C999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6659B7-014C-45F8-AAFE-0B0ECE6C3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E2DAF-583E-4B33-A5F1-63AEBB103D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0957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4E75AC-3039-4171-9D8B-53FC77D5E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32BBB2-89A3-45BC-A1F0-BD38E7E509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D929DC-CF27-4BA9-8C85-3B10BB96A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9AE0A-2D61-430A-A2C6-5D4D0CD5E7A3}" type="datetimeFigureOut">
              <a:rPr lang="ko-KR" altLang="en-US" smtClean="0"/>
              <a:t>2021-01-14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46F4C4-6764-45A8-AA18-01DC060C6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2A973B-273F-4DA8-9D93-A2064FD3B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E2DAF-583E-4B33-A5F1-63AEBB103D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2249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653AD1-41FC-44BD-A0C4-19E545AF4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9AAF24F-E4E0-4136-95EC-60538A8A1A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7DC5FC-C965-4EC7-ADA4-D9AEB94EE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9AE0A-2D61-430A-A2C6-5D4D0CD5E7A3}" type="datetimeFigureOut">
              <a:rPr lang="ko-KR" altLang="en-US" smtClean="0"/>
              <a:t>2021-01-14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679CC6-F7A5-4266-8BEA-F8A543E64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204B41-C005-4F66-AD92-673233AC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E2DAF-583E-4B33-A5F1-63AEBB103D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5039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637953-1942-4670-9B56-553C5D3C5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71B0E3-9B14-43E8-A5F7-AE48A69BD0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8D9C601-C84F-4626-917C-8E4049CC6D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17E15F9-8D0F-4083-9555-C254745BD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9AE0A-2D61-430A-A2C6-5D4D0CD5E7A3}" type="datetimeFigureOut">
              <a:rPr lang="ko-KR" altLang="en-US" smtClean="0"/>
              <a:t>2021-01-14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929BCF7-1368-4F0B-86C6-FF3030D1E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177B5A3-AEF9-4F98-B4EA-9EE08383B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E2DAF-583E-4B33-A5F1-63AEBB103D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0409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EF3C96-B8A1-4DBC-A75A-180E88AF0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B37ADC7-9F06-4A78-B0C3-9B842238F1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98B35F7-9408-4802-9772-7597FB88E1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0E7FADF-5548-4D58-83E9-1A2EF76AC5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08049D3-61CC-4B30-8436-26F7A6415B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82D0BD9-82B6-4377-AFF0-7D2C30B6C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9AE0A-2D61-430A-A2C6-5D4D0CD5E7A3}" type="datetimeFigureOut">
              <a:rPr lang="ko-KR" altLang="en-US" smtClean="0"/>
              <a:t>2021-01-14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2D93DBA-B168-417D-A378-6D9E110B3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707347B-2E26-47E4-ACE8-22F98681A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E2DAF-583E-4B33-A5F1-63AEBB103D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526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31CB93-89CB-43D4-8983-28E0B8D13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3D6A3A7-AE2C-4A6D-BB5D-105AFF873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9AE0A-2D61-430A-A2C6-5D4D0CD5E7A3}" type="datetimeFigureOut">
              <a:rPr lang="ko-KR" altLang="en-US" smtClean="0"/>
              <a:t>2021-01-14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F459612-BC37-4A39-98EB-D4E1C0660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C4CD2BF-B5B9-40AB-ADCD-3E83D4268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E2DAF-583E-4B33-A5F1-63AEBB103D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7532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7A7C0C5-ADD7-4471-892F-DAE2B0E74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9AE0A-2D61-430A-A2C6-5D4D0CD5E7A3}" type="datetimeFigureOut">
              <a:rPr lang="ko-KR" altLang="en-US" smtClean="0"/>
              <a:t>2021-01-14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E5C75AB-CA3C-4ED8-AA16-20FD28D60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E4CFDEA-2A62-4439-BC48-2DADA6980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E2DAF-583E-4B33-A5F1-63AEBB103D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9799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FF285A-EC62-4056-9948-00D6D2F58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425A40-ADBF-47A4-954B-994A79E82D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76AE393-C589-49F2-883E-62C2AFDD23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C41BDD5-B06B-4D9C-9BC9-37503F46A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9AE0A-2D61-430A-A2C6-5D4D0CD5E7A3}" type="datetimeFigureOut">
              <a:rPr lang="ko-KR" altLang="en-US" smtClean="0"/>
              <a:t>2021-01-14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36E4B7D-ACFF-4C3D-8620-4ADAD293B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838D40F-F0ED-40FC-AAE3-DE538AD66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E2DAF-583E-4B33-A5F1-63AEBB103D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842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C856B2-F145-4ABE-B068-214558BD9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E16B8DF-3E77-4F85-8743-1511483340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AAD1311-6B07-4A14-9075-18034437B6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A2974EE-DFB2-4BC1-B440-206338DDE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9AE0A-2D61-430A-A2C6-5D4D0CD5E7A3}" type="datetimeFigureOut">
              <a:rPr lang="ko-KR" altLang="en-US" smtClean="0"/>
              <a:t>2021-01-14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7E6D581-3B88-43DA-B663-AFD7C8D42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50E0C02-21CC-4392-9A18-3A13BA861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E2DAF-583E-4B33-A5F1-63AEBB103D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4451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C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836758B-BE60-4F2B-B7EE-E164920A0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E20C15B-56B9-4BD0-8B69-F4008EE516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4BE5DE-AEA3-4685-ACF9-92731518BA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B9AE0A-2D61-430A-A2C6-5D4D0CD5E7A3}" type="datetimeFigureOut">
              <a:rPr lang="ko-KR" altLang="en-US" smtClean="0"/>
              <a:t>2021-01-14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F71B50-13C3-4AA3-84E8-1F81E9BBB2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A20B46-B168-4CCC-BEDA-BB9154EFD1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4E2DAF-583E-4B33-A5F1-63AEBB103D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2530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microsoft.com/office/2007/relationships/hdphoto" Target="../media/hdphoto1.wdp"/><Relationship Id="rId7" Type="http://schemas.openxmlformats.org/officeDocument/2006/relationships/diagramLayout" Target="../diagrams/layout1.xml"/><Relationship Id="rId12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1.xml"/><Relationship Id="rId11" Type="http://schemas.openxmlformats.org/officeDocument/2006/relationships/image" Target="../media/image3.png"/><Relationship Id="rId5" Type="http://schemas.microsoft.com/office/2007/relationships/hdphoto" Target="../media/hdphoto2.wdp"/><Relationship Id="rId10" Type="http://schemas.microsoft.com/office/2007/relationships/diagramDrawing" Target="../diagrams/drawing1.xml"/><Relationship Id="rId4" Type="http://schemas.openxmlformats.org/officeDocument/2006/relationships/image" Target="../media/image2.png"/><Relationship Id="rId9" Type="http://schemas.openxmlformats.org/officeDocument/2006/relationships/diagramColors" Target="../diagrams/colors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5DBA410B-86CD-4D9A-AB63-667264FAD7B2}"/>
              </a:ext>
            </a:extLst>
          </p:cNvPr>
          <p:cNvCxnSpPr>
            <a:cxnSpLocks/>
          </p:cNvCxnSpPr>
          <p:nvPr/>
        </p:nvCxnSpPr>
        <p:spPr>
          <a:xfrm>
            <a:off x="1566154" y="0"/>
            <a:ext cx="3424136" cy="1926077"/>
          </a:xfrm>
          <a:prstGeom prst="line">
            <a:avLst/>
          </a:prstGeom>
          <a:ln>
            <a:solidFill>
              <a:srgbClr val="4C586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EF155225-3470-4DEA-A7EF-97A4C0019435}"/>
              </a:ext>
            </a:extLst>
          </p:cNvPr>
          <p:cNvCxnSpPr>
            <a:cxnSpLocks/>
          </p:cNvCxnSpPr>
          <p:nvPr/>
        </p:nvCxnSpPr>
        <p:spPr>
          <a:xfrm>
            <a:off x="6653719" y="4596319"/>
            <a:ext cx="4020766" cy="2261681"/>
          </a:xfrm>
          <a:prstGeom prst="line">
            <a:avLst/>
          </a:prstGeom>
          <a:ln>
            <a:solidFill>
              <a:srgbClr val="4C586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그룹 9"/>
          <p:cNvGrpSpPr/>
          <p:nvPr/>
        </p:nvGrpSpPr>
        <p:grpSpPr>
          <a:xfrm>
            <a:off x="1561060" y="2455307"/>
            <a:ext cx="10127292" cy="2715492"/>
            <a:chOff x="1408659" y="2372497"/>
            <a:chExt cx="10127292" cy="2715492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6CBD9E5-2A0C-43CD-AACB-3861805E8953}"/>
                </a:ext>
              </a:extLst>
            </p:cNvPr>
            <p:cNvSpPr txBox="1"/>
            <p:nvPr/>
          </p:nvSpPr>
          <p:spPr>
            <a:xfrm>
              <a:off x="1408659" y="2372497"/>
              <a:ext cx="9374681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4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AI</a:t>
              </a:r>
              <a:r>
                <a:rPr lang="ko-KR" altLang="en-US" sz="4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를 이용한 인상</a:t>
              </a:r>
              <a:r>
                <a:rPr lang="en-US" altLang="ko-KR" sz="4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</a:t>
              </a:r>
              <a:r>
                <a:rPr lang="ko-KR" altLang="en-US" sz="4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人相</a:t>
              </a:r>
              <a:r>
                <a:rPr lang="en-US" altLang="ko-KR" sz="4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</a:t>
              </a:r>
              <a:r>
                <a:rPr lang="ko-KR" altLang="en-US" sz="4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의 분석과 앱 개발</a:t>
              </a:r>
              <a:endParaRPr lang="en-US" altLang="ko-KR" sz="4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FC84B49-58BD-422F-B56C-B3EE0475106D}"/>
                </a:ext>
              </a:extLst>
            </p:cNvPr>
            <p:cNvSpPr txBox="1"/>
            <p:nvPr/>
          </p:nvSpPr>
          <p:spPr>
            <a:xfrm>
              <a:off x="7027023" y="3008709"/>
              <a:ext cx="2839239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altLang="ko-KR" sz="1600" b="1" spc="-150" dirty="0" smtClean="0">
                <a:solidFill>
                  <a:srgbClr val="3E3E3B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r>
                <a:rPr lang="en-US" altLang="ko-KR" sz="1600" b="1" spc="-150" dirty="0" smtClean="0">
                  <a:solidFill>
                    <a:srgbClr val="3E3E3B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POSTECH</a:t>
              </a:r>
            </a:p>
            <a:p>
              <a:r>
                <a:rPr lang="en-US" altLang="ko-KR" sz="1600" spc="-150" dirty="0" smtClean="0">
                  <a:solidFill>
                    <a:srgbClr val="3E3E3B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20190472 </a:t>
              </a:r>
              <a:r>
                <a:rPr lang="ko-KR" altLang="en-US" sz="1600" spc="-150" dirty="0" smtClean="0">
                  <a:solidFill>
                    <a:srgbClr val="3E3E3B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전자전기공학과 선종엽</a:t>
              </a:r>
              <a:endParaRPr lang="en-US" altLang="ko-KR" sz="1600" spc="-150" dirty="0" smtClean="0">
                <a:solidFill>
                  <a:srgbClr val="3E3E3B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r>
                <a:rPr lang="en-US" altLang="ko-KR" sz="1600" spc="-150" dirty="0" smtClean="0">
                  <a:solidFill>
                    <a:srgbClr val="3E3E3B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20190766 </a:t>
              </a:r>
              <a:r>
                <a:rPr lang="ko-KR" altLang="en-US" sz="1600" spc="-150" dirty="0" smtClean="0">
                  <a:solidFill>
                    <a:srgbClr val="3E3E3B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윤병준</a:t>
              </a:r>
              <a:endParaRPr lang="en-US" altLang="ko-KR" sz="1600" spc="-150" dirty="0" smtClean="0">
                <a:solidFill>
                  <a:srgbClr val="3E3E3B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r>
                <a:rPr lang="en-US" altLang="ko-KR" sz="1600" spc="-150" dirty="0" smtClean="0">
                  <a:solidFill>
                    <a:srgbClr val="3E3E3B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20180295 </a:t>
              </a:r>
              <a:r>
                <a:rPr lang="ko-KR" altLang="en-US" sz="1600" spc="-150" dirty="0" smtClean="0">
                  <a:solidFill>
                    <a:srgbClr val="3E3E3B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수학과 </a:t>
              </a:r>
              <a:r>
                <a:rPr lang="ko-KR" altLang="en-US" sz="1600" spc="-150" dirty="0" smtClean="0">
                  <a:solidFill>
                    <a:srgbClr val="3E3E3B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김현주</a:t>
              </a:r>
              <a:endParaRPr lang="en-US" altLang="ko-KR" sz="1600" spc="-150" dirty="0" smtClean="0">
                <a:solidFill>
                  <a:srgbClr val="3E3E3B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endParaRPr lang="ko-KR" altLang="en-US" sz="1600" spc="-150" dirty="0">
                <a:solidFill>
                  <a:srgbClr val="3E3E3B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FC84B49-58BD-422F-B56C-B3EE0475106D}"/>
                </a:ext>
              </a:extLst>
            </p:cNvPr>
            <p:cNvSpPr txBox="1"/>
            <p:nvPr/>
          </p:nvSpPr>
          <p:spPr>
            <a:xfrm>
              <a:off x="8446643" y="4256992"/>
              <a:ext cx="308930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altLang="ko-KR" sz="1600" spc="-150" dirty="0" smtClean="0">
                <a:solidFill>
                  <a:srgbClr val="3E3E3B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r>
                <a:rPr lang="en-US" altLang="ko-KR" sz="1600" b="1" spc="-150" dirty="0" err="1" smtClean="0">
                  <a:solidFill>
                    <a:srgbClr val="3E3E3B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Yonsei</a:t>
              </a:r>
              <a:endParaRPr lang="en-US" altLang="ko-KR" sz="1600" b="1" spc="-150" dirty="0" smtClean="0">
                <a:solidFill>
                  <a:srgbClr val="3E3E3B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r>
                <a:rPr lang="en-US" altLang="ko-KR" sz="1600" spc="-150" dirty="0" smtClean="0">
                  <a:solidFill>
                    <a:srgbClr val="3E3E3B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2020142106  </a:t>
              </a:r>
              <a:r>
                <a:rPr lang="ko-KR" altLang="en-US" sz="1600" spc="-150" dirty="0" smtClean="0">
                  <a:solidFill>
                    <a:srgbClr val="3E3E3B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전자전기공학부 김준형</a:t>
              </a:r>
              <a:endParaRPr lang="ko-KR" altLang="en-US" sz="1600" spc="-150" dirty="0">
                <a:solidFill>
                  <a:srgbClr val="3E3E3B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9700613" y="-245316"/>
            <a:ext cx="2765707" cy="1649634"/>
            <a:chOff x="9700613" y="-245316"/>
            <a:chExt cx="2765707" cy="1649634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9700613" y="-245316"/>
              <a:ext cx="1721357" cy="1649634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63268" l="10000" r="90000"/>
                      </a14:imgEffect>
                    </a14:imgLayer>
                  </a14:imgProps>
                </a:ext>
              </a:extLst>
            </a:blip>
            <a:srcRect b="35258"/>
            <a:stretch/>
          </p:blipFill>
          <p:spPr>
            <a:xfrm>
              <a:off x="10694805" y="60810"/>
              <a:ext cx="1771515" cy="101477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16308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0" y="388584"/>
            <a:ext cx="1637607" cy="45206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연구 목적</a:t>
            </a:r>
            <a:endParaRPr lang="ko-KR" altLang="en-US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512627" y="1807821"/>
            <a:ext cx="8302657" cy="193899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400" dirty="0" smtClean="0">
                <a:solidFill>
                  <a:srgbClr val="3E3E3B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인상의 중요성</a:t>
            </a:r>
            <a:r>
              <a:rPr lang="en-US" altLang="ko-KR" dirty="0" smtClean="0">
                <a:solidFill>
                  <a:srgbClr val="3E3E3B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</a:t>
            </a:r>
            <a:r>
              <a:rPr lang="ko-KR" altLang="en-US" dirty="0" smtClean="0">
                <a:solidFill>
                  <a:srgbClr val="3E3E3B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관상은 과학이다</a:t>
            </a:r>
            <a:r>
              <a:rPr lang="en-US" altLang="ko-KR" dirty="0" smtClean="0">
                <a:solidFill>
                  <a:srgbClr val="3E3E3B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dirty="0" smtClean="0">
                <a:solidFill>
                  <a:srgbClr val="3E3E3B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첫인상이 </a:t>
            </a:r>
            <a:r>
              <a:rPr lang="ko-KR" altLang="en-US" dirty="0" err="1" smtClean="0">
                <a:solidFill>
                  <a:srgbClr val="3E3E3B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호감도를</a:t>
            </a:r>
            <a:r>
              <a:rPr lang="ko-KR" altLang="en-US" dirty="0" smtClean="0">
                <a:solidFill>
                  <a:srgbClr val="3E3E3B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결정한다</a:t>
            </a:r>
            <a:r>
              <a:rPr lang="en-US" altLang="ko-KR" dirty="0" smtClean="0">
                <a:solidFill>
                  <a:srgbClr val="3E3E3B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</a:t>
            </a:r>
          </a:p>
          <a:p>
            <a:r>
              <a:rPr lang="en-US" altLang="ko-KR" sz="2400" dirty="0" smtClean="0">
                <a:solidFill>
                  <a:srgbClr val="3E3E3B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</a:p>
          <a:p>
            <a:pPr marL="342900" indent="-342900">
              <a:buFontTx/>
              <a:buChar char="-"/>
            </a:pPr>
            <a:r>
              <a:rPr lang="en-US" altLang="ko-KR" sz="2400" dirty="0" smtClean="0">
                <a:solidFill>
                  <a:srgbClr val="3E3E3B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AI CNN </a:t>
            </a:r>
            <a:r>
              <a:rPr lang="ko-KR" altLang="en-US" sz="2400" dirty="0" smtClean="0">
                <a:solidFill>
                  <a:srgbClr val="3E3E3B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기법의 관심도 증가</a:t>
            </a:r>
            <a:endParaRPr lang="en-US" altLang="ko-KR" sz="2400" dirty="0" smtClean="0">
              <a:solidFill>
                <a:srgbClr val="3E3E3B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342900" indent="-342900">
              <a:buFontTx/>
              <a:buChar char="-"/>
            </a:pPr>
            <a:endParaRPr lang="en-US" altLang="ko-KR" sz="2400" dirty="0">
              <a:solidFill>
                <a:srgbClr val="3E3E3B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342900" indent="-342900">
              <a:buFontTx/>
              <a:buChar char="-"/>
            </a:pPr>
            <a:r>
              <a:rPr lang="en-US" altLang="ko-KR" sz="2400" dirty="0" smtClean="0">
                <a:solidFill>
                  <a:srgbClr val="3E3E3B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2020</a:t>
            </a:r>
            <a:r>
              <a:rPr lang="ko-KR" altLang="en-US" sz="2400" dirty="0" smtClean="0">
                <a:solidFill>
                  <a:srgbClr val="3E3E3B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년 </a:t>
            </a:r>
            <a:r>
              <a:rPr lang="en-US" altLang="ko-KR" sz="2400" dirty="0" smtClean="0">
                <a:solidFill>
                  <a:srgbClr val="3E3E3B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Big 5</a:t>
            </a:r>
            <a:r>
              <a:rPr lang="ko-KR" altLang="en-US" sz="2400" dirty="0" smtClean="0">
                <a:solidFill>
                  <a:srgbClr val="3E3E3B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와 인상 간 상관관계를 분석한 논문 </a:t>
            </a:r>
            <a:r>
              <a:rPr lang="en-US" altLang="ko-KR" sz="2400" dirty="0" smtClean="0">
                <a:solidFill>
                  <a:srgbClr val="3E3E3B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Nature</a:t>
            </a:r>
            <a:r>
              <a:rPr lang="ko-KR" altLang="en-US" sz="2400" dirty="0" smtClean="0">
                <a:solidFill>
                  <a:srgbClr val="3E3E3B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에 탑재</a:t>
            </a:r>
            <a:endParaRPr lang="ko-KR" altLang="en-US" sz="2400" dirty="0">
              <a:solidFill>
                <a:srgbClr val="3E3E3B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9700613" y="-245316"/>
            <a:ext cx="2765707" cy="1649634"/>
            <a:chOff x="9700613" y="-245316"/>
            <a:chExt cx="2765707" cy="1649634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9700613" y="-245316"/>
              <a:ext cx="1721357" cy="1649634"/>
            </a:xfrm>
            <a:prstGeom prst="rect">
              <a:avLst/>
            </a:prstGeom>
          </p:spPr>
        </p:pic>
        <p:pic>
          <p:nvPicPr>
            <p:cNvPr id="10" name="그림 9"/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63268" l="10000" r="90000"/>
                      </a14:imgEffect>
                    </a14:imgLayer>
                  </a14:imgProps>
                </a:ext>
              </a:extLst>
            </a:blip>
            <a:srcRect b="35258"/>
            <a:stretch/>
          </p:blipFill>
          <p:spPr>
            <a:xfrm>
              <a:off x="10694805" y="60810"/>
              <a:ext cx="1771515" cy="1014770"/>
            </a:xfrm>
            <a:prstGeom prst="rect">
              <a:avLst/>
            </a:prstGeom>
          </p:spPr>
        </p:pic>
      </p:grpSp>
      <p:sp>
        <p:nvSpPr>
          <p:cNvPr id="11" name="TextBox 10"/>
          <p:cNvSpPr txBox="1"/>
          <p:nvPr/>
        </p:nvSpPr>
        <p:spPr>
          <a:xfrm>
            <a:off x="766622" y="5191101"/>
            <a:ext cx="9794669" cy="40011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chemeClr val="bg1">
                    <a:lumMod val="8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현재까지 연구가 진행된 적 없는 </a:t>
            </a:r>
            <a:r>
              <a:rPr lang="ko-KR" altLang="en-US" sz="2000" b="1" dirty="0" smtClean="0">
                <a:solidFill>
                  <a:schemeClr val="bg1">
                    <a:lumMod val="8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한국인의 인상과 </a:t>
            </a:r>
            <a:r>
              <a:rPr lang="en-US" altLang="ko-KR" sz="2000" b="1" dirty="0" smtClean="0">
                <a:solidFill>
                  <a:schemeClr val="bg1">
                    <a:lumMod val="8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MBTI</a:t>
            </a:r>
            <a:r>
              <a:rPr lang="ko-KR" altLang="en-US" sz="2000" b="1" dirty="0" smtClean="0">
                <a:solidFill>
                  <a:schemeClr val="bg1">
                    <a:lumMod val="8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의 상관관계</a:t>
            </a:r>
            <a:r>
              <a:rPr lang="ko-KR" altLang="en-US" sz="2000" dirty="0" smtClean="0">
                <a:solidFill>
                  <a:schemeClr val="bg1">
                    <a:lumMod val="8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를 </a:t>
            </a:r>
            <a:r>
              <a:rPr lang="en-US" altLang="ko-KR" sz="2000" dirty="0" smtClean="0">
                <a:solidFill>
                  <a:schemeClr val="bg1">
                    <a:lumMod val="8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AI </a:t>
            </a:r>
            <a:r>
              <a:rPr lang="ko-KR" altLang="en-US" sz="2000" dirty="0" smtClean="0">
                <a:solidFill>
                  <a:schemeClr val="bg1">
                    <a:lumMod val="8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기법으로 밝혀내고자 함</a:t>
            </a:r>
            <a:r>
              <a:rPr lang="en-US" altLang="ko-KR" sz="2000" dirty="0" smtClean="0">
                <a:solidFill>
                  <a:schemeClr val="bg1">
                    <a:lumMod val="8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!</a:t>
            </a:r>
            <a:endParaRPr lang="ko-KR" altLang="en-US" sz="2000" dirty="0">
              <a:solidFill>
                <a:schemeClr val="bg1">
                  <a:lumMod val="85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" name="아래쪽 화살표 1"/>
          <p:cNvSpPr/>
          <p:nvPr/>
        </p:nvSpPr>
        <p:spPr>
          <a:xfrm>
            <a:off x="5349240" y="4008120"/>
            <a:ext cx="314715" cy="792480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5229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0" y="388584"/>
            <a:ext cx="1637607" cy="45206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연구 내용 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algn="ctr"/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및 방법</a:t>
            </a:r>
            <a:endParaRPr lang="ko-KR" altLang="en-US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9700613" y="-245316"/>
            <a:ext cx="2765707" cy="1649634"/>
            <a:chOff x="9700613" y="-245316"/>
            <a:chExt cx="2765707" cy="1649634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9700613" y="-245316"/>
              <a:ext cx="1721357" cy="1649634"/>
            </a:xfrm>
            <a:prstGeom prst="rect">
              <a:avLst/>
            </a:prstGeom>
          </p:spPr>
        </p:pic>
        <p:pic>
          <p:nvPicPr>
            <p:cNvPr id="10" name="그림 9"/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63268" l="10000" r="90000"/>
                      </a14:imgEffect>
                    </a14:imgLayer>
                  </a14:imgProps>
                </a:ext>
              </a:extLst>
            </a:blip>
            <a:srcRect b="35258"/>
            <a:stretch/>
          </p:blipFill>
          <p:spPr>
            <a:xfrm>
              <a:off x="10694805" y="60810"/>
              <a:ext cx="1771515" cy="1014770"/>
            </a:xfrm>
            <a:prstGeom prst="rect">
              <a:avLst/>
            </a:prstGeom>
          </p:spPr>
        </p:pic>
      </p:grpSp>
      <p:graphicFrame>
        <p:nvGraphicFramePr>
          <p:cNvPr id="2" name="다이어그램 1"/>
          <p:cNvGraphicFramePr/>
          <p:nvPr>
            <p:extLst>
              <p:ext uri="{D42A27DB-BD31-4B8C-83A1-F6EECF244321}">
                <p14:modId xmlns:p14="http://schemas.microsoft.com/office/powerpoint/2010/main" val="1615836094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3" name="직사각형 2"/>
          <p:cNvSpPr/>
          <p:nvPr/>
        </p:nvSpPr>
        <p:spPr>
          <a:xfrm>
            <a:off x="7050491" y="775280"/>
            <a:ext cx="187423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dirty="0" err="1" smtClean="0">
                <a:solidFill>
                  <a:srgbClr val="3E3E3B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핸즈온</a:t>
            </a:r>
            <a:r>
              <a:rPr lang="ko-KR" altLang="en-US" sz="1600" dirty="0" smtClean="0">
                <a:solidFill>
                  <a:srgbClr val="3E3E3B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sz="1600" dirty="0" err="1" smtClean="0">
                <a:solidFill>
                  <a:srgbClr val="3E3E3B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머신러닝</a:t>
            </a:r>
            <a:r>
              <a:rPr lang="ko-KR" altLang="en-US" sz="1600" dirty="0" smtClean="0">
                <a:solidFill>
                  <a:srgbClr val="3E3E3B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공부</a:t>
            </a:r>
            <a:endParaRPr lang="en-US" altLang="ko-KR" sz="1600" dirty="0" smtClean="0"/>
          </a:p>
          <a:p>
            <a:r>
              <a:rPr lang="ko-KR" altLang="en-US" sz="1600" dirty="0" smtClean="0">
                <a:solidFill>
                  <a:srgbClr val="3E3E3B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인상학 박사 면담</a:t>
            </a:r>
            <a:endParaRPr lang="en-US" altLang="ko-KR" sz="1600" dirty="0" smtClean="0">
              <a:solidFill>
                <a:srgbClr val="3E3E3B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9153252" y="2369300"/>
            <a:ext cx="207460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dirty="0" err="1" smtClean="0">
                <a:solidFill>
                  <a:srgbClr val="3E3E3B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크롤링</a:t>
            </a:r>
            <a:endParaRPr lang="en-US" altLang="ko-KR" sz="1600" dirty="0" smtClean="0">
              <a:solidFill>
                <a:srgbClr val="3E3E3B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ko-KR" altLang="en-US" sz="1600" dirty="0" smtClean="0">
                <a:solidFill>
                  <a:srgbClr val="3E3E3B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데이터 </a:t>
            </a:r>
            <a:r>
              <a:rPr lang="en-US" altLang="ko-KR" sz="1600" dirty="0" smtClean="0">
                <a:solidFill>
                  <a:srgbClr val="3E3E3B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augmentation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8418756" y="4960450"/>
            <a:ext cx="73449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 smtClean="0">
                <a:solidFill>
                  <a:srgbClr val="3E3E3B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PCA</a:t>
            </a:r>
          </a:p>
          <a:p>
            <a:r>
              <a:rPr lang="en-US" altLang="ko-KR" sz="1600" dirty="0" smtClean="0">
                <a:solidFill>
                  <a:srgbClr val="3E3E3B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LDA</a:t>
            </a:r>
          </a:p>
          <a:p>
            <a:r>
              <a:rPr lang="en-US" altLang="ko-KR" sz="1600" dirty="0">
                <a:solidFill>
                  <a:srgbClr val="3E3E3B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t</a:t>
            </a:r>
            <a:r>
              <a:rPr lang="en-US" altLang="ko-KR" sz="1600" dirty="0" smtClean="0">
                <a:solidFill>
                  <a:srgbClr val="3E3E3B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-SNE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218887" y="5406299"/>
            <a:ext cx="260154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1600" dirty="0" smtClean="0">
                <a:solidFill>
                  <a:srgbClr val="3E3E3B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Image -&gt; feature data</a:t>
            </a:r>
          </a:p>
          <a:p>
            <a:pPr algn="r"/>
            <a:r>
              <a:rPr lang="en-US" altLang="ko-KR" sz="1600" dirty="0" smtClean="0">
                <a:solidFill>
                  <a:srgbClr val="3E3E3B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ML/Deep Learning Models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213980" y="3090445"/>
            <a:ext cx="284725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ko-KR" altLang="en-US" sz="1600" dirty="0" smtClean="0">
                <a:solidFill>
                  <a:srgbClr val="3E3E3B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얼굴로 </a:t>
            </a:r>
            <a:r>
              <a:rPr lang="en-US" altLang="ko-KR" sz="1600" dirty="0" smtClean="0">
                <a:solidFill>
                  <a:srgbClr val="3E3E3B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MBTI </a:t>
            </a:r>
            <a:r>
              <a:rPr lang="ko-KR" altLang="en-US" sz="1600" dirty="0" smtClean="0">
                <a:solidFill>
                  <a:srgbClr val="3E3E3B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유추하는 </a:t>
            </a:r>
            <a:r>
              <a:rPr lang="en-US" altLang="ko-KR" sz="1600" dirty="0" smtClean="0">
                <a:solidFill>
                  <a:srgbClr val="3E3E3B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AI </a:t>
            </a:r>
            <a:r>
              <a:rPr lang="ko-KR" altLang="en-US" sz="1600" dirty="0" smtClean="0">
                <a:solidFill>
                  <a:srgbClr val="3E3E3B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서비스</a:t>
            </a:r>
            <a:r>
              <a:rPr lang="en-US" altLang="ko-KR" sz="1600" dirty="0" smtClean="0">
                <a:solidFill>
                  <a:srgbClr val="3E3E3B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8827814" y="4146509"/>
            <a:ext cx="18456768" cy="7098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417818144" descr="EMB000044a07a03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3252" y="4603709"/>
            <a:ext cx="2896508" cy="1840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13980" y="3420169"/>
            <a:ext cx="8696424" cy="3263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7" name="_x415981096" descr="EMB000044a07a09"/>
          <p:cNvPicPr>
            <a:picLocks noChangeAspect="1" noChangeArrowheads="1"/>
          </p:cNvPicPr>
          <p:nvPr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980" y="4276236"/>
            <a:ext cx="1331523" cy="1321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4284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0" y="388584"/>
            <a:ext cx="1637607" cy="45206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결과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및 일정</a:t>
            </a:r>
            <a:endParaRPr lang="ko-KR" altLang="en-US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9700613" y="-245316"/>
            <a:ext cx="2765707" cy="1649634"/>
            <a:chOff x="9700613" y="-245316"/>
            <a:chExt cx="2765707" cy="1649634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9700613" y="-245316"/>
              <a:ext cx="1721357" cy="1649634"/>
            </a:xfrm>
            <a:prstGeom prst="rect">
              <a:avLst/>
            </a:prstGeom>
          </p:spPr>
        </p:pic>
        <p:pic>
          <p:nvPicPr>
            <p:cNvPr id="10" name="그림 9"/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63268" l="10000" r="90000"/>
                      </a14:imgEffect>
                    </a14:imgLayer>
                  </a14:imgProps>
                </a:ext>
              </a:extLst>
            </a:blip>
            <a:srcRect b="35258"/>
            <a:stretch/>
          </p:blipFill>
          <p:spPr>
            <a:xfrm>
              <a:off x="10694805" y="60810"/>
              <a:ext cx="1771515" cy="1014770"/>
            </a:xfrm>
            <a:prstGeom prst="rect">
              <a:avLst/>
            </a:prstGeom>
          </p:spPr>
        </p:pic>
      </p:grpSp>
      <p:sp>
        <p:nvSpPr>
          <p:cNvPr id="2" name="모서리가 둥근 직사각형 1"/>
          <p:cNvSpPr/>
          <p:nvPr/>
        </p:nvSpPr>
        <p:spPr>
          <a:xfrm>
            <a:off x="2341590" y="1950061"/>
            <a:ext cx="3218873" cy="413577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6171910" y="1950061"/>
            <a:ext cx="3218873" cy="413577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2249226" y="1808480"/>
            <a:ext cx="3403599" cy="53848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한 일</a:t>
            </a:r>
            <a:endParaRPr lang="ko-KR" altLang="en-US" dirty="0"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6079546" y="1808480"/>
            <a:ext cx="3403599" cy="53848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할 일</a:t>
            </a:r>
            <a:endParaRPr lang="ko-KR" altLang="en-US" dirty="0"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682827" y="2827774"/>
            <a:ext cx="2538067" cy="25853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rgbClr val="3E3E3B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이론 공부</a:t>
            </a:r>
            <a:endParaRPr lang="en-US" altLang="ko-KR" dirty="0" smtClean="0">
              <a:solidFill>
                <a:srgbClr val="3E3E3B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rgbClr val="3E3E3B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전문가 면담</a:t>
            </a:r>
            <a:endParaRPr lang="en-US" altLang="ko-KR" dirty="0" smtClean="0">
              <a:solidFill>
                <a:srgbClr val="3E3E3B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rgbClr val="3E3E3B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데이터 전처리</a:t>
            </a:r>
            <a:endParaRPr lang="en-US" altLang="ko-KR" dirty="0" smtClean="0">
              <a:solidFill>
                <a:srgbClr val="3E3E3B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rgbClr val="3E3E3B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데이터 시각화</a:t>
            </a:r>
            <a:endParaRPr lang="en-US" altLang="ko-KR" dirty="0" smtClean="0">
              <a:solidFill>
                <a:srgbClr val="3E3E3B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err="1" smtClean="0">
                <a:solidFill>
                  <a:srgbClr val="3E3E3B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Xception</a:t>
            </a:r>
            <a:r>
              <a:rPr lang="en-US" altLang="ko-KR" dirty="0" smtClean="0">
                <a:solidFill>
                  <a:srgbClr val="3E3E3B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/ </a:t>
            </a:r>
            <a:r>
              <a:rPr lang="en-US" altLang="ko-KR" dirty="0" err="1" smtClean="0">
                <a:solidFill>
                  <a:srgbClr val="3E3E3B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ResNet</a:t>
            </a:r>
            <a:r>
              <a:rPr lang="en-US" altLang="ko-KR" dirty="0" smtClean="0">
                <a:solidFill>
                  <a:srgbClr val="3E3E3B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dirty="0" smtClean="0">
                <a:solidFill>
                  <a:srgbClr val="3E3E3B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훈련</a:t>
            </a:r>
            <a:endParaRPr lang="en-US" altLang="ko-KR" dirty="0" smtClean="0">
              <a:solidFill>
                <a:srgbClr val="3E3E3B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rgbClr val="3E3E3B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6512311" y="2827774"/>
            <a:ext cx="2170787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rgbClr val="3E3E3B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ML Classifier </a:t>
            </a:r>
            <a:r>
              <a:rPr lang="ko-KR" altLang="en-US" dirty="0" smtClean="0">
                <a:solidFill>
                  <a:srgbClr val="3E3E3B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정하기</a:t>
            </a:r>
            <a:endParaRPr lang="en-US" altLang="ko-KR" dirty="0" smtClean="0">
              <a:solidFill>
                <a:srgbClr val="3E3E3B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rgbClr val="3E3E3B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웹 제작 및 출시</a:t>
            </a:r>
            <a:endParaRPr lang="en-US" altLang="ko-KR" dirty="0" smtClean="0">
              <a:solidFill>
                <a:srgbClr val="3E3E3B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rgbClr val="3E3E3B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보고서</a:t>
            </a:r>
            <a:r>
              <a:rPr lang="en-US" altLang="ko-KR" dirty="0" smtClean="0">
                <a:solidFill>
                  <a:srgbClr val="3E3E3B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/</a:t>
            </a:r>
            <a:r>
              <a:rPr lang="ko-KR" altLang="en-US" dirty="0" smtClean="0">
                <a:solidFill>
                  <a:srgbClr val="3E3E3B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영상 작성</a:t>
            </a:r>
            <a:endParaRPr lang="en-US" altLang="ko-KR" dirty="0" smtClean="0">
              <a:solidFill>
                <a:srgbClr val="3E3E3B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rgbClr val="3E3E3B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17085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1082</TotalTime>
  <Words>143</Words>
  <Application>Microsoft Office PowerPoint</Application>
  <PresentationFormat>와이드스크린</PresentationFormat>
  <Paragraphs>46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2" baseType="lpstr">
      <vt:lpstr>12롯데마트드림Light</vt:lpstr>
      <vt:lpstr>나눔고딕</vt:lpstr>
      <vt:lpstr>나눔고딕코딩</vt:lpstr>
      <vt:lpstr>나눔바른고딕</vt:lpstr>
      <vt:lpstr>나눔스퀘어_ac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국도리</dc:creator>
  <cp:lastModifiedBy>김 현주</cp:lastModifiedBy>
  <cp:revision>94</cp:revision>
  <dcterms:created xsi:type="dcterms:W3CDTF">2018-04-18T08:10:13Z</dcterms:created>
  <dcterms:modified xsi:type="dcterms:W3CDTF">2021-01-13T15:40:51Z</dcterms:modified>
</cp:coreProperties>
</file>