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5" r:id="rId17"/>
  </p:sldIdLst>
  <p:sldSz cx="39116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7631FF"/>
    <a:srgbClr val="838383"/>
    <a:srgbClr val="238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7" autoAdjust="0"/>
    <p:restoredTop sz="94660"/>
  </p:normalViewPr>
  <p:slideViewPr>
    <p:cSldViewPr snapToGrid="0">
      <p:cViewPr>
        <p:scale>
          <a:sx n="125" d="100"/>
          <a:sy n="125" d="100"/>
        </p:scale>
        <p:origin x="36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370" y="1122363"/>
            <a:ext cx="3324860" cy="2387600"/>
          </a:xfrm>
        </p:spPr>
        <p:txBody>
          <a:bodyPr anchor="b"/>
          <a:lstStyle>
            <a:lvl1pPr algn="ctr">
              <a:defRPr sz="25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950" y="3602038"/>
            <a:ext cx="2933700" cy="1655762"/>
          </a:xfrm>
        </p:spPr>
        <p:txBody>
          <a:bodyPr/>
          <a:lstStyle>
            <a:lvl1pPr marL="0" indent="0" algn="ctr">
              <a:buNone/>
              <a:defRPr sz="1027"/>
            </a:lvl1pPr>
            <a:lvl2pPr marL="195590" indent="0" algn="ctr">
              <a:buNone/>
              <a:defRPr sz="856"/>
            </a:lvl2pPr>
            <a:lvl3pPr marL="391180" indent="0" algn="ctr">
              <a:buNone/>
              <a:defRPr sz="770"/>
            </a:lvl3pPr>
            <a:lvl4pPr marL="586770" indent="0" algn="ctr">
              <a:buNone/>
              <a:defRPr sz="684"/>
            </a:lvl4pPr>
            <a:lvl5pPr marL="782361" indent="0" algn="ctr">
              <a:buNone/>
              <a:defRPr sz="684"/>
            </a:lvl5pPr>
            <a:lvl6pPr marL="977951" indent="0" algn="ctr">
              <a:buNone/>
              <a:defRPr sz="684"/>
            </a:lvl6pPr>
            <a:lvl7pPr marL="1173541" indent="0" algn="ctr">
              <a:buNone/>
              <a:defRPr sz="684"/>
            </a:lvl7pPr>
            <a:lvl8pPr marL="1369131" indent="0" algn="ctr">
              <a:buNone/>
              <a:defRPr sz="684"/>
            </a:lvl8pPr>
            <a:lvl9pPr marL="1564721" indent="0" algn="ctr">
              <a:buNone/>
              <a:defRPr sz="68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9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1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9239" y="365125"/>
            <a:ext cx="843439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365125"/>
            <a:ext cx="2481421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885" y="1709740"/>
            <a:ext cx="3373755" cy="2852737"/>
          </a:xfrm>
        </p:spPr>
        <p:txBody>
          <a:bodyPr anchor="b"/>
          <a:lstStyle>
            <a:lvl1pPr>
              <a:defRPr sz="25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885" y="4589465"/>
            <a:ext cx="3373755" cy="1500187"/>
          </a:xfrm>
        </p:spPr>
        <p:txBody>
          <a:bodyPr/>
          <a:lstStyle>
            <a:lvl1pPr marL="0" indent="0">
              <a:buNone/>
              <a:defRPr sz="1027">
                <a:solidFill>
                  <a:schemeClr val="tx1"/>
                </a:solidFill>
              </a:defRPr>
            </a:lvl1pPr>
            <a:lvl2pPr marL="195590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2pPr>
            <a:lvl3pPr marL="39118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3pPr>
            <a:lvl4pPr marL="586770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4pPr>
            <a:lvl5pPr marL="78236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5pPr>
            <a:lvl6pPr marL="97795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6pPr>
            <a:lvl7pPr marL="117354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7pPr>
            <a:lvl8pPr marL="136913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8pPr>
            <a:lvl9pPr marL="156472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23" y="1825625"/>
            <a:ext cx="166243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248" y="1825625"/>
            <a:ext cx="166243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365127"/>
            <a:ext cx="337375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32" y="1681163"/>
            <a:ext cx="1654790" cy="823912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590" indent="0">
              <a:buNone/>
              <a:defRPr sz="856" b="1"/>
            </a:lvl2pPr>
            <a:lvl3pPr marL="391180" indent="0">
              <a:buNone/>
              <a:defRPr sz="770" b="1"/>
            </a:lvl3pPr>
            <a:lvl4pPr marL="586770" indent="0">
              <a:buNone/>
              <a:defRPr sz="684" b="1"/>
            </a:lvl4pPr>
            <a:lvl5pPr marL="782361" indent="0">
              <a:buNone/>
              <a:defRPr sz="684" b="1"/>
            </a:lvl5pPr>
            <a:lvl6pPr marL="977951" indent="0">
              <a:buNone/>
              <a:defRPr sz="684" b="1"/>
            </a:lvl6pPr>
            <a:lvl7pPr marL="1173541" indent="0">
              <a:buNone/>
              <a:defRPr sz="684" b="1"/>
            </a:lvl7pPr>
            <a:lvl8pPr marL="1369131" indent="0">
              <a:buNone/>
              <a:defRPr sz="684" b="1"/>
            </a:lvl8pPr>
            <a:lvl9pPr marL="1564721" indent="0">
              <a:buNone/>
              <a:defRPr sz="68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432" y="2505075"/>
            <a:ext cx="165479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80248" y="1681163"/>
            <a:ext cx="1662939" cy="823912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590" indent="0">
              <a:buNone/>
              <a:defRPr sz="856" b="1"/>
            </a:lvl2pPr>
            <a:lvl3pPr marL="391180" indent="0">
              <a:buNone/>
              <a:defRPr sz="770" b="1"/>
            </a:lvl3pPr>
            <a:lvl4pPr marL="586770" indent="0">
              <a:buNone/>
              <a:defRPr sz="684" b="1"/>
            </a:lvl4pPr>
            <a:lvl5pPr marL="782361" indent="0">
              <a:buNone/>
              <a:defRPr sz="684" b="1"/>
            </a:lvl5pPr>
            <a:lvl6pPr marL="977951" indent="0">
              <a:buNone/>
              <a:defRPr sz="684" b="1"/>
            </a:lvl6pPr>
            <a:lvl7pPr marL="1173541" indent="0">
              <a:buNone/>
              <a:defRPr sz="684" b="1"/>
            </a:lvl7pPr>
            <a:lvl8pPr marL="1369131" indent="0">
              <a:buNone/>
              <a:defRPr sz="684" b="1"/>
            </a:lvl8pPr>
            <a:lvl9pPr marL="1564721" indent="0">
              <a:buNone/>
              <a:defRPr sz="68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80248" y="2505075"/>
            <a:ext cx="1662939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7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1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457200"/>
            <a:ext cx="1261593" cy="1600200"/>
          </a:xfrm>
        </p:spPr>
        <p:txBody>
          <a:bodyPr anchor="b"/>
          <a:lstStyle>
            <a:lvl1pPr>
              <a:defRPr sz="13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939" y="987427"/>
            <a:ext cx="1980248" cy="4873625"/>
          </a:xfrm>
        </p:spPr>
        <p:txBody>
          <a:bodyPr/>
          <a:lstStyle>
            <a:lvl1pPr>
              <a:defRPr sz="1369"/>
            </a:lvl1pPr>
            <a:lvl2pPr>
              <a:defRPr sz="1198"/>
            </a:lvl2pPr>
            <a:lvl3pPr>
              <a:defRPr sz="1027"/>
            </a:lvl3pPr>
            <a:lvl4pPr>
              <a:defRPr sz="856"/>
            </a:lvl4pPr>
            <a:lvl5pPr>
              <a:defRPr sz="856"/>
            </a:lvl5pPr>
            <a:lvl6pPr>
              <a:defRPr sz="856"/>
            </a:lvl6pPr>
            <a:lvl7pPr>
              <a:defRPr sz="856"/>
            </a:lvl7pPr>
            <a:lvl8pPr>
              <a:defRPr sz="856"/>
            </a:lvl8pPr>
            <a:lvl9pPr>
              <a:defRPr sz="85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32" y="2057400"/>
            <a:ext cx="1261593" cy="3811588"/>
          </a:xfrm>
        </p:spPr>
        <p:txBody>
          <a:bodyPr/>
          <a:lstStyle>
            <a:lvl1pPr marL="0" indent="0">
              <a:buNone/>
              <a:defRPr sz="684"/>
            </a:lvl1pPr>
            <a:lvl2pPr marL="195590" indent="0">
              <a:buNone/>
              <a:defRPr sz="599"/>
            </a:lvl2pPr>
            <a:lvl3pPr marL="391180" indent="0">
              <a:buNone/>
              <a:defRPr sz="513"/>
            </a:lvl3pPr>
            <a:lvl4pPr marL="586770" indent="0">
              <a:buNone/>
              <a:defRPr sz="428"/>
            </a:lvl4pPr>
            <a:lvl5pPr marL="782361" indent="0">
              <a:buNone/>
              <a:defRPr sz="428"/>
            </a:lvl5pPr>
            <a:lvl6pPr marL="977951" indent="0">
              <a:buNone/>
              <a:defRPr sz="428"/>
            </a:lvl6pPr>
            <a:lvl7pPr marL="1173541" indent="0">
              <a:buNone/>
              <a:defRPr sz="428"/>
            </a:lvl7pPr>
            <a:lvl8pPr marL="1369131" indent="0">
              <a:buNone/>
              <a:defRPr sz="428"/>
            </a:lvl8pPr>
            <a:lvl9pPr marL="1564721" indent="0">
              <a:buNone/>
              <a:defRPr sz="42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2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457200"/>
            <a:ext cx="1261593" cy="1600200"/>
          </a:xfrm>
        </p:spPr>
        <p:txBody>
          <a:bodyPr anchor="b"/>
          <a:lstStyle>
            <a:lvl1pPr>
              <a:defRPr sz="13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62939" y="987427"/>
            <a:ext cx="1980248" cy="4873625"/>
          </a:xfrm>
        </p:spPr>
        <p:txBody>
          <a:bodyPr anchor="t"/>
          <a:lstStyle>
            <a:lvl1pPr marL="0" indent="0">
              <a:buNone/>
              <a:defRPr sz="1369"/>
            </a:lvl1pPr>
            <a:lvl2pPr marL="195590" indent="0">
              <a:buNone/>
              <a:defRPr sz="1198"/>
            </a:lvl2pPr>
            <a:lvl3pPr marL="391180" indent="0">
              <a:buNone/>
              <a:defRPr sz="1027"/>
            </a:lvl3pPr>
            <a:lvl4pPr marL="586770" indent="0">
              <a:buNone/>
              <a:defRPr sz="856"/>
            </a:lvl4pPr>
            <a:lvl5pPr marL="782361" indent="0">
              <a:buNone/>
              <a:defRPr sz="856"/>
            </a:lvl5pPr>
            <a:lvl6pPr marL="977951" indent="0">
              <a:buNone/>
              <a:defRPr sz="856"/>
            </a:lvl6pPr>
            <a:lvl7pPr marL="1173541" indent="0">
              <a:buNone/>
              <a:defRPr sz="856"/>
            </a:lvl7pPr>
            <a:lvl8pPr marL="1369131" indent="0">
              <a:buNone/>
              <a:defRPr sz="856"/>
            </a:lvl8pPr>
            <a:lvl9pPr marL="1564721" indent="0">
              <a:buNone/>
              <a:defRPr sz="85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32" y="2057400"/>
            <a:ext cx="1261593" cy="3811588"/>
          </a:xfrm>
        </p:spPr>
        <p:txBody>
          <a:bodyPr/>
          <a:lstStyle>
            <a:lvl1pPr marL="0" indent="0">
              <a:buNone/>
              <a:defRPr sz="684"/>
            </a:lvl1pPr>
            <a:lvl2pPr marL="195590" indent="0">
              <a:buNone/>
              <a:defRPr sz="599"/>
            </a:lvl2pPr>
            <a:lvl3pPr marL="391180" indent="0">
              <a:buNone/>
              <a:defRPr sz="513"/>
            </a:lvl3pPr>
            <a:lvl4pPr marL="586770" indent="0">
              <a:buNone/>
              <a:defRPr sz="428"/>
            </a:lvl4pPr>
            <a:lvl5pPr marL="782361" indent="0">
              <a:buNone/>
              <a:defRPr sz="428"/>
            </a:lvl5pPr>
            <a:lvl6pPr marL="977951" indent="0">
              <a:buNone/>
              <a:defRPr sz="428"/>
            </a:lvl6pPr>
            <a:lvl7pPr marL="1173541" indent="0">
              <a:buNone/>
              <a:defRPr sz="428"/>
            </a:lvl7pPr>
            <a:lvl8pPr marL="1369131" indent="0">
              <a:buNone/>
              <a:defRPr sz="428"/>
            </a:lvl8pPr>
            <a:lvl9pPr marL="1564721" indent="0">
              <a:buNone/>
              <a:defRPr sz="42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3" y="365127"/>
            <a:ext cx="33737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1825625"/>
            <a:ext cx="33737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923" y="6356352"/>
            <a:ext cx="880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29E7-F74A-475B-AFDB-A1C0DEB207A9}" type="datetimeFigureOut">
              <a:rPr lang="ko-KR" altLang="en-US" smtClean="0"/>
              <a:t>2021-01-30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718" y="6356352"/>
            <a:ext cx="13201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568" y="6356352"/>
            <a:ext cx="880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042C-8110-4A23-BAF8-A8003069F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2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91180" rtl="0" eaLnBrk="1" latinLnBrk="1" hangingPunct="1">
        <a:lnSpc>
          <a:spcPct val="90000"/>
        </a:lnSpc>
        <a:spcBef>
          <a:spcPct val="0"/>
        </a:spcBef>
        <a:buNone/>
        <a:defRPr sz="18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795" indent="-97795" algn="l" defTabSz="391180" rtl="0" eaLnBrk="1" latinLnBrk="1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293385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488975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8456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88015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107574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133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92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2516" indent="-97795" algn="l" defTabSz="391180" rtl="0" eaLnBrk="1" latinLnBrk="1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59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118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770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236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95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354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913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4721" algn="l" defTabSz="391180" rtl="0" eaLnBrk="1" latinLnBrk="1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6082" y="1272978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인상으로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latin typeface="+mj-ea"/>
                <a:ea typeface="+mj-ea"/>
              </a:rPr>
              <a:t>MBTI </a:t>
            </a:r>
            <a:r>
              <a:rPr lang="ko-KR" altLang="en-US" b="1" dirty="0">
                <a:latin typeface="+mj-ea"/>
                <a:ea typeface="+mj-ea"/>
              </a:rPr>
              <a:t>알아보기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92" y="1986491"/>
            <a:ext cx="247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AI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가 얼굴로 유추한 당신의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11" b="98120" l="0" r="98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70" t="13451" r="2399" b="5233"/>
          <a:stretch/>
        </p:blipFill>
        <p:spPr>
          <a:xfrm>
            <a:off x="1216560" y="2349722"/>
            <a:ext cx="1417044" cy="179984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244497" y="2376265"/>
            <a:ext cx="708522" cy="1799848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743115" y="2887685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08574" y="289869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24344" y="291255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28154" y="30597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70064" y="302444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2149" y="302063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05925" y="305201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39646" y="31124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79362" y="31848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56502" y="324851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886697" y="3311098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859265" y="337375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94495" y="336402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725721" y="335259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43115" y="3414417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792575" y="347053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50180" y="35136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572204" y="29464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556004" y="302787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545548" y="310916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33144" y="319144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32571" y="32671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543233" y="334861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565529" y="34281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609344" y="34895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666413" y="35415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720255" y="358965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774931" y="36270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833642" y="36506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79561" y="28877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34930" y="5051504"/>
            <a:ext cx="2329743" cy="541020"/>
            <a:chOff x="2887980" y="4933024"/>
            <a:chExt cx="2329743" cy="5410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887980" y="4933024"/>
              <a:ext cx="2329743" cy="541020"/>
            </a:xfrm>
            <a:prstGeom prst="roundRect">
              <a:avLst>
                <a:gd name="adj" fmla="val 50000"/>
              </a:avLst>
            </a:prstGeom>
            <a:solidFill>
              <a:srgbClr val="2E75B6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09820" y="5069164"/>
              <a:ext cx="1486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MBTI </a:t>
              </a:r>
              <a:r>
                <a:rPr lang="ko-KR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테스트 시작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0676" y="4310073"/>
            <a:ext cx="2659928" cy="652162"/>
            <a:chOff x="2698087" y="4176741"/>
            <a:chExt cx="2659928" cy="652162"/>
          </a:xfrm>
        </p:grpSpPr>
        <p:grpSp>
          <p:nvGrpSpPr>
            <p:cNvPr id="72" name="그룹 71"/>
            <p:cNvGrpSpPr/>
            <p:nvPr/>
          </p:nvGrpSpPr>
          <p:grpSpPr>
            <a:xfrm>
              <a:off x="4781920" y="4176741"/>
              <a:ext cx="576095" cy="646331"/>
              <a:chOff x="4824507" y="4176741"/>
              <a:chExt cx="576095" cy="64633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916769" y="4176741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824507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4086646" y="4176742"/>
              <a:ext cx="576000" cy="646331"/>
              <a:chOff x="4095630" y="4175240"/>
              <a:chExt cx="576000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186751" y="4175240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4095630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391868" y="4179110"/>
              <a:ext cx="576000" cy="646331"/>
              <a:chOff x="3350075" y="4175348"/>
              <a:chExt cx="576000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40605" y="4175348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350075" y="4225461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98087" y="4182572"/>
              <a:ext cx="576000" cy="646331"/>
              <a:chOff x="2634109" y="4182147"/>
              <a:chExt cx="576000" cy="64633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21800" y="4182147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2634109" y="4228796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" name="타원 1"/>
          <p:cNvSpPr/>
          <p:nvPr/>
        </p:nvSpPr>
        <p:spPr>
          <a:xfrm>
            <a:off x="3043439" y="3221250"/>
            <a:ext cx="153731" cy="1427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802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6623E-6 -2.59259E-6 L -0.0836 0.300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1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81777" y="5271805"/>
            <a:ext cx="2026800" cy="432000"/>
            <a:chOff x="2887980" y="4933024"/>
            <a:chExt cx="2026800" cy="4320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887980" y="4933024"/>
              <a:ext cx="2026800" cy="432000"/>
            </a:xfrm>
            <a:prstGeom prst="roundRect">
              <a:avLst>
                <a:gd name="adj" fmla="val 50000"/>
              </a:avLst>
            </a:prstGeom>
            <a:solidFill>
              <a:srgbClr val="2E75B6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2908" y="5027620"/>
              <a:ext cx="17209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아니요 </a:t>
              </a:r>
              <a:r>
                <a:rPr lang="en-US" altLang="ko-KR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/ MBTI </a:t>
              </a:r>
              <a:r>
                <a:rPr lang="ko-KR" altLang="en-US" sz="105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수정하기</a:t>
              </a:r>
              <a:endParaRPr lang="ko-KR" altLang="en-US" sz="105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306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가 추측한 당신의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…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2117" y="4471901"/>
            <a:ext cx="2255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당신의 실제 </a:t>
            </a:r>
            <a:r>
              <a:rPr lang="en-US" altLang="ko-KR" sz="1200" dirty="0" smtClean="0">
                <a:solidFill>
                  <a:srgbClr val="C00000"/>
                </a:solidFill>
                <a:latin typeface="+mj-ea"/>
                <a:ea typeface="+mj-ea"/>
              </a:rPr>
              <a:t>MBTI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와 일치하나요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81777" y="4772912"/>
            <a:ext cx="2025336" cy="432000"/>
            <a:chOff x="2887980" y="4933024"/>
            <a:chExt cx="2329743" cy="498013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2887980" y="4933024"/>
              <a:ext cx="2329743" cy="4980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04707" y="5031938"/>
              <a:ext cx="1486060" cy="2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네 </a:t>
              </a:r>
              <a:r>
                <a:rPr lang="en-US" altLang="ko-KR" sz="105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/ </a:t>
              </a:r>
              <a:r>
                <a:rPr lang="ko-KR" altLang="en-US" sz="1050" b="1" dirty="0" smtClean="0">
                  <a:solidFill>
                    <a:schemeClr val="accent1">
                      <a:lumMod val="50000"/>
                    </a:schemeClr>
                  </a:solidFill>
                  <a:latin typeface="+mj-ea"/>
                  <a:ea typeface="+mj-ea"/>
                </a:rPr>
                <a:t>홈으로</a:t>
              </a:r>
              <a:endParaRPr lang="ko-KR" altLang="en-US" sz="105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180844" y="2971819"/>
            <a:ext cx="1592056" cy="735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82804" y="3362718"/>
            <a:ext cx="1592056" cy="735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2804" y="3754822"/>
            <a:ext cx="1592056" cy="735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80844" y="4149549"/>
            <a:ext cx="1592056" cy="73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976872" y="2776924"/>
            <a:ext cx="0" cy="165211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946233" y="2975738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946233" y="3367026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946233" y="3758651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46233" y="4153857"/>
            <a:ext cx="61278" cy="64897"/>
          </a:xfrm>
          <a:prstGeom prst="ellipse">
            <a:avLst/>
          </a:prstGeom>
          <a:solidFill>
            <a:srgbClr val="7030A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5808" y="2847892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6345" y="2839414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I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3730" y="3240538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6644" y="3245494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3730" y="3632163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78278" y="3637029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F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7619" y="4006090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8761" y="4016554"/>
            <a:ext cx="18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J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rcRect l="2973" r="1367"/>
          <a:stretch/>
        </p:blipFill>
        <p:spPr>
          <a:xfrm>
            <a:off x="1443687" y="1450400"/>
            <a:ext cx="1005092" cy="127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4.07407E-6 L 0.10267 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-1.85185E-6 L -0.18223 -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2.22222E-6 L 0.14975 2.22222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597E-6 3.33333E-6 L 0.0422 3.33333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E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N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T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P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I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J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4213" y="543889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269366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E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N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T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P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J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I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74213" y="543889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2555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E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N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T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P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J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I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7004" y="2582714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N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74213" y="543889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413443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E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N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T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P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E75B6"/>
                </a:solidFill>
                <a:latin typeface="+mj-ea"/>
                <a:ea typeface="+mj-ea"/>
              </a:rPr>
              <a:t>F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J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I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7004" y="2582714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N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9014" y="2582714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74213" y="543889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7736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154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실제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332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3190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0048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690622" y="2560757"/>
            <a:ext cx="576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4422" y="3933890"/>
            <a:ext cx="63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E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7854" y="3934919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N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09946" y="3933890"/>
            <a:ext cx="5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T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5678" y="3933890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P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6910" y="448332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E75B6"/>
                </a:solidFill>
                <a:latin typeface="+mj-ea"/>
                <a:ea typeface="+mj-ea"/>
              </a:rPr>
              <a:t>I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21191" y="4487760"/>
            <a:ext cx="44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09946" y="4476550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2E75B6"/>
                </a:solidFill>
                <a:latin typeface="+mj-ea"/>
                <a:ea typeface="+mj-ea"/>
              </a:rPr>
              <a:t>F</a:t>
            </a:r>
            <a:endParaRPr lang="ko-KR" altLang="en-US" sz="2800" dirty="0">
              <a:solidFill>
                <a:srgbClr val="2E75B6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97785" y="4483327"/>
            <a:ext cx="55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J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910" y="2587147"/>
            <a:ext cx="7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I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87004" y="2582714"/>
            <a:ext cx="6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N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9014" y="2582714"/>
            <a:ext cx="52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F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02100" y="2582714"/>
            <a:ext cx="54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+mj-ea"/>
                <a:ea typeface="+mj-ea"/>
              </a:rPr>
              <a:t>P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74213" y="543889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홈으로</a:t>
            </a:r>
          </a:p>
        </p:txBody>
      </p:sp>
    </p:spTree>
    <p:extLst>
      <p:ext uri="{BB962C8B-B14F-4D97-AF65-F5344CB8AC3E}">
        <p14:creationId xmlns:p14="http://schemas.microsoft.com/office/powerpoint/2010/main" val="1768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6082" y="1272978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인상으로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en-US" altLang="ko-KR" b="1" dirty="0">
                <a:latin typeface="+mj-ea"/>
                <a:ea typeface="+mj-ea"/>
              </a:rPr>
              <a:t>MBTI </a:t>
            </a:r>
            <a:r>
              <a:rPr lang="ko-KR" altLang="en-US" b="1" dirty="0">
                <a:latin typeface="+mj-ea"/>
                <a:ea typeface="+mj-ea"/>
              </a:rPr>
              <a:t>알아보기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492" y="1986491"/>
            <a:ext cx="247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AI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가 얼굴로 유추한 당신의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MBTI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는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?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" t="13451" r="2399" b="5233"/>
          <a:stretch/>
        </p:blipFill>
        <p:spPr>
          <a:xfrm>
            <a:off x="1216560" y="2349722"/>
            <a:ext cx="1417044" cy="179984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64962" y="2330671"/>
            <a:ext cx="960120" cy="1885698"/>
          </a:xfrm>
          <a:prstGeom prst="rect">
            <a:avLst/>
          </a:prstGeom>
          <a:solidFill>
            <a:schemeClr val="accent1">
              <a:lumMod val="40000"/>
              <a:lumOff val="6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743115" y="2887685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08574" y="289869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24344" y="291255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28154" y="30597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70064" y="302444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2149" y="302063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805925" y="305201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39646" y="31124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879362" y="31848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56502" y="324851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886697" y="3311098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859265" y="337375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94495" y="336402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725721" y="3352592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43115" y="3414417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792575" y="347053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850180" y="35136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572204" y="294645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556004" y="3027873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545548" y="310916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33144" y="319144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32571" y="32671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543233" y="334861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565529" y="342812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609344" y="348958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666413" y="3541561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720255" y="3589656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774931" y="3627089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833642" y="36506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679561" y="2887794"/>
            <a:ext cx="18000" cy="18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34930" y="5051504"/>
            <a:ext cx="2329743" cy="541020"/>
            <a:chOff x="2887980" y="4933024"/>
            <a:chExt cx="2329743" cy="541020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887980" y="4933024"/>
              <a:ext cx="2329743" cy="541020"/>
            </a:xfrm>
            <a:prstGeom prst="roundRect">
              <a:avLst>
                <a:gd name="adj" fmla="val 50000"/>
              </a:avLst>
            </a:prstGeom>
            <a:solidFill>
              <a:srgbClr val="2E75B6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09820" y="5069164"/>
              <a:ext cx="14860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+mj-ea"/>
                  <a:ea typeface="+mj-ea"/>
                </a:rPr>
                <a:t>MBTI </a:t>
              </a:r>
              <a:r>
                <a:rPr lang="ko-KR" altLang="en-US" sz="1200" b="1" dirty="0">
                  <a:solidFill>
                    <a:schemeClr val="bg1"/>
                  </a:solidFill>
                  <a:latin typeface="+mj-ea"/>
                  <a:ea typeface="+mj-ea"/>
                </a:rPr>
                <a:t>테스트 시작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30676" y="4310073"/>
            <a:ext cx="2659928" cy="652162"/>
            <a:chOff x="2698087" y="4176741"/>
            <a:chExt cx="2659928" cy="652162"/>
          </a:xfrm>
        </p:grpSpPr>
        <p:grpSp>
          <p:nvGrpSpPr>
            <p:cNvPr id="72" name="그룹 71"/>
            <p:cNvGrpSpPr/>
            <p:nvPr/>
          </p:nvGrpSpPr>
          <p:grpSpPr>
            <a:xfrm>
              <a:off x="4781920" y="4176741"/>
              <a:ext cx="576095" cy="646331"/>
              <a:chOff x="4824507" y="4176741"/>
              <a:chExt cx="576095" cy="646331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916769" y="4176741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824507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4086646" y="4176742"/>
              <a:ext cx="576000" cy="646331"/>
              <a:chOff x="4095630" y="4175240"/>
              <a:chExt cx="576000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186751" y="4175240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4095630" y="4228189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391868" y="4179110"/>
              <a:ext cx="576000" cy="646331"/>
              <a:chOff x="3350075" y="4175348"/>
              <a:chExt cx="576000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40605" y="4175348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3350075" y="4225461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2698087" y="4182572"/>
              <a:ext cx="576000" cy="646331"/>
              <a:chOff x="2634109" y="4182147"/>
              <a:chExt cx="576000" cy="64633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21800" y="4182147"/>
                <a:ext cx="4838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chemeClr val="bg1">
                        <a:lumMod val="6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ko-KR" altLang="en-US" sz="36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2634109" y="4228796"/>
                <a:ext cx="576000" cy="576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noFill/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3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68" y="3119897"/>
            <a:ext cx="1301499" cy="129845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42223" y="2054766"/>
            <a:ext cx="26215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사진을 추가하려면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버튼을 눌러주세요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정면 사진을 넣어주세요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34" y="944880"/>
            <a:ext cx="3431530" cy="4801632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9831" y="2854852"/>
            <a:ext cx="2231136" cy="1038029"/>
            <a:chOff x="829831" y="2854852"/>
            <a:chExt cx="2231136" cy="1038029"/>
          </a:xfrm>
        </p:grpSpPr>
        <p:grpSp>
          <p:nvGrpSpPr>
            <p:cNvPr id="25" name="그룹 24"/>
            <p:cNvGrpSpPr/>
            <p:nvPr/>
          </p:nvGrpSpPr>
          <p:grpSpPr>
            <a:xfrm>
              <a:off x="829831" y="2854852"/>
              <a:ext cx="2231136" cy="1038029"/>
              <a:chOff x="837449" y="3008932"/>
              <a:chExt cx="2231136" cy="1038029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837449" y="3008932"/>
                <a:ext cx="2231136" cy="1038029"/>
              </a:xfrm>
              <a:prstGeom prst="roundRect">
                <a:avLst>
                  <a:gd name="adj" fmla="val 10207"/>
                </a:avLst>
              </a:prstGeom>
              <a:solidFill>
                <a:schemeClr val="bg1">
                  <a:lumMod val="85000"/>
                  <a:alpha val="92000"/>
                </a:schemeClr>
              </a:solidFill>
              <a:ln>
                <a:solidFill>
                  <a:schemeClr val="accent3">
                    <a:lumMod val="75000"/>
                    <a:alpha val="16000"/>
                  </a:schemeClr>
                </a:solidFill>
              </a:ln>
              <a:effectLst>
                <a:glow>
                  <a:schemeClr val="bg1"/>
                </a:glow>
                <a:reflection stA="45000" endPos="1000" dist="50800" dir="5400000" sy="-100000" algn="bl" rotWithShape="0"/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837449" y="3708740"/>
                <a:ext cx="2231136" cy="1658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1957219" y="3714455"/>
                <a:ext cx="0" cy="326791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967499" y="3000429"/>
              <a:ext cx="19558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050" b="1" dirty="0">
                  <a:latin typeface="+mj-ea"/>
                  <a:ea typeface="+mj-ea"/>
                </a:rPr>
                <a:t>“2020-ugrp” Would Like</a:t>
              </a:r>
            </a:p>
            <a:p>
              <a:pPr algn="ctr"/>
              <a:r>
                <a:rPr lang="en-US" altLang="ko-KR" sz="1050" b="1" dirty="0" smtClean="0">
                  <a:latin typeface="+mj-ea"/>
                  <a:ea typeface="+mj-ea"/>
                </a:rPr>
                <a:t>to </a:t>
              </a:r>
              <a:r>
                <a:rPr lang="en-US" altLang="ko-KR" sz="1050" b="1" dirty="0">
                  <a:latin typeface="+mj-ea"/>
                  <a:ea typeface="+mj-ea"/>
                </a:rPr>
                <a:t>Access Your </a:t>
              </a:r>
              <a:r>
                <a:rPr lang="en-US" altLang="ko-KR" sz="1050" b="1" dirty="0" smtClean="0">
                  <a:latin typeface="+mj-ea"/>
                  <a:ea typeface="+mj-ea"/>
                </a:rPr>
                <a:t>Photos </a:t>
              </a:r>
              <a:endParaRPr lang="ko-KR" altLang="en-US" sz="1050" b="1" dirty="0">
                <a:latin typeface="+mj-ea"/>
                <a:ea typeface="+mj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05030" y="3611136"/>
              <a:ext cx="9934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rgbClr val="2388F7"/>
                  </a:solidFill>
                  <a:latin typeface="+mj-ea"/>
                  <a:ea typeface="+mj-ea"/>
                </a:rPr>
                <a:t>Don't Allow</a:t>
              </a:r>
              <a:endParaRPr lang="ko-KR" altLang="en-US" sz="1050" dirty="0">
                <a:solidFill>
                  <a:srgbClr val="2388F7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1993036" y="3608332"/>
            <a:ext cx="993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2388F7"/>
                </a:solidFill>
                <a:latin typeface="+mj-ea"/>
                <a:ea typeface="+mj-ea"/>
              </a:rPr>
              <a:t>OK</a:t>
            </a:r>
            <a:endParaRPr lang="ko-KR" altLang="en-US" sz="1050" b="1" dirty="0">
              <a:solidFill>
                <a:srgbClr val="2388F7"/>
              </a:solidFill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718319" y="5263410"/>
            <a:ext cx="153731" cy="1427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74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68" y="3119897"/>
            <a:ext cx="1301499" cy="129845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642223" y="2054766"/>
            <a:ext cx="262158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사진을 추가하려면 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+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버튼을 눌러주세요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정면 사진을 넣어주세요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.)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34" y="944880"/>
            <a:ext cx="3431530" cy="4801632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29831" y="2854852"/>
            <a:ext cx="2231136" cy="1038029"/>
            <a:chOff x="829831" y="2854852"/>
            <a:chExt cx="2231136" cy="1038029"/>
          </a:xfrm>
        </p:grpSpPr>
        <p:grpSp>
          <p:nvGrpSpPr>
            <p:cNvPr id="25" name="그룹 24"/>
            <p:cNvGrpSpPr/>
            <p:nvPr/>
          </p:nvGrpSpPr>
          <p:grpSpPr>
            <a:xfrm>
              <a:off x="829831" y="2854852"/>
              <a:ext cx="2231136" cy="1038029"/>
              <a:chOff x="837449" y="3008932"/>
              <a:chExt cx="2231136" cy="1038029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837449" y="3008932"/>
                <a:ext cx="2231136" cy="1038029"/>
              </a:xfrm>
              <a:prstGeom prst="roundRect">
                <a:avLst>
                  <a:gd name="adj" fmla="val 10207"/>
                </a:avLst>
              </a:prstGeom>
              <a:solidFill>
                <a:schemeClr val="bg1">
                  <a:lumMod val="85000"/>
                  <a:alpha val="92000"/>
                </a:schemeClr>
              </a:solidFill>
              <a:ln>
                <a:solidFill>
                  <a:schemeClr val="accent3">
                    <a:lumMod val="75000"/>
                    <a:alpha val="16000"/>
                  </a:schemeClr>
                </a:solidFill>
              </a:ln>
              <a:effectLst>
                <a:glow>
                  <a:schemeClr val="bg1"/>
                </a:glow>
                <a:reflection stA="45000" endPos="1000" dist="50800" dir="5400000" sy="-100000" algn="bl" rotWithShape="0"/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j-ea"/>
                  <a:ea typeface="+mj-ea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837449" y="3708740"/>
                <a:ext cx="2231136" cy="1658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1957219" y="3714455"/>
                <a:ext cx="0" cy="326791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직사각형 22"/>
            <p:cNvSpPr/>
            <p:nvPr/>
          </p:nvSpPr>
          <p:spPr>
            <a:xfrm>
              <a:off x="967499" y="3000429"/>
              <a:ext cx="19558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050" b="1" dirty="0">
                  <a:latin typeface="+mj-ea"/>
                  <a:ea typeface="+mj-ea"/>
                </a:rPr>
                <a:t>“2020-ugrp” Would Like</a:t>
              </a:r>
            </a:p>
            <a:p>
              <a:pPr algn="ctr"/>
              <a:r>
                <a:rPr lang="en-US" altLang="ko-KR" sz="1050" b="1" dirty="0" smtClean="0">
                  <a:latin typeface="+mj-ea"/>
                  <a:ea typeface="+mj-ea"/>
                </a:rPr>
                <a:t>to </a:t>
              </a:r>
              <a:r>
                <a:rPr lang="en-US" altLang="ko-KR" sz="1050" b="1" dirty="0">
                  <a:latin typeface="+mj-ea"/>
                  <a:ea typeface="+mj-ea"/>
                </a:rPr>
                <a:t>Access Your </a:t>
              </a:r>
              <a:r>
                <a:rPr lang="en-US" altLang="ko-KR" sz="1050" b="1" dirty="0" smtClean="0">
                  <a:latin typeface="+mj-ea"/>
                  <a:ea typeface="+mj-ea"/>
                </a:rPr>
                <a:t>Photos </a:t>
              </a:r>
              <a:endParaRPr lang="ko-KR" altLang="en-US" sz="1050" b="1" dirty="0">
                <a:latin typeface="+mj-ea"/>
                <a:ea typeface="+mj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905030" y="3611136"/>
              <a:ext cx="9934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rgbClr val="2388F7"/>
                  </a:solidFill>
                  <a:latin typeface="+mj-ea"/>
                  <a:ea typeface="+mj-ea"/>
                </a:rPr>
                <a:t>Don't Allow</a:t>
              </a:r>
              <a:endParaRPr lang="ko-KR" altLang="en-US" sz="1050" dirty="0">
                <a:solidFill>
                  <a:srgbClr val="2388F7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93036" y="3608332"/>
            <a:ext cx="993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2388F7"/>
                </a:solidFill>
                <a:latin typeface="+mj-ea"/>
                <a:ea typeface="+mj-ea"/>
              </a:rPr>
              <a:t>OK</a:t>
            </a:r>
            <a:endParaRPr lang="ko-KR" altLang="en-US" sz="1050" b="1" dirty="0">
              <a:solidFill>
                <a:srgbClr val="2388F7"/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18319" y="5263410"/>
            <a:ext cx="153731" cy="142772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19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8571E-6 2.22222E-6 L -0.03856 -0.2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"/>
          <a:stretch/>
        </p:blipFill>
        <p:spPr>
          <a:xfrm>
            <a:off x="237254" y="510540"/>
            <a:ext cx="3431530" cy="561598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7254" y="1231392"/>
            <a:ext cx="678180" cy="65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1" y="1413602"/>
            <a:ext cx="432854" cy="3292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" y="1223772"/>
            <a:ext cx="3431531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6"/>
          <a:stretch/>
        </p:blipFill>
        <p:spPr>
          <a:xfrm>
            <a:off x="237254" y="510540"/>
            <a:ext cx="3431530" cy="561598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37254" y="1231392"/>
            <a:ext cx="678180" cy="656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1" y="1413602"/>
            <a:ext cx="432854" cy="32921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3" y="1229487"/>
            <a:ext cx="3431531" cy="447485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37450" y="2843422"/>
            <a:ext cx="2231136" cy="1038029"/>
            <a:chOff x="829831" y="2854852"/>
            <a:chExt cx="2231136" cy="1038029"/>
          </a:xfrm>
        </p:grpSpPr>
        <p:grpSp>
          <p:nvGrpSpPr>
            <p:cNvPr id="11" name="그룹 10"/>
            <p:cNvGrpSpPr/>
            <p:nvPr/>
          </p:nvGrpSpPr>
          <p:grpSpPr>
            <a:xfrm>
              <a:off x="829831" y="2854852"/>
              <a:ext cx="2231136" cy="1038029"/>
              <a:chOff x="837449" y="3008932"/>
              <a:chExt cx="2231136" cy="1038029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837449" y="3008932"/>
                <a:ext cx="2231136" cy="1038029"/>
              </a:xfrm>
              <a:prstGeom prst="roundRect">
                <a:avLst>
                  <a:gd name="adj" fmla="val 10207"/>
                </a:avLst>
              </a:prstGeom>
              <a:solidFill>
                <a:schemeClr val="bg1">
                  <a:lumMod val="95000"/>
                  <a:alpha val="92000"/>
                </a:schemeClr>
              </a:solidFill>
              <a:ln>
                <a:solidFill>
                  <a:schemeClr val="accent3">
                    <a:lumMod val="75000"/>
                    <a:alpha val="16000"/>
                  </a:schemeClr>
                </a:solidFill>
              </a:ln>
              <a:effectLst>
                <a:glow>
                  <a:schemeClr val="bg1"/>
                </a:glow>
                <a:reflection stA="45000" endPos="1000" dist="50800" dir="5400000" sy="-100000" algn="bl" rotWithShape="0"/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 flipV="1">
                <a:off x="837449" y="3708740"/>
                <a:ext cx="2231136" cy="1658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957219" y="3714455"/>
                <a:ext cx="0" cy="326791"/>
              </a:xfrm>
              <a:prstGeom prst="line">
                <a:avLst/>
              </a:prstGeom>
              <a:ln w="9525">
                <a:solidFill>
                  <a:srgbClr val="83838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직사각형 11"/>
            <p:cNvSpPr/>
            <p:nvPr/>
          </p:nvSpPr>
          <p:spPr>
            <a:xfrm>
              <a:off x="967499" y="3000429"/>
              <a:ext cx="19558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sz="1050" b="1" dirty="0">
                  <a:latin typeface="+mn-ea"/>
                </a:rPr>
                <a:t>“2020-ugrp” Would Like</a:t>
              </a:r>
            </a:p>
            <a:p>
              <a:pPr algn="ctr"/>
              <a:r>
                <a:rPr lang="en-US" altLang="ko-KR" sz="1050" b="1" dirty="0" smtClean="0">
                  <a:latin typeface="+mn-ea"/>
                </a:rPr>
                <a:t>to </a:t>
              </a:r>
              <a:r>
                <a:rPr lang="en-US" altLang="ko-KR" sz="1050" b="1" dirty="0">
                  <a:latin typeface="+mn-ea"/>
                </a:rPr>
                <a:t>Access Your </a:t>
              </a:r>
              <a:r>
                <a:rPr lang="en-US" altLang="ko-KR" sz="1050" b="1" dirty="0" smtClean="0">
                  <a:latin typeface="+mn-ea"/>
                </a:rPr>
                <a:t>Camera</a:t>
              </a:r>
              <a:endParaRPr lang="ko-KR" altLang="en-US" sz="1050" b="1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0" y="3611136"/>
              <a:ext cx="9934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 smtClean="0">
                  <a:solidFill>
                    <a:srgbClr val="2388F7"/>
                  </a:solidFill>
                  <a:latin typeface="+mn-ea"/>
                </a:rPr>
                <a:t>Don't Allow</a:t>
              </a:r>
              <a:endParaRPr lang="ko-KR" altLang="en-US" sz="1050" dirty="0">
                <a:solidFill>
                  <a:srgbClr val="2388F7"/>
                </a:solidFill>
                <a:latin typeface="+mn-ea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016200" y="3599706"/>
            <a:ext cx="9934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2388F7"/>
                </a:solidFill>
                <a:latin typeface="+mn-ea"/>
              </a:rPr>
              <a:t>OK</a:t>
            </a:r>
            <a:endParaRPr lang="ko-KR" altLang="en-US" sz="1050" b="1" dirty="0">
              <a:solidFill>
                <a:srgbClr val="2388F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0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4" y="332005"/>
            <a:ext cx="3431530" cy="57945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973" r="1367"/>
          <a:stretch/>
        </p:blipFill>
        <p:spPr>
          <a:xfrm>
            <a:off x="237254" y="707137"/>
            <a:ext cx="3431530" cy="4357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470" y="5406152"/>
            <a:ext cx="653097" cy="6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139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0039" y="1683926"/>
            <a:ext cx="1955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안내선</a:t>
            </a:r>
            <a:r>
              <a:rPr lang="ko-KR" altLang="en-US" sz="1200" dirty="0" err="1" smtClean="0">
                <a:latin typeface="+mj-ea"/>
                <a:ea typeface="+mj-ea"/>
              </a:rPr>
              <a:t>에</a:t>
            </a:r>
            <a:r>
              <a:rPr lang="ko-KR" altLang="en-US" sz="1200" dirty="0" smtClean="0">
                <a:latin typeface="+mj-ea"/>
                <a:ea typeface="+mj-ea"/>
              </a:rPr>
              <a:t> 얼굴을 맞춰주세요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2733" y="5391835"/>
            <a:ext cx="113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다른 사진 선택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69187" y="5391835"/>
            <a:ext cx="499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확인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2973" r="1367"/>
          <a:stretch/>
        </p:blipFill>
        <p:spPr>
          <a:xfrm>
            <a:off x="685066" y="2118405"/>
            <a:ext cx="2484121" cy="315446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1287807" y="2433547"/>
            <a:ext cx="1295373" cy="1594385"/>
            <a:chOff x="1181127" y="2427922"/>
            <a:chExt cx="1543783" cy="1869030"/>
          </a:xfrm>
        </p:grpSpPr>
        <p:sp>
          <p:nvSpPr>
            <p:cNvPr id="14" name="타원 13"/>
            <p:cNvSpPr/>
            <p:nvPr/>
          </p:nvSpPr>
          <p:spPr>
            <a:xfrm>
              <a:off x="1181127" y="2427922"/>
              <a:ext cx="1543783" cy="186903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cxnSp>
          <p:nvCxnSpPr>
            <p:cNvPr id="16" name="직선 연결선 15"/>
            <p:cNvCxnSpPr>
              <a:stCxn id="14" idx="0"/>
              <a:endCxn id="14" idx="4"/>
            </p:cNvCxnSpPr>
            <p:nvPr/>
          </p:nvCxnSpPr>
          <p:spPr>
            <a:xfrm>
              <a:off x="1953019" y="2427922"/>
              <a:ext cx="0" cy="186903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604520" y="2039255"/>
            <a:ext cx="2636520" cy="3275084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9221E-6 -1.85185E-6 L 7.79221E-6 -1.85185E-6 C 0.00285 0.00208 0.00528 0.0044 0.00894 0.00625 C 0.01095 0.00694 0.01299 0.00718 0.01543 0.00718 C 0.02152 0.00718 0.0276 0.00648 0.0341 0.00625 C 0.03613 0.0044 0.03897 0.00278 0.04019 0.00093 L 0.04343 -0.00463 C 0.04262 -0.00718 0.04303 -0.00995 0.04181 -0.0125 C 0.041 -0.01389 0.03856 -0.01435 0.03694 -0.01528 C 0.03288 -0.01713 0.03247 -0.01713 0.0276 -0.01782 C 0.01827 -0.0169 0.02273 -0.01713 0.01543 -0.01713 L 0.01543 -0.01782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5117" y="3212679"/>
            <a:ext cx="19558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MBTI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판별 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5363" y="3489678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●●●●●●●●●●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18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1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7255" y="335321"/>
            <a:ext cx="3431529" cy="5791200"/>
            <a:chOff x="4635511" y="152400"/>
            <a:chExt cx="3858249" cy="68625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5511" y="152400"/>
              <a:ext cx="3858249" cy="686253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635512" y="914400"/>
              <a:ext cx="3858248" cy="5650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7254" y="1042393"/>
            <a:ext cx="25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인상으로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MBTI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알아보기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5117" y="3212679"/>
            <a:ext cx="19558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MBTI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판별 중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5363" y="3489678"/>
            <a:ext cx="15953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kern="0" dirty="0" smtClean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●●●●●●●●●●</a:t>
            </a:r>
            <a:endParaRPr lang="ko-KR" altLang="en-US" sz="11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77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1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5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230</Words>
  <Application>Microsoft Office PowerPoint</Application>
  <PresentationFormat>사용자 지정</PresentationFormat>
  <Paragraphs>116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Calibri Light</vt:lpstr>
      <vt:lpstr>Calibri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현주</dc:creator>
  <cp:lastModifiedBy>김 현주</cp:lastModifiedBy>
  <cp:revision>34</cp:revision>
  <dcterms:created xsi:type="dcterms:W3CDTF">2021-01-12T09:59:10Z</dcterms:created>
  <dcterms:modified xsi:type="dcterms:W3CDTF">2021-01-30T13:41:40Z</dcterms:modified>
</cp:coreProperties>
</file>