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5" r:id="rId6"/>
    <p:sldId id="272" r:id="rId7"/>
    <p:sldId id="271" r:id="rId8"/>
    <p:sldId id="266" r:id="rId9"/>
    <p:sldId id="267" r:id="rId10"/>
    <p:sldId id="268" r:id="rId11"/>
    <p:sldId id="269" r:id="rId12"/>
    <p:sldId id="260" r:id="rId13"/>
    <p:sldId id="261" r:id="rId14"/>
    <p:sldId id="262" r:id="rId15"/>
  </p:sldIdLst>
  <p:sldSz cx="12192000" cy="6858000"/>
  <p:notesSz cx="6858000" cy="9144000"/>
  <p:embeddedFontLst>
    <p:embeddedFont>
      <p:font typeface="DX경필고딕B" panose="02020600000000000000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5050"/>
    <a:srgbClr val="FF6699"/>
    <a:srgbClr val="5A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X경필고딕B" panose="02020600000000000000" pitchFamily="18" charset="-127"/>
          <a:ea typeface="DX경필고딕B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A65C75-B61E-4F5C-AE1A-463848CEB4E7}"/>
              </a:ext>
            </a:extLst>
          </p:cNvPr>
          <p:cNvSpPr/>
          <p:nvPr/>
        </p:nvSpPr>
        <p:spPr>
          <a:xfrm>
            <a:off x="2303780" y="2700638"/>
            <a:ext cx="8448040" cy="100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&lt; 3D Maze Hunting _ Horror&gt;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4BEEA-45CD-499B-B1C6-81158ED513C8}"/>
              </a:ext>
            </a:extLst>
          </p:cNvPr>
          <p:cNvSpPr/>
          <p:nvPr/>
        </p:nvSpPr>
        <p:spPr>
          <a:xfrm>
            <a:off x="3378200" y="2198538"/>
            <a:ext cx="6096000" cy="7122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Computer Graphics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3670B-C2C0-4189-A8FE-87A2762FB210}"/>
              </a:ext>
            </a:extLst>
          </p:cNvPr>
          <p:cNvSpPr txBox="1"/>
          <p:nvPr/>
        </p:nvSpPr>
        <p:spPr>
          <a:xfrm>
            <a:off x="4887259" y="4745429"/>
            <a:ext cx="328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201634951 </a:t>
            </a:r>
            <a:r>
              <a:rPr kumimoji="1" lang="ko-KR" altLang="en-US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유동섭</a:t>
            </a:r>
            <a:endParaRPr kumimoji="1" lang="en-US" altLang="ko-KR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201835489 </a:t>
            </a:r>
            <a:r>
              <a:rPr kumimoji="1" lang="ko-KR" altLang="en-US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이소라</a:t>
            </a:r>
            <a:endParaRPr kumimoji="1" lang="en-US" altLang="ko-KR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201835505 </a:t>
            </a:r>
            <a:r>
              <a:rPr kumimoji="1" lang="ko-KR" altLang="en-US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이하영</a:t>
            </a:r>
            <a:endParaRPr kumimoji="1"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47068-610C-4157-9C90-A2CEAB8A848B}"/>
              </a:ext>
            </a:extLst>
          </p:cNvPr>
          <p:cNvGrpSpPr/>
          <p:nvPr/>
        </p:nvGrpSpPr>
        <p:grpSpPr>
          <a:xfrm rot="5400000">
            <a:off x="9709102" y="4250257"/>
            <a:ext cx="2055300" cy="2713893"/>
            <a:chOff x="10021120" y="218994"/>
            <a:chExt cx="2055300" cy="27138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B3F939-F625-47B2-9ED1-537008A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0370" flipH="1">
              <a:off x="11103342" y="218994"/>
              <a:ext cx="973078" cy="973078"/>
            </a:xfrm>
            <a:prstGeom prst="rect">
              <a:avLst/>
            </a:prstGeom>
          </p:spPr>
        </p:pic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B38C9F3E-DBFF-4DCF-94F2-AD3DA40A6D93}"/>
                </a:ext>
              </a:extLst>
            </p:cNvPr>
            <p:cNvSpPr/>
            <p:nvPr/>
          </p:nvSpPr>
          <p:spPr>
            <a:xfrm rot="2675376">
              <a:off x="10021120" y="817547"/>
              <a:ext cx="842586" cy="2115340"/>
            </a:xfrm>
            <a:prstGeom prst="trapezoid">
              <a:avLst>
                <a:gd name="adj" fmla="val 32228"/>
              </a:avLst>
            </a:prstGeom>
            <a:gradFill flip="none" rotWithShape="1">
              <a:gsLst>
                <a:gs pos="45000">
                  <a:srgbClr val="FFFF00">
                    <a:lumMod val="0"/>
                    <a:lumOff val="100000"/>
                    <a:alpha val="7000"/>
                  </a:srgbClr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C32055-4729-4B0E-B96F-4D4702D5DC6E}"/>
              </a:ext>
            </a:extLst>
          </p:cNvPr>
          <p:cNvGrpSpPr/>
          <p:nvPr/>
        </p:nvGrpSpPr>
        <p:grpSpPr>
          <a:xfrm rot="10800000">
            <a:off x="613473" y="4013072"/>
            <a:ext cx="2055300" cy="2713893"/>
            <a:chOff x="10021120" y="218994"/>
            <a:chExt cx="2055300" cy="271389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C8343AD-EE75-4582-AB74-909C569E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30370" flipH="1">
              <a:off x="11103342" y="218994"/>
              <a:ext cx="973078" cy="973078"/>
            </a:xfrm>
            <a:prstGeom prst="rect">
              <a:avLst/>
            </a:prstGeom>
          </p:spPr>
        </p:pic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E65C26B9-2685-4FB3-AE2A-49F442120697}"/>
                </a:ext>
              </a:extLst>
            </p:cNvPr>
            <p:cNvSpPr/>
            <p:nvPr/>
          </p:nvSpPr>
          <p:spPr>
            <a:xfrm rot="2675376">
              <a:off x="10021120" y="817547"/>
              <a:ext cx="842586" cy="2115340"/>
            </a:xfrm>
            <a:prstGeom prst="trapezoid">
              <a:avLst>
                <a:gd name="adj" fmla="val 32228"/>
              </a:avLst>
            </a:prstGeom>
            <a:gradFill flip="none" rotWithShape="1">
              <a:gsLst>
                <a:gs pos="45000">
                  <a:srgbClr val="FFFF00">
                    <a:lumMod val="0"/>
                    <a:lumOff val="100000"/>
                    <a:alpha val="7000"/>
                  </a:srgbClr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DC266-241C-4C08-89A0-86E290ABA01B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C3C53-B51E-4FE0-9DD9-D004737436BE}"/>
              </a:ext>
            </a:extLst>
          </p:cNvPr>
          <p:cNvSpPr/>
          <p:nvPr/>
        </p:nvSpPr>
        <p:spPr>
          <a:xfrm>
            <a:off x="6803334" y="3047500"/>
            <a:ext cx="4753050" cy="4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2)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Place colored lights from place to place</a:t>
            </a: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9F795-E69D-481A-99A1-860DEF4E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16" y="3492566"/>
            <a:ext cx="2778443" cy="27727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9B1EF2-4498-4E0D-BBAF-47CE0CE2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12" y="2415788"/>
            <a:ext cx="2366508" cy="25437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78700-21F0-453E-B885-3A55853B6DFE}"/>
              </a:ext>
            </a:extLst>
          </p:cNvPr>
          <p:cNvSpPr txBox="1"/>
          <p:nvPr/>
        </p:nvSpPr>
        <p:spPr>
          <a:xfrm>
            <a:off x="6803334" y="1887730"/>
            <a:ext cx="3173506" cy="4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1) Darken surroundings area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F6731A-6A05-4FB6-8269-617679B85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215" y="2401613"/>
            <a:ext cx="4226298" cy="4381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BEA0EE-86D9-475E-9FBD-85020B552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215" y="3678173"/>
            <a:ext cx="4226298" cy="18383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65A259-D81E-4A16-89BA-8E77E25E1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215" y="5509992"/>
            <a:ext cx="4226298" cy="800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4D86D6-7DDD-45EB-A48D-79E693F1E088}"/>
              </a:ext>
            </a:extLst>
          </p:cNvPr>
          <p:cNvSpPr/>
          <p:nvPr/>
        </p:nvSpPr>
        <p:spPr>
          <a:xfrm>
            <a:off x="424120" y="1239765"/>
            <a:ext cx="1909483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LIGHT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79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DC266-241C-4C08-89A0-86E290ABA01B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A144C5-C048-49E9-BAB5-5D410F5B2A00}"/>
              </a:ext>
            </a:extLst>
          </p:cNvPr>
          <p:cNvSpPr/>
          <p:nvPr/>
        </p:nvSpPr>
        <p:spPr>
          <a:xfrm>
            <a:off x="7152640" y="1271791"/>
            <a:ext cx="4751810" cy="324233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1324F-1953-4A1C-8910-1752E9D45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56"/>
          <a:stretch/>
        </p:blipFill>
        <p:spPr>
          <a:xfrm>
            <a:off x="7376592" y="1400072"/>
            <a:ext cx="1428750" cy="488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1E60A5-6DB2-4FA2-8F6F-00460B92B4B6}"/>
              </a:ext>
            </a:extLst>
          </p:cNvPr>
          <p:cNvSpPr txBox="1"/>
          <p:nvPr/>
        </p:nvSpPr>
        <p:spPr>
          <a:xfrm>
            <a:off x="7376592" y="1959434"/>
            <a:ext cx="452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-&gt; Add to html to move camera to start point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DAACCE-5F84-475E-B460-72787801F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4"/>
          <a:stretch/>
        </p:blipFill>
        <p:spPr>
          <a:xfrm>
            <a:off x="7376592" y="2409899"/>
            <a:ext cx="4341466" cy="2450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ADFB834-8CF3-4A8F-8D27-2127FCCC5C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714"/>
          <a:stretch/>
        </p:blipFill>
        <p:spPr>
          <a:xfrm>
            <a:off x="7376592" y="2654951"/>
            <a:ext cx="4341466" cy="16114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5A02D87-46D2-4C53-9E51-EB065D82DC00}"/>
              </a:ext>
            </a:extLst>
          </p:cNvPr>
          <p:cNvSpPr txBox="1"/>
          <p:nvPr/>
        </p:nvSpPr>
        <p:spPr>
          <a:xfrm>
            <a:off x="5858028" y="1352960"/>
            <a:ext cx="2235642" cy="4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Button</a:t>
            </a:r>
            <a:endParaRPr lang="en-US" altLang="ko-KR" sz="18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C8FC0D-7F1B-4646-A2AF-6A024C35E2B7}"/>
              </a:ext>
            </a:extLst>
          </p:cNvPr>
          <p:cNvSpPr/>
          <p:nvPr/>
        </p:nvSpPr>
        <p:spPr>
          <a:xfrm>
            <a:off x="7152640" y="4624921"/>
            <a:ext cx="4751810" cy="196828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422AD6-7188-44E6-BD86-7FF2CE8BA404}"/>
              </a:ext>
            </a:extLst>
          </p:cNvPr>
          <p:cNvGrpSpPr/>
          <p:nvPr/>
        </p:nvGrpSpPr>
        <p:grpSpPr>
          <a:xfrm>
            <a:off x="5858028" y="4620907"/>
            <a:ext cx="5917678" cy="1863740"/>
            <a:chOff x="5410722" y="4553125"/>
            <a:chExt cx="5917678" cy="18637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38A2FC-7F59-41DD-BE75-EB5E32152ECB}"/>
                </a:ext>
              </a:extLst>
            </p:cNvPr>
            <p:cNvSpPr txBox="1"/>
            <p:nvPr/>
          </p:nvSpPr>
          <p:spPr>
            <a:xfrm>
              <a:off x="5410722" y="4553125"/>
              <a:ext cx="2235642" cy="464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b="1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Sound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F4B5865-784F-4DCA-8D75-434E9E5F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9286" y="4665035"/>
              <a:ext cx="2969866" cy="46429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8035182-CBDD-439E-AE73-7E49A5BCF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9286" y="5797740"/>
              <a:ext cx="3892521" cy="61912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8F9ED7-A545-46B7-9F60-1F64E5AA64F4}"/>
                </a:ext>
              </a:extLst>
            </p:cNvPr>
            <p:cNvSpPr txBox="1"/>
            <p:nvPr/>
          </p:nvSpPr>
          <p:spPr>
            <a:xfrm>
              <a:off x="6800542" y="5270841"/>
              <a:ext cx="45278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solidFill>
                    <a:schemeClr val="bg1"/>
                  </a:solidFill>
                  <a:effectLst/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-&gt; Play music to create horror atmosphere</a:t>
              </a:r>
              <a:endParaRPr lang="ko-KR" altLang="en-US" sz="16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4E9EEC9-2776-406A-8AEA-5156380237BC}"/>
              </a:ext>
            </a:extLst>
          </p:cNvPr>
          <p:cNvSpPr txBox="1"/>
          <p:nvPr/>
        </p:nvSpPr>
        <p:spPr>
          <a:xfrm>
            <a:off x="1155802" y="1892172"/>
            <a:ext cx="2235642" cy="4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Timer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897C96-F580-474E-8AE8-DF977BA0179C}"/>
              </a:ext>
            </a:extLst>
          </p:cNvPr>
          <p:cNvSpPr/>
          <p:nvPr/>
        </p:nvSpPr>
        <p:spPr>
          <a:xfrm>
            <a:off x="1411634" y="2409899"/>
            <a:ext cx="4334418" cy="41833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E2CA510-3B4B-4548-9C5A-02F841EF5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146" y="2655459"/>
            <a:ext cx="506369" cy="275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427431-A1CF-401A-933F-F37DCC502DE3}"/>
              </a:ext>
            </a:extLst>
          </p:cNvPr>
          <p:cNvSpPr txBox="1"/>
          <p:nvPr/>
        </p:nvSpPr>
        <p:spPr>
          <a:xfrm>
            <a:off x="1930330" y="3118918"/>
            <a:ext cx="35510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-&gt; Add to html to death </a:t>
            </a:r>
            <a:br>
              <a:rPr lang="en-US" altLang="ko-KR" sz="17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7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   after some period of time</a:t>
            </a:r>
            <a:endParaRPr lang="ko-KR" altLang="en-US" sz="17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947D52F-1C24-4D2A-8FA0-69B966255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338" y="3965044"/>
            <a:ext cx="3908172" cy="241754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BAB0716-D4E5-4F90-9499-471032226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78" y="2654951"/>
            <a:ext cx="3265330" cy="275788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7177-F903-4E84-8E9E-1C9B7C38E152}"/>
              </a:ext>
            </a:extLst>
          </p:cNvPr>
          <p:cNvSpPr/>
          <p:nvPr/>
        </p:nvSpPr>
        <p:spPr>
          <a:xfrm>
            <a:off x="424120" y="1239765"/>
            <a:ext cx="1909483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OTHER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88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E44A3-45B1-4C66-801B-AED370322379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A1EEC-9D83-407D-87D6-57783FEDA1F5}"/>
              </a:ext>
            </a:extLst>
          </p:cNvPr>
          <p:cNvSpPr/>
          <p:nvPr/>
        </p:nvSpPr>
        <p:spPr>
          <a:xfrm>
            <a:off x="2682240" y="1372277"/>
            <a:ext cx="9133620" cy="51802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DEMO VIDEO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09CB5-4BE8-4EF6-8299-4D768843A490}"/>
              </a:ext>
            </a:extLst>
          </p:cNvPr>
          <p:cNvSpPr/>
          <p:nvPr/>
        </p:nvSpPr>
        <p:spPr>
          <a:xfrm>
            <a:off x="424120" y="1239765"/>
            <a:ext cx="1909483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DEMO VIDEO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564708" y="3695134"/>
            <a:ext cx="3131661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유동섭</a:t>
            </a:r>
            <a:endParaRPr lang="en-US" altLang="ko-KR" sz="2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kidyoo14@naver.com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Proposal 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Demo 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Develop Code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 Collision Problem, View-Point,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  Demo Video</a:t>
            </a:r>
            <a:endParaRPr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0168" y="3730420"/>
            <a:ext cx="3142900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이소라</a:t>
            </a:r>
            <a:endParaRPr lang="en-US" altLang="ko-KR" sz="2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ehrqor39@naver.com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Proposal PPT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Final 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Develop Code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 Maze, Components, Light, 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  Loading screen</a:t>
            </a:r>
            <a:endParaRPr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98627" y="3730420"/>
            <a:ext cx="3010281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이하영</a:t>
            </a:r>
            <a:endParaRPr lang="en-US" altLang="ko-KR" sz="2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hyl980911@naver.com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Assignment #2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Final PPT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Develop Code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 Obstacles, Timer, Button, </a:t>
            </a:r>
            <a:b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  Action &amp; Event Activity</a:t>
            </a:r>
            <a:endParaRPr lang="ko-KR" altLang="en-US" sz="140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D1FEC-BE1C-47B8-8963-5E0B881019ED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MEMBER INFO &amp; DUTY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33A04-BA5C-457F-8381-637BB3C2F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44" y="1773354"/>
            <a:ext cx="1490265" cy="1490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B0A0C4-A3E4-42EA-A491-86F9BB70A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12" y="1773354"/>
            <a:ext cx="1494175" cy="14941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3672898-1071-452C-B13C-BE73DDDB1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20" y="1773354"/>
            <a:ext cx="1494175" cy="14941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3EEFCC-E831-43D4-A069-59C8BD02F7F7}"/>
              </a:ext>
            </a:extLst>
          </p:cNvPr>
          <p:cNvCxnSpPr/>
          <p:nvPr/>
        </p:nvCxnSpPr>
        <p:spPr>
          <a:xfrm>
            <a:off x="2542987" y="3586158"/>
            <a:ext cx="1076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F21420-BA44-4E59-8705-D9EF773AC419}"/>
              </a:ext>
            </a:extLst>
          </p:cNvPr>
          <p:cNvCxnSpPr/>
          <p:nvPr/>
        </p:nvCxnSpPr>
        <p:spPr>
          <a:xfrm>
            <a:off x="6125019" y="3586158"/>
            <a:ext cx="1076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BC3DCC-FAEB-4C67-966D-405B4EC6B0B9}"/>
              </a:ext>
            </a:extLst>
          </p:cNvPr>
          <p:cNvCxnSpPr/>
          <p:nvPr/>
        </p:nvCxnSpPr>
        <p:spPr>
          <a:xfrm>
            <a:off x="9697727" y="3586158"/>
            <a:ext cx="107696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9B42EC-86CD-47A2-AD08-8ABA6744218A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04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65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3320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THANK  YOU</a:t>
            </a:r>
            <a:endParaRPr lang="en-US" altLang="ko-KR" sz="7200" b="1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3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3222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12751" y="546948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1024E3-6C63-4036-BD00-1F83C0BE7EE3}"/>
              </a:ext>
            </a:extLst>
          </p:cNvPr>
          <p:cNvGrpSpPr/>
          <p:nvPr/>
        </p:nvGrpSpPr>
        <p:grpSpPr>
          <a:xfrm>
            <a:off x="437807" y="5774838"/>
            <a:ext cx="11601793" cy="1083162"/>
            <a:chOff x="0" y="5448266"/>
            <a:chExt cx="14311293" cy="1425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8EE8EE-7B3C-4ACB-A218-7F2B6072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448266"/>
              <a:ext cx="5759851" cy="14097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E70796-FBF3-41EA-8218-A93DBCEE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1442" y="5587299"/>
              <a:ext cx="5759851" cy="128686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3EEC41A-05F1-4065-9164-3AB122D29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5088" y="5603466"/>
              <a:ext cx="5759851" cy="1254534"/>
            </a:xfrm>
            <a:prstGeom prst="rect">
              <a:avLst/>
            </a:prstGeom>
          </p:spPr>
        </p:pic>
      </p:grpSp>
      <p:sp>
        <p:nvSpPr>
          <p:cNvPr id="3" name="포인트가 5개인 별 256">
            <a:extLst>
              <a:ext uri="{FF2B5EF4-FFF2-40B4-BE49-F238E27FC236}">
                <a16:creationId xmlns:a16="http://schemas.microsoft.com/office/drawing/2014/main" id="{42C673D7-F415-4FFF-BC4A-EA8FAB5BABFC}"/>
              </a:ext>
            </a:extLst>
          </p:cNvPr>
          <p:cNvSpPr/>
          <p:nvPr/>
        </p:nvSpPr>
        <p:spPr>
          <a:xfrm rot="20700000">
            <a:off x="2272659" y="1990957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포인트가 5개인 별 261">
            <a:extLst>
              <a:ext uri="{FF2B5EF4-FFF2-40B4-BE49-F238E27FC236}">
                <a16:creationId xmlns:a16="http://schemas.microsoft.com/office/drawing/2014/main" id="{5DB443F3-92FA-41F0-9B45-99838DFD1976}"/>
              </a:ext>
            </a:extLst>
          </p:cNvPr>
          <p:cNvSpPr/>
          <p:nvPr/>
        </p:nvSpPr>
        <p:spPr>
          <a:xfrm rot="20700000">
            <a:off x="10942133" y="4715349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2" name="자유형 44">
            <a:extLst>
              <a:ext uri="{FF2B5EF4-FFF2-40B4-BE49-F238E27FC236}">
                <a16:creationId xmlns:a16="http://schemas.microsoft.com/office/drawing/2014/main" id="{39B30B7F-19DA-45F6-AF4E-96ECB6788033}"/>
              </a:ext>
            </a:extLst>
          </p:cNvPr>
          <p:cNvSpPr/>
          <p:nvPr/>
        </p:nvSpPr>
        <p:spPr>
          <a:xfrm>
            <a:off x="2703959" y="2663136"/>
            <a:ext cx="491892" cy="494582"/>
          </a:xfrm>
          <a:custGeom>
            <a:avLst/>
            <a:gdLst>
              <a:gd name="connsiteX0" fmla="*/ 263586 w 877362"/>
              <a:gd name="connsiteY0" fmla="*/ 0 h 915949"/>
              <a:gd name="connsiteX1" fmla="*/ 262053 w 877362"/>
              <a:gd name="connsiteY1" fmla="*/ 1858 h 915949"/>
              <a:gd name="connsiteX2" fmla="*/ 178481 w 877362"/>
              <a:gd name="connsiteY2" fmla="*/ 275452 h 915949"/>
              <a:gd name="connsiteX3" fmla="*/ 667820 w 877362"/>
              <a:gd name="connsiteY3" fmla="*/ 764791 h 915949"/>
              <a:gd name="connsiteX4" fmla="*/ 858293 w 877362"/>
              <a:gd name="connsiteY4" fmla="*/ 726336 h 915949"/>
              <a:gd name="connsiteX5" fmla="*/ 877362 w 877362"/>
              <a:gd name="connsiteY5" fmla="*/ 715986 h 915949"/>
              <a:gd name="connsiteX6" fmla="*/ 829852 w 877362"/>
              <a:gd name="connsiteY6" fmla="*/ 773569 h 915949"/>
              <a:gd name="connsiteX7" fmla="*/ 486116 w 877362"/>
              <a:gd name="connsiteY7" fmla="*/ 915949 h 915949"/>
              <a:gd name="connsiteX8" fmla="*/ 0 w 877362"/>
              <a:gd name="connsiteY8" fmla="*/ 429833 h 915949"/>
              <a:gd name="connsiteX9" fmla="*/ 214324 w 877362"/>
              <a:gd name="connsiteY9" fmla="*/ 26738 h 9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7362" h="915949">
                <a:moveTo>
                  <a:pt x="263586" y="0"/>
                </a:moveTo>
                <a:lnTo>
                  <a:pt x="262053" y="1858"/>
                </a:lnTo>
                <a:cubicBezTo>
                  <a:pt x="209290" y="79957"/>
                  <a:pt x="178481" y="174107"/>
                  <a:pt x="178481" y="275452"/>
                </a:cubicBezTo>
                <a:cubicBezTo>
                  <a:pt x="178481" y="545706"/>
                  <a:pt x="397566" y="764791"/>
                  <a:pt x="667820" y="764791"/>
                </a:cubicBezTo>
                <a:cubicBezTo>
                  <a:pt x="735384" y="764791"/>
                  <a:pt x="799749" y="751098"/>
                  <a:pt x="858293" y="726336"/>
                </a:cubicBezTo>
                <a:lnTo>
                  <a:pt x="877362" y="715986"/>
                </a:lnTo>
                <a:lnTo>
                  <a:pt x="829852" y="773569"/>
                </a:lnTo>
                <a:cubicBezTo>
                  <a:pt x="741882" y="861539"/>
                  <a:pt x="620353" y="915949"/>
                  <a:pt x="486116" y="915949"/>
                </a:cubicBezTo>
                <a:cubicBezTo>
                  <a:pt x="217642" y="915949"/>
                  <a:pt x="0" y="698307"/>
                  <a:pt x="0" y="429833"/>
                </a:cubicBezTo>
                <a:cubicBezTo>
                  <a:pt x="0" y="262037"/>
                  <a:pt x="85016" y="114097"/>
                  <a:pt x="214324" y="267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018B9-F0D3-475A-B27C-631C1892B46C}"/>
              </a:ext>
            </a:extLst>
          </p:cNvPr>
          <p:cNvSpPr txBox="1"/>
          <p:nvPr/>
        </p:nvSpPr>
        <p:spPr>
          <a:xfrm>
            <a:off x="1662361" y="399210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Brief </a:t>
            </a: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description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A8D50-872C-4FA1-8A28-2FF952D313DC}"/>
              </a:ext>
            </a:extLst>
          </p:cNvPr>
          <p:cNvSpPr txBox="1"/>
          <p:nvPr/>
        </p:nvSpPr>
        <p:spPr>
          <a:xfrm>
            <a:off x="2527088" y="33860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01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4" name="자유형: 도형 42">
            <a:extLst>
              <a:ext uri="{FF2B5EF4-FFF2-40B4-BE49-F238E27FC236}">
                <a16:creationId xmlns:a16="http://schemas.microsoft.com/office/drawing/2014/main" id="{7471333F-AA45-4CAC-B9D7-5E2E63D26902}"/>
              </a:ext>
            </a:extLst>
          </p:cNvPr>
          <p:cNvSpPr/>
          <p:nvPr/>
        </p:nvSpPr>
        <p:spPr>
          <a:xfrm rot="19208606">
            <a:off x="4933469" y="2706231"/>
            <a:ext cx="390258" cy="520344"/>
          </a:xfrm>
          <a:custGeom>
            <a:avLst/>
            <a:gdLst>
              <a:gd name="connsiteX0" fmla="*/ 457200 w 685800"/>
              <a:gd name="connsiteY0" fmla="*/ 0 h 914400"/>
              <a:gd name="connsiteX1" fmla="*/ 635163 w 685800"/>
              <a:gd name="connsiteY1" fmla="*/ 35929 h 914400"/>
              <a:gd name="connsiteX2" fmla="*/ 685800 w 685800"/>
              <a:gd name="connsiteY2" fmla="*/ 63414 h 914400"/>
              <a:gd name="connsiteX3" fmla="*/ 658775 w 685800"/>
              <a:gd name="connsiteY3" fmla="*/ 78083 h 914400"/>
              <a:gd name="connsiteX4" fmla="*/ 457200 w 685800"/>
              <a:gd name="connsiteY4" fmla="*/ 457200 h 914400"/>
              <a:gd name="connsiteX5" fmla="*/ 658775 w 685800"/>
              <a:gd name="connsiteY5" fmla="*/ 836318 h 914400"/>
              <a:gd name="connsiteX6" fmla="*/ 685800 w 685800"/>
              <a:gd name="connsiteY6" fmla="*/ 850986 h 914400"/>
              <a:gd name="connsiteX7" fmla="*/ 635163 w 685800"/>
              <a:gd name="connsiteY7" fmla="*/ 878471 h 914400"/>
              <a:gd name="connsiteX8" fmla="*/ 457200 w 685800"/>
              <a:gd name="connsiteY8" fmla="*/ 914400 h 914400"/>
              <a:gd name="connsiteX9" fmla="*/ 0 w 685800"/>
              <a:gd name="connsiteY9" fmla="*/ 457200 h 914400"/>
              <a:gd name="connsiteX10" fmla="*/ 457200 w 685800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" h="914400">
                <a:moveTo>
                  <a:pt x="457200" y="0"/>
                </a:moveTo>
                <a:cubicBezTo>
                  <a:pt x="520326" y="0"/>
                  <a:pt x="580464" y="12794"/>
                  <a:pt x="635163" y="35929"/>
                </a:cubicBezTo>
                <a:lnTo>
                  <a:pt x="685800" y="63414"/>
                </a:lnTo>
                <a:lnTo>
                  <a:pt x="658775" y="78083"/>
                </a:lnTo>
                <a:cubicBezTo>
                  <a:pt x="537159" y="160245"/>
                  <a:pt x="457200" y="299385"/>
                  <a:pt x="457200" y="457200"/>
                </a:cubicBezTo>
                <a:cubicBezTo>
                  <a:pt x="457200" y="615016"/>
                  <a:pt x="537159" y="754156"/>
                  <a:pt x="658775" y="836318"/>
                </a:cubicBezTo>
                <a:lnTo>
                  <a:pt x="685800" y="850986"/>
                </a:lnTo>
                <a:lnTo>
                  <a:pt x="635163" y="878471"/>
                </a:lnTo>
                <a:cubicBezTo>
                  <a:pt x="580464" y="901607"/>
                  <a:pt x="520326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F7C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A1093-9A26-46D7-8CD3-E6682D31D531}"/>
              </a:ext>
            </a:extLst>
          </p:cNvPr>
          <p:cNvSpPr txBox="1"/>
          <p:nvPr/>
        </p:nvSpPr>
        <p:spPr>
          <a:xfrm>
            <a:off x="3914513" y="399210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Key</a:t>
            </a:r>
            <a:r>
              <a:rPr kumimoji="1" lang="ko-KR" altLang="en-US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</a:t>
            </a:r>
            <a:endParaRPr kumimoji="1" lang="en-US" altLang="ko-KR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features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5170B1-F4CA-40CF-A441-720FA382AB8F}"/>
              </a:ext>
            </a:extLst>
          </p:cNvPr>
          <p:cNvSpPr txBox="1"/>
          <p:nvPr/>
        </p:nvSpPr>
        <p:spPr>
          <a:xfrm>
            <a:off x="4779240" y="33860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02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6" name="자유형: 도형 46">
            <a:extLst>
              <a:ext uri="{FF2B5EF4-FFF2-40B4-BE49-F238E27FC236}">
                <a16:creationId xmlns:a16="http://schemas.microsoft.com/office/drawing/2014/main" id="{0EBABD61-AE5C-4F1E-B251-814F5168EFEC}"/>
              </a:ext>
            </a:extLst>
          </p:cNvPr>
          <p:cNvSpPr/>
          <p:nvPr/>
        </p:nvSpPr>
        <p:spPr>
          <a:xfrm rot="18978050">
            <a:off x="7310972" y="2716700"/>
            <a:ext cx="449224" cy="537773"/>
          </a:xfrm>
          <a:custGeom>
            <a:avLst/>
            <a:gdLst>
              <a:gd name="connsiteX0" fmla="*/ 457200 w 763835"/>
              <a:gd name="connsiteY0" fmla="*/ 0 h 914400"/>
              <a:gd name="connsiteX1" fmla="*/ 712825 w 763835"/>
              <a:gd name="connsiteY1" fmla="*/ 78083 h 914400"/>
              <a:gd name="connsiteX2" fmla="*/ 763835 w 763835"/>
              <a:gd name="connsiteY2" fmla="*/ 120169 h 914400"/>
              <a:gd name="connsiteX3" fmla="*/ 736367 w 763835"/>
              <a:gd name="connsiteY3" fmla="*/ 142833 h 914400"/>
              <a:gd name="connsiteX4" fmla="*/ 602456 w 763835"/>
              <a:gd name="connsiteY4" fmla="*/ 466122 h 914400"/>
              <a:gd name="connsiteX5" fmla="*/ 736367 w 763835"/>
              <a:gd name="connsiteY5" fmla="*/ 789411 h 914400"/>
              <a:gd name="connsiteX6" fmla="*/ 753021 w 763835"/>
              <a:gd name="connsiteY6" fmla="*/ 803153 h 914400"/>
              <a:gd name="connsiteX7" fmla="*/ 712825 w 763835"/>
              <a:gd name="connsiteY7" fmla="*/ 836318 h 914400"/>
              <a:gd name="connsiteX8" fmla="*/ 457200 w 763835"/>
              <a:gd name="connsiteY8" fmla="*/ 914400 h 914400"/>
              <a:gd name="connsiteX9" fmla="*/ 0 w 763835"/>
              <a:gd name="connsiteY9" fmla="*/ 457200 h 914400"/>
              <a:gd name="connsiteX10" fmla="*/ 457200 w 763835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3835" h="914400">
                <a:moveTo>
                  <a:pt x="457200" y="0"/>
                </a:moveTo>
                <a:cubicBezTo>
                  <a:pt x="551890" y="0"/>
                  <a:pt x="639856" y="28785"/>
                  <a:pt x="712825" y="78083"/>
                </a:cubicBezTo>
                <a:lnTo>
                  <a:pt x="763835" y="120169"/>
                </a:lnTo>
                <a:lnTo>
                  <a:pt x="736367" y="142833"/>
                </a:lnTo>
                <a:cubicBezTo>
                  <a:pt x="653630" y="225570"/>
                  <a:pt x="602456" y="339870"/>
                  <a:pt x="602456" y="466122"/>
                </a:cubicBezTo>
                <a:cubicBezTo>
                  <a:pt x="602456" y="592375"/>
                  <a:pt x="653630" y="706675"/>
                  <a:pt x="736367" y="789411"/>
                </a:cubicBezTo>
                <a:lnTo>
                  <a:pt x="753021" y="803153"/>
                </a:lnTo>
                <a:lnTo>
                  <a:pt x="712825" y="836318"/>
                </a:lnTo>
                <a:cubicBezTo>
                  <a:pt x="639856" y="885615"/>
                  <a:pt x="551890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F7C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24F85C-8735-4646-BFF0-B6D556AC663B}"/>
              </a:ext>
            </a:extLst>
          </p:cNvPr>
          <p:cNvSpPr txBox="1"/>
          <p:nvPr/>
        </p:nvSpPr>
        <p:spPr>
          <a:xfrm>
            <a:off x="8799391" y="399210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Members </a:t>
            </a:r>
          </a:p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Info &amp; Duty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83C5C-93DF-4E9F-8162-804B34FCE642}"/>
              </a:ext>
            </a:extLst>
          </p:cNvPr>
          <p:cNvSpPr txBox="1"/>
          <p:nvPr/>
        </p:nvSpPr>
        <p:spPr>
          <a:xfrm>
            <a:off x="7187429" y="33860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64A8E9-43C8-4C5C-B572-919D63E4D0B0}"/>
              </a:ext>
            </a:extLst>
          </p:cNvPr>
          <p:cNvSpPr/>
          <p:nvPr/>
        </p:nvSpPr>
        <p:spPr>
          <a:xfrm>
            <a:off x="9774893" y="2682007"/>
            <a:ext cx="543696" cy="5436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D8527-3C0E-4608-9F50-26D4B90DCCF3}"/>
              </a:ext>
            </a:extLst>
          </p:cNvPr>
          <p:cNvSpPr txBox="1"/>
          <p:nvPr/>
        </p:nvSpPr>
        <p:spPr>
          <a:xfrm>
            <a:off x="6303316" y="3984478"/>
            <a:ext cx="255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</a:t>
            </a:r>
            <a:b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kumimoji="1" lang="en-US" altLang="ko-KR" b="1" dirty="0">
                <a:solidFill>
                  <a:srgbClr val="F7CA5F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Details</a:t>
            </a:r>
            <a:endParaRPr kumimoji="1" lang="ko-KR" altLang="en-US" sz="1400" b="1" dirty="0">
              <a:solidFill>
                <a:srgbClr val="F7CA5F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4BD0B-0E71-48AB-A556-AE9EBAD43541}"/>
              </a:ext>
            </a:extLst>
          </p:cNvPr>
          <p:cNvSpPr txBox="1"/>
          <p:nvPr/>
        </p:nvSpPr>
        <p:spPr>
          <a:xfrm>
            <a:off x="9683504" y="3381982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04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57" name="포인트가 5개인 별 261">
            <a:extLst>
              <a:ext uri="{FF2B5EF4-FFF2-40B4-BE49-F238E27FC236}">
                <a16:creationId xmlns:a16="http://schemas.microsoft.com/office/drawing/2014/main" id="{97C4301B-CFE1-445B-B31C-3D74F18AB82D}"/>
              </a:ext>
            </a:extLst>
          </p:cNvPr>
          <p:cNvSpPr/>
          <p:nvPr/>
        </p:nvSpPr>
        <p:spPr>
          <a:xfrm rot="20700000">
            <a:off x="8740196" y="2458435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58" name="포인트가 5개인 별 261">
            <a:extLst>
              <a:ext uri="{FF2B5EF4-FFF2-40B4-BE49-F238E27FC236}">
                <a16:creationId xmlns:a16="http://schemas.microsoft.com/office/drawing/2014/main" id="{E5402076-129D-4B2D-86B0-706E3C242A8A}"/>
              </a:ext>
            </a:extLst>
          </p:cNvPr>
          <p:cNvSpPr/>
          <p:nvPr/>
        </p:nvSpPr>
        <p:spPr>
          <a:xfrm rot="20700000">
            <a:off x="6321535" y="4717048"/>
            <a:ext cx="157162" cy="157162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9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22879" y="4976175"/>
            <a:ext cx="10168081" cy="1262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It's a 3D maze-hunting horror game,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where dark and obstacles exist, but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it's a game where you get out of the way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6FFFE-97D6-4319-9A5B-CB5CD5FB8865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BRIEF DESCRIPTION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A97FB-63F6-4D56-8FD5-B8833F2D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56" y="1699414"/>
            <a:ext cx="2438095" cy="24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90C2E36-C40F-4D6A-AC14-6F8A49BB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1689100"/>
            <a:ext cx="2438095" cy="24380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CC1259-7ABF-4666-9954-5CF00FCD7E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26" y="1699414"/>
            <a:ext cx="2438095" cy="2438095"/>
          </a:xfrm>
          <a:prstGeom prst="rect">
            <a:avLst/>
          </a:prstGeom>
        </p:spPr>
      </p:pic>
      <p:sp>
        <p:nvSpPr>
          <p:cNvPr id="28" name="십자형 27">
            <a:extLst>
              <a:ext uri="{FF2B5EF4-FFF2-40B4-BE49-F238E27FC236}">
                <a16:creationId xmlns:a16="http://schemas.microsoft.com/office/drawing/2014/main" id="{4F3C3FB9-577B-4A54-B1C5-903D170D0DC1}"/>
              </a:ext>
            </a:extLst>
          </p:cNvPr>
          <p:cNvSpPr/>
          <p:nvPr/>
        </p:nvSpPr>
        <p:spPr>
          <a:xfrm>
            <a:off x="4575215" y="2730814"/>
            <a:ext cx="609600" cy="609600"/>
          </a:xfrm>
          <a:prstGeom prst="plus">
            <a:avLst>
              <a:gd name="adj" fmla="val 3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58E881BE-E0F3-4C31-8967-3F8D02123F06}"/>
              </a:ext>
            </a:extLst>
          </p:cNvPr>
          <p:cNvSpPr/>
          <p:nvPr/>
        </p:nvSpPr>
        <p:spPr>
          <a:xfrm>
            <a:off x="8521455" y="2716687"/>
            <a:ext cx="609600" cy="609600"/>
          </a:xfrm>
          <a:prstGeom prst="plus">
            <a:avLst>
              <a:gd name="adj" fmla="val 36667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0ED9D-B936-41F7-9300-C99081575A89}"/>
              </a:ext>
            </a:extLst>
          </p:cNvPr>
          <p:cNvSpPr txBox="1"/>
          <p:nvPr/>
        </p:nvSpPr>
        <p:spPr>
          <a:xfrm>
            <a:off x="1861820" y="5158586"/>
            <a:ext cx="474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“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3DB726-DC37-47F8-8D32-717DE9354F07}"/>
              </a:ext>
            </a:extLst>
          </p:cNvPr>
          <p:cNvSpPr txBox="1"/>
          <p:nvPr/>
        </p:nvSpPr>
        <p:spPr>
          <a:xfrm>
            <a:off x="10497773" y="5625151"/>
            <a:ext cx="1878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경필고딕B" panose="02020600000000000000" pitchFamily="18" charset="-127"/>
                <a:ea typeface="DX경필고딕B" panose="02020600000000000000" pitchFamily="18" charset="-127"/>
              </a:rPr>
              <a:t>”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F628D-AD9F-437B-8DC1-AC9980BB9CAA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01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8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E2BD52-1A46-43DC-B4AD-0527FB1C215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KEY FEATURES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28C2A1-00B6-4C7C-B8E4-551163AF3704}"/>
              </a:ext>
            </a:extLst>
          </p:cNvPr>
          <p:cNvSpPr/>
          <p:nvPr/>
        </p:nvSpPr>
        <p:spPr>
          <a:xfrm>
            <a:off x="2074823" y="4889552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3D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ABE440-7AA9-489B-B301-A820E2C12D8C}"/>
              </a:ext>
            </a:extLst>
          </p:cNvPr>
          <p:cNvSpPr/>
          <p:nvPr/>
        </p:nvSpPr>
        <p:spPr>
          <a:xfrm>
            <a:off x="8623157" y="2868072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MAZE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DAE69-D4FB-4FED-8899-460880634631}"/>
              </a:ext>
            </a:extLst>
          </p:cNvPr>
          <p:cNvSpPr/>
          <p:nvPr/>
        </p:nvSpPr>
        <p:spPr>
          <a:xfrm>
            <a:off x="4489381" y="4676168"/>
            <a:ext cx="5511532" cy="87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Unlike the existing maze, Depth is added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Feeling in a real maze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03BC929-608E-4CD8-AB98-A7E91E0F5619}"/>
              </a:ext>
            </a:extLst>
          </p:cNvPr>
          <p:cNvSpPr/>
          <p:nvPr/>
        </p:nvSpPr>
        <p:spPr>
          <a:xfrm>
            <a:off x="1495173" y="4486643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267E96C-3F41-4B28-8418-5439E9B4D191}"/>
              </a:ext>
            </a:extLst>
          </p:cNvPr>
          <p:cNvSpPr/>
          <p:nvPr/>
        </p:nvSpPr>
        <p:spPr>
          <a:xfrm>
            <a:off x="10451427" y="2505962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F71EE7-A5F2-4261-AC17-5C3B51FD2D40}"/>
              </a:ext>
            </a:extLst>
          </p:cNvPr>
          <p:cNvSpPr/>
          <p:nvPr/>
        </p:nvSpPr>
        <p:spPr>
          <a:xfrm>
            <a:off x="3565599" y="2078838"/>
            <a:ext cx="6938900" cy="129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Walls that make up the maze &amp; characters that escape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Solve the problem that pass the wall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When you Escape safely, you win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8B57695-DC6A-4184-87CC-8670B9B9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65" y="2188103"/>
            <a:ext cx="1186026" cy="118602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92203BE-F064-4B0A-9063-B7111EBA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393" y="4428219"/>
            <a:ext cx="1412249" cy="1412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83980A-E86C-4948-B597-6E7D7D92DCC6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02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66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E2BD52-1A46-43DC-B4AD-0527FB1C215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KEY FEATURES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765786-477D-4E02-9A77-4C3C464D7E72}"/>
              </a:ext>
            </a:extLst>
          </p:cNvPr>
          <p:cNvSpPr/>
          <p:nvPr/>
        </p:nvSpPr>
        <p:spPr>
          <a:xfrm>
            <a:off x="2054503" y="2454975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OBSTACLE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75559E-9BB9-4804-A6FB-CADC5E1EA785}"/>
              </a:ext>
            </a:extLst>
          </p:cNvPr>
          <p:cNvSpPr/>
          <p:nvPr/>
        </p:nvSpPr>
        <p:spPr>
          <a:xfrm>
            <a:off x="8676348" y="4971740"/>
            <a:ext cx="2054473" cy="489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LIGHT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364AD-68FF-4318-B8C4-9875F9C12F33}"/>
              </a:ext>
            </a:extLst>
          </p:cNvPr>
          <p:cNvSpPr/>
          <p:nvPr/>
        </p:nvSpPr>
        <p:spPr>
          <a:xfrm>
            <a:off x="4376318" y="1961894"/>
            <a:ext cx="5511532" cy="129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Use MTL &amp; OBJ loader to place obstacles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If you encounter obstacles, you die</a:t>
            </a:r>
            <a:endParaRPr lang="en-US" altLang="ko-KR" b="0" i="0" dirty="0">
              <a:solidFill>
                <a:schemeClr val="bg1"/>
              </a:solidFill>
              <a:effectLst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Create tension with a time limit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67AB50-FB3E-41AB-915D-3D51BEEB97E6}"/>
              </a:ext>
            </a:extLst>
          </p:cNvPr>
          <p:cNvSpPr/>
          <p:nvPr/>
        </p:nvSpPr>
        <p:spPr>
          <a:xfrm>
            <a:off x="1474853" y="2052066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0C3A1D-8ADF-4DCF-B593-570260CF84E2}"/>
              </a:ext>
            </a:extLst>
          </p:cNvPr>
          <p:cNvSpPr/>
          <p:nvPr/>
        </p:nvSpPr>
        <p:spPr>
          <a:xfrm>
            <a:off x="10504618" y="4609630"/>
            <a:ext cx="947682" cy="94768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91A58D-A114-4FCC-B4E7-0F3984B8CC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5873" y="1751314"/>
            <a:ext cx="1677686" cy="1677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348F6C-F357-4923-BCEC-FF66BC261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77431" flipH="1">
            <a:off x="1394461" y="4122274"/>
            <a:ext cx="1500001" cy="15000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FB6786-1952-4E01-A2C7-C06F06C9116E}"/>
              </a:ext>
            </a:extLst>
          </p:cNvPr>
          <p:cNvSpPr/>
          <p:nvPr/>
        </p:nvSpPr>
        <p:spPr>
          <a:xfrm>
            <a:off x="2844239" y="4644408"/>
            <a:ext cx="693890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1) Darken surroundings area to create panic mood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2)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Place colored lights from place to place</a:t>
            </a:r>
            <a:endParaRPr lang="ko-KR" altLang="en-US" sz="1050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6216C-C370-4685-B6B0-426FA1F8B02F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02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D8C21-9A28-4B62-9B5F-61A44D8FAA9F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C69AF7-32E6-4214-B6DC-43A6743C3A25}"/>
              </a:ext>
            </a:extLst>
          </p:cNvPr>
          <p:cNvSpPr/>
          <p:nvPr/>
        </p:nvSpPr>
        <p:spPr>
          <a:xfrm>
            <a:off x="424120" y="1239765"/>
            <a:ext cx="1909483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MOVE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ED8A62-878C-4123-B105-1047892DD612}"/>
              </a:ext>
            </a:extLst>
          </p:cNvPr>
          <p:cNvGrpSpPr/>
          <p:nvPr/>
        </p:nvGrpSpPr>
        <p:grpSpPr>
          <a:xfrm>
            <a:off x="2885997" y="1648718"/>
            <a:ext cx="7283605" cy="3202605"/>
            <a:chOff x="2729971" y="1566631"/>
            <a:chExt cx="7283605" cy="320260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ECEA6E1-2B12-4F5E-974D-887E6F6D9A76}"/>
                </a:ext>
              </a:extLst>
            </p:cNvPr>
            <p:cNvGrpSpPr/>
            <p:nvPr/>
          </p:nvGrpSpPr>
          <p:grpSpPr>
            <a:xfrm>
              <a:off x="4770527" y="1614594"/>
              <a:ext cx="3171505" cy="3154642"/>
              <a:chOff x="4395097" y="2312019"/>
              <a:chExt cx="3688881" cy="3220563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AAA2290-B0A2-4F59-906C-7BB5A06A6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5097" y="2312019"/>
                <a:ext cx="3688881" cy="317688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16D6D696-C4AE-44F9-AA55-E9B68DF11C99}"/>
                  </a:ext>
                </a:extLst>
              </p:cNvPr>
              <p:cNvSpPr/>
              <p:nvPr/>
            </p:nvSpPr>
            <p:spPr>
              <a:xfrm rot="20856437">
                <a:off x="6661728" y="4291509"/>
                <a:ext cx="843373" cy="509513"/>
              </a:xfrm>
              <a:prstGeom prst="rightArrow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DEC33FDD-CA6B-4641-BFF4-92E91BDEEB32}"/>
                  </a:ext>
                </a:extLst>
              </p:cNvPr>
              <p:cNvSpPr/>
              <p:nvPr/>
            </p:nvSpPr>
            <p:spPr>
              <a:xfrm rot="11507463">
                <a:off x="4703138" y="4289392"/>
                <a:ext cx="828669" cy="509513"/>
              </a:xfrm>
              <a:prstGeom prst="rightArrow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7FAA0AD5-60CD-4F20-B08C-7A40DD7F5E9B}"/>
                  </a:ext>
                </a:extLst>
              </p:cNvPr>
              <p:cNvSpPr/>
              <p:nvPr/>
            </p:nvSpPr>
            <p:spPr>
              <a:xfrm rot="16200000">
                <a:off x="5699613" y="3957077"/>
                <a:ext cx="828669" cy="509513"/>
              </a:xfrm>
              <a:prstGeom prst="rightArrow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772587A5-7BFB-4865-BA26-C1B30DA9B661}"/>
                  </a:ext>
                </a:extLst>
              </p:cNvPr>
              <p:cNvSpPr/>
              <p:nvPr/>
            </p:nvSpPr>
            <p:spPr>
              <a:xfrm rot="5400000">
                <a:off x="5789196" y="4953074"/>
                <a:ext cx="649503" cy="509513"/>
              </a:xfrm>
              <a:prstGeom prst="rightArrow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A1AC36-4721-45E4-A74D-9F508E4F4989}"/>
                </a:ext>
              </a:extLst>
            </p:cNvPr>
            <p:cNvSpPr txBox="1"/>
            <p:nvPr/>
          </p:nvSpPr>
          <p:spPr>
            <a:xfrm>
              <a:off x="6045134" y="2712285"/>
              <a:ext cx="406336" cy="361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W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827B75-F50C-4A6E-B778-1229E6451354}"/>
                </a:ext>
              </a:extLst>
            </p:cNvPr>
            <p:cNvSpPr txBox="1"/>
            <p:nvPr/>
          </p:nvSpPr>
          <p:spPr>
            <a:xfrm>
              <a:off x="6737927" y="3289848"/>
              <a:ext cx="406336" cy="361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36700E-BC22-4CB9-B2C7-F0DC98EC1DC9}"/>
                </a:ext>
              </a:extLst>
            </p:cNvPr>
            <p:cNvSpPr txBox="1"/>
            <p:nvPr/>
          </p:nvSpPr>
          <p:spPr>
            <a:xfrm>
              <a:off x="5350255" y="3269795"/>
              <a:ext cx="406336" cy="361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6DE0CE-0A7A-44C5-9EB8-83DC65AD29B6}"/>
                </a:ext>
              </a:extLst>
            </p:cNvPr>
            <p:cNvSpPr txBox="1"/>
            <p:nvPr/>
          </p:nvSpPr>
          <p:spPr>
            <a:xfrm>
              <a:off x="6418757" y="4407135"/>
              <a:ext cx="406336" cy="361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S</a:t>
              </a:r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3CDFC80-02A5-4175-9A05-7C973885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6258" y="2783458"/>
              <a:ext cx="1827318" cy="185118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6836C17-5B80-4E4E-9337-480FAE5B5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9971" y="2789248"/>
              <a:ext cx="1792117" cy="1849747"/>
            </a:xfrm>
            <a:prstGeom prst="rect">
              <a:avLst/>
            </a:prstGeom>
          </p:spPr>
        </p:pic>
        <p:sp>
          <p:nvSpPr>
            <p:cNvPr id="17" name="화살표: 원형 16">
              <a:extLst>
                <a:ext uri="{FF2B5EF4-FFF2-40B4-BE49-F238E27FC236}">
                  <a16:creationId xmlns:a16="http://schemas.microsoft.com/office/drawing/2014/main" id="{3D36DFB2-5950-438C-A8C4-57A58B5AEC3B}"/>
                </a:ext>
              </a:extLst>
            </p:cNvPr>
            <p:cNvSpPr/>
            <p:nvPr/>
          </p:nvSpPr>
          <p:spPr>
            <a:xfrm rot="20132292">
              <a:off x="7371443" y="1774642"/>
              <a:ext cx="1479817" cy="190801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407487"/>
                <a:gd name="adj5" fmla="val 12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화살표: 원형 35">
              <a:extLst>
                <a:ext uri="{FF2B5EF4-FFF2-40B4-BE49-F238E27FC236}">
                  <a16:creationId xmlns:a16="http://schemas.microsoft.com/office/drawing/2014/main" id="{9AD42FD8-6D04-4ED9-8B6F-E74173B076AE}"/>
                </a:ext>
              </a:extLst>
            </p:cNvPr>
            <p:cNvSpPr/>
            <p:nvPr/>
          </p:nvSpPr>
          <p:spPr>
            <a:xfrm rot="712326" flipH="1">
              <a:off x="3965434" y="1776670"/>
              <a:ext cx="1646504" cy="190801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407487"/>
                <a:gd name="adj5" fmla="val 12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D8C011-3A20-47E4-8652-1E89ADE16400}"/>
                </a:ext>
              </a:extLst>
            </p:cNvPr>
            <p:cNvSpPr txBox="1"/>
            <p:nvPr/>
          </p:nvSpPr>
          <p:spPr>
            <a:xfrm>
              <a:off x="3984509" y="1566631"/>
              <a:ext cx="6059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sym typeface="Wingdings" panose="05000000000000000000" pitchFamily="2" charset="2"/>
                </a:rPr>
                <a:t>&lt;-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3A4D9E-5E74-4E77-9B40-3DFAFC9F2FCE}"/>
                </a:ext>
              </a:extLst>
            </p:cNvPr>
            <p:cNvSpPr txBox="1"/>
            <p:nvPr/>
          </p:nvSpPr>
          <p:spPr>
            <a:xfrm>
              <a:off x="8319873" y="1566631"/>
              <a:ext cx="6059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-&gt;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F91169C7-85A6-4A1D-8F42-A655387F0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958" y="5164755"/>
            <a:ext cx="2998457" cy="1065958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D300FD-E80B-4BC8-B91D-701C0CE87213}"/>
              </a:ext>
            </a:extLst>
          </p:cNvPr>
          <p:cNvGrpSpPr/>
          <p:nvPr/>
        </p:nvGrpSpPr>
        <p:grpSpPr>
          <a:xfrm>
            <a:off x="2729971" y="5164755"/>
            <a:ext cx="4486188" cy="1077338"/>
            <a:chOff x="1046149" y="3346743"/>
            <a:chExt cx="4486188" cy="107733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6F4EB3-E2BE-4038-84BC-A39107360E52}"/>
                </a:ext>
              </a:extLst>
            </p:cNvPr>
            <p:cNvSpPr/>
            <p:nvPr/>
          </p:nvSpPr>
          <p:spPr>
            <a:xfrm>
              <a:off x="4128115" y="3928661"/>
              <a:ext cx="1402508" cy="495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4776CA2-3419-413E-8120-7B84D1054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62040"/>
            <a:stretch/>
          </p:blipFill>
          <p:spPr>
            <a:xfrm>
              <a:off x="1046149" y="3346743"/>
              <a:ext cx="4486188" cy="726888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E7C088C-5284-414F-9B13-4930B81C2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4080" r="43060" b="13169"/>
            <a:stretch/>
          </p:blipFill>
          <p:spPr>
            <a:xfrm>
              <a:off x="1048952" y="4062915"/>
              <a:ext cx="3173134" cy="355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25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DC266-241C-4C08-89A0-86E290ABA01B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B6E06-F826-466A-952B-3ACB111FE949}"/>
              </a:ext>
            </a:extLst>
          </p:cNvPr>
          <p:cNvSpPr/>
          <p:nvPr/>
        </p:nvSpPr>
        <p:spPr>
          <a:xfrm>
            <a:off x="1451022" y="5256282"/>
            <a:ext cx="2051575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Go to the blue cube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&amp; start the game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21EBF-DCA3-4EBD-ADA3-B972306B818F}"/>
              </a:ext>
            </a:extLst>
          </p:cNvPr>
          <p:cNvSpPr/>
          <p:nvPr/>
        </p:nvSpPr>
        <p:spPr>
          <a:xfrm>
            <a:off x="424120" y="1239765"/>
            <a:ext cx="2288600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LOADING SCREEN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24AFEB-2E78-41FC-BE78-2DD1B3A76EEF}"/>
              </a:ext>
            </a:extLst>
          </p:cNvPr>
          <p:cNvGrpSpPr/>
          <p:nvPr/>
        </p:nvGrpSpPr>
        <p:grpSpPr>
          <a:xfrm>
            <a:off x="1451022" y="2541064"/>
            <a:ext cx="2051575" cy="1889987"/>
            <a:chOff x="1453625" y="2073549"/>
            <a:chExt cx="2051575" cy="18899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B127FC-D32C-4E2D-B163-1E03A5BC8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525"/>
            <a:stretch/>
          </p:blipFill>
          <p:spPr>
            <a:xfrm>
              <a:off x="1453625" y="2073549"/>
              <a:ext cx="2051575" cy="148264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E7F29-4859-431E-8960-59041DFC12FF}"/>
                </a:ext>
              </a:extLst>
            </p:cNvPr>
            <p:cNvSpPr txBox="1"/>
            <p:nvPr/>
          </p:nvSpPr>
          <p:spPr>
            <a:xfrm>
              <a:off x="1507861" y="3457948"/>
              <a:ext cx="1943100" cy="505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First Screen</a:t>
              </a:r>
              <a:endParaRPr lang="en-US" altLang="ko-KR" sz="20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1C2DCFE-ED18-4B78-9C95-05D204C9FA83}"/>
              </a:ext>
            </a:extLst>
          </p:cNvPr>
          <p:cNvGrpSpPr/>
          <p:nvPr/>
        </p:nvGrpSpPr>
        <p:grpSpPr>
          <a:xfrm>
            <a:off x="9655748" y="2541065"/>
            <a:ext cx="2051575" cy="1930144"/>
            <a:chOff x="1453625" y="4134497"/>
            <a:chExt cx="2051575" cy="193014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A48ED3-0513-4662-B8FF-1153A53A0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625" y="4134497"/>
              <a:ext cx="2051575" cy="14879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BCF11C-4DF1-4DFB-B53B-2D3D5B31AD81}"/>
                </a:ext>
              </a:extLst>
            </p:cNvPr>
            <p:cNvSpPr txBox="1"/>
            <p:nvPr/>
          </p:nvSpPr>
          <p:spPr>
            <a:xfrm>
              <a:off x="1507861" y="5559053"/>
              <a:ext cx="1943100" cy="505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Last Screen</a:t>
              </a:r>
              <a:endParaRPr lang="en-US" altLang="ko-KR" sz="20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E4BFB41-C931-470D-BDD1-64872891EAF1}"/>
              </a:ext>
            </a:extLst>
          </p:cNvPr>
          <p:cNvGrpSpPr/>
          <p:nvPr/>
        </p:nvGrpSpPr>
        <p:grpSpPr>
          <a:xfrm>
            <a:off x="3887838" y="2629143"/>
            <a:ext cx="1488448" cy="1831550"/>
            <a:chOff x="4788269" y="2443019"/>
            <a:chExt cx="1488448" cy="18315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2F04781-0209-4129-99DE-FBA87E6F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269" y="2443019"/>
              <a:ext cx="1488448" cy="1295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30750-93F3-4F8F-BA1D-9BD576A632CF}"/>
                </a:ext>
              </a:extLst>
            </p:cNvPr>
            <p:cNvSpPr txBox="1"/>
            <p:nvPr/>
          </p:nvSpPr>
          <p:spPr>
            <a:xfrm>
              <a:off x="4878627" y="3874459"/>
              <a:ext cx="13077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Loading</a:t>
              </a:r>
              <a:endParaRPr lang="ko-KR" altLang="en-US" sz="2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753705-E51D-4E5D-A99A-05055E51356D}"/>
              </a:ext>
            </a:extLst>
          </p:cNvPr>
          <p:cNvGrpSpPr/>
          <p:nvPr/>
        </p:nvGrpSpPr>
        <p:grpSpPr>
          <a:xfrm>
            <a:off x="7829918" y="2629143"/>
            <a:ext cx="1488448" cy="1831550"/>
            <a:chOff x="4788269" y="2443019"/>
            <a:chExt cx="1488448" cy="183155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F628CFA-8679-408B-9AEF-A4E152CCC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269" y="2443019"/>
              <a:ext cx="1488448" cy="1295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86E627-4974-4B13-8790-70C532D3DB5E}"/>
                </a:ext>
              </a:extLst>
            </p:cNvPr>
            <p:cNvSpPr txBox="1"/>
            <p:nvPr/>
          </p:nvSpPr>
          <p:spPr>
            <a:xfrm>
              <a:off x="4878627" y="3874459"/>
              <a:ext cx="13077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Loading</a:t>
              </a:r>
              <a:endParaRPr lang="ko-KR" altLang="en-US" sz="2000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16E675A8-06C0-4F4D-8271-43463599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201" y="2541063"/>
            <a:ext cx="1727704" cy="148790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2054242-1807-491D-B326-2B069DD74357}"/>
              </a:ext>
            </a:extLst>
          </p:cNvPr>
          <p:cNvSpPr txBox="1"/>
          <p:nvPr/>
        </p:nvSpPr>
        <p:spPr>
          <a:xfrm>
            <a:off x="6021670" y="4065184"/>
            <a:ext cx="1119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Game</a:t>
            </a:r>
            <a:endParaRPr lang="ko-KR" altLang="en-US" sz="20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BDEEBB9-E0EC-424B-A211-A06C86067601}"/>
              </a:ext>
            </a:extLst>
          </p:cNvPr>
          <p:cNvSpPr/>
          <p:nvPr/>
        </p:nvSpPr>
        <p:spPr>
          <a:xfrm>
            <a:off x="2028414" y="4945979"/>
            <a:ext cx="9326880" cy="274320"/>
          </a:xfrm>
          <a:prstGeom prst="rightArrow">
            <a:avLst>
              <a:gd name="adj1" fmla="val 15621"/>
              <a:gd name="adj2" fmla="val 1098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0D5A28-D3F1-4F3A-BCDD-44C778440703}"/>
              </a:ext>
            </a:extLst>
          </p:cNvPr>
          <p:cNvSpPr/>
          <p:nvPr/>
        </p:nvSpPr>
        <p:spPr>
          <a:xfrm>
            <a:off x="3887838" y="5256282"/>
            <a:ext cx="1488448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3 seconds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loading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6572B8-D0B7-4CF1-9AF3-54A8B1ABF303}"/>
              </a:ext>
            </a:extLst>
          </p:cNvPr>
          <p:cNvSpPr/>
          <p:nvPr/>
        </p:nvSpPr>
        <p:spPr>
          <a:xfrm>
            <a:off x="7829917" y="5256282"/>
            <a:ext cx="1488448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3 seconds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loading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32EB48-7A0E-449B-A616-61A557DF4135}"/>
              </a:ext>
            </a:extLst>
          </p:cNvPr>
          <p:cNvSpPr/>
          <p:nvPr/>
        </p:nvSpPr>
        <p:spPr>
          <a:xfrm>
            <a:off x="5577314" y="5256282"/>
            <a:ext cx="2051575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Show the game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with start point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CA97A9-A951-400E-A8F8-F4C30470C4CD}"/>
              </a:ext>
            </a:extLst>
          </p:cNvPr>
          <p:cNvSpPr/>
          <p:nvPr/>
        </p:nvSpPr>
        <p:spPr>
          <a:xfrm>
            <a:off x="9655748" y="5256282"/>
            <a:ext cx="2051575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Blue : Start again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Red : Window Close</a:t>
            </a: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C0F824B2-0519-4059-85DF-602CAB9EA01E}"/>
              </a:ext>
            </a:extLst>
          </p:cNvPr>
          <p:cNvCxnSpPr>
            <a:stCxn id="29" idx="0"/>
            <a:endCxn id="26" idx="0"/>
          </p:cNvCxnSpPr>
          <p:nvPr/>
        </p:nvCxnSpPr>
        <p:spPr>
          <a:xfrm rot="16200000" flipH="1">
            <a:off x="7519057" y="1574059"/>
            <a:ext cx="88080" cy="2022089"/>
          </a:xfrm>
          <a:prstGeom prst="curvedConnector3">
            <a:avLst>
              <a:gd name="adj1" fmla="val -53434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CCC329-194C-43E2-8278-6C3338D7685C}"/>
              </a:ext>
            </a:extLst>
          </p:cNvPr>
          <p:cNvSpPr txBox="1"/>
          <p:nvPr/>
        </p:nvSpPr>
        <p:spPr>
          <a:xfrm>
            <a:off x="7268400" y="2023822"/>
            <a:ext cx="720978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Die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C4459F72-9812-479F-8E0C-52E0BBD57ABD}"/>
              </a:ext>
            </a:extLst>
          </p:cNvPr>
          <p:cNvCxnSpPr>
            <a:stCxn id="27" idx="2"/>
            <a:endCxn id="31" idx="2"/>
          </p:cNvCxnSpPr>
          <p:nvPr/>
        </p:nvCxnSpPr>
        <p:spPr>
          <a:xfrm rot="5400000">
            <a:off x="7575417" y="3466568"/>
            <a:ext cx="4601" cy="1992850"/>
          </a:xfrm>
          <a:prstGeom prst="curvedConnector3">
            <a:avLst>
              <a:gd name="adj1" fmla="val 701688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4A8F56-9758-4583-BFB4-E6190A081917}"/>
              </a:ext>
            </a:extLst>
          </p:cNvPr>
          <p:cNvSpPr txBox="1"/>
          <p:nvPr/>
        </p:nvSpPr>
        <p:spPr>
          <a:xfrm>
            <a:off x="6906075" y="4308810"/>
            <a:ext cx="1359979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Start again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4E60CA-ABE8-4C3B-8BD1-90CF01D27836}"/>
              </a:ext>
            </a:extLst>
          </p:cNvPr>
          <p:cNvSpPr txBox="1"/>
          <p:nvPr/>
        </p:nvSpPr>
        <p:spPr>
          <a:xfrm>
            <a:off x="8068369" y="1789304"/>
            <a:ext cx="720978" cy="4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68548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D8C21-9A28-4B62-9B5F-61A44D8FAA9F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DE4868-FC66-49DA-83CD-DC50406AAA44}"/>
              </a:ext>
            </a:extLst>
          </p:cNvPr>
          <p:cNvSpPr/>
          <p:nvPr/>
        </p:nvSpPr>
        <p:spPr>
          <a:xfrm>
            <a:off x="7129238" y="1517882"/>
            <a:ext cx="4916948" cy="42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1)  Solve problem that camera pass the wall</a:t>
            </a:r>
            <a:endParaRPr lang="en-US" altLang="ko-KR" sz="1600" b="0" i="0" dirty="0">
              <a:solidFill>
                <a:schemeClr val="bg1"/>
              </a:solidFill>
              <a:effectLst/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0763F2-08D4-4F19-B93A-7BFC1694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22" y="2096452"/>
            <a:ext cx="4312166" cy="1902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6561F3-2A78-4DFB-959B-CCCA85766B3F}"/>
              </a:ext>
            </a:extLst>
          </p:cNvPr>
          <p:cNvSpPr txBox="1"/>
          <p:nvPr/>
        </p:nvSpPr>
        <p:spPr>
          <a:xfrm>
            <a:off x="7129237" y="3998633"/>
            <a:ext cx="1909482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bg1"/>
                </a:solidFill>
                <a:effectLst/>
                <a:latin typeface="DX경필고딕B" panose="02020600000000000000" pitchFamily="18" charset="-127"/>
                <a:ea typeface="DX경필고딕B" panose="02020600000000000000" pitchFamily="18" charset="-127"/>
              </a:rPr>
              <a:t>2)  Texture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255D01-904D-412D-B5A3-FC4636302F73}"/>
              </a:ext>
            </a:extLst>
          </p:cNvPr>
          <p:cNvGrpSpPr/>
          <p:nvPr/>
        </p:nvGrpSpPr>
        <p:grpSpPr>
          <a:xfrm>
            <a:off x="7499622" y="4563458"/>
            <a:ext cx="4312166" cy="1850042"/>
            <a:chOff x="6194612" y="1569419"/>
            <a:chExt cx="5680405" cy="22104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0A5286-2D92-4FA4-BF63-1B892806C3F3}"/>
                </a:ext>
              </a:extLst>
            </p:cNvPr>
            <p:cNvSpPr/>
            <p:nvPr/>
          </p:nvSpPr>
          <p:spPr>
            <a:xfrm>
              <a:off x="9641348" y="2214282"/>
              <a:ext cx="2233669" cy="1565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889B361-3C9B-4F92-A7E9-6B156BB1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613" y="2385702"/>
              <a:ext cx="3684494" cy="139418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A99EF5F-6DF7-41FD-AED0-505669B45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4612" y="1569419"/>
              <a:ext cx="5680405" cy="816283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C69AF7-32E6-4214-B6DC-43A6743C3A25}"/>
              </a:ext>
            </a:extLst>
          </p:cNvPr>
          <p:cNvSpPr/>
          <p:nvPr/>
        </p:nvSpPr>
        <p:spPr>
          <a:xfrm>
            <a:off x="424120" y="1239765"/>
            <a:ext cx="1909483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MAZE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3C81F2-D401-4D0D-96B7-1FA304A55B65}"/>
              </a:ext>
            </a:extLst>
          </p:cNvPr>
          <p:cNvGrpSpPr/>
          <p:nvPr/>
        </p:nvGrpSpPr>
        <p:grpSpPr>
          <a:xfrm>
            <a:off x="906967" y="3004208"/>
            <a:ext cx="5926220" cy="2411785"/>
            <a:chOff x="1356852" y="2706718"/>
            <a:chExt cx="5926220" cy="24117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043608-5171-440F-BBE5-20586DBD0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75956" y="2706718"/>
              <a:ext cx="3307116" cy="2210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97F0C-D6DA-4C7A-8459-0342AAED5661}"/>
                </a:ext>
              </a:extLst>
            </p:cNvPr>
            <p:cNvSpPr txBox="1"/>
            <p:nvPr/>
          </p:nvSpPr>
          <p:spPr>
            <a:xfrm>
              <a:off x="1356852" y="4326235"/>
              <a:ext cx="2252966" cy="792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Made 50 * 50 size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DX경필고딕B" panose="02020600000000000000" pitchFamily="18" charset="-127"/>
                  <a:ea typeface="DX경필고딕B" panose="02020600000000000000" pitchFamily="18" charset="-127"/>
                </a:rPr>
                <a:t>maze in 3D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6D6D696-C4AE-44F9-AA55-E9B68DF11C99}"/>
                </a:ext>
              </a:extLst>
            </p:cNvPr>
            <p:cNvSpPr/>
            <p:nvPr/>
          </p:nvSpPr>
          <p:spPr>
            <a:xfrm>
              <a:off x="3441647" y="3226454"/>
              <a:ext cx="368534" cy="509513"/>
            </a:xfrm>
            <a:prstGeom prst="rightArrow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3706A9E-8B45-4941-9CDC-ECA9317B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8747" y="2706718"/>
              <a:ext cx="1454012" cy="1480886"/>
            </a:xfrm>
            <a:prstGeom prst="rect">
              <a:avLst/>
            </a:prstGeom>
          </p:spPr>
        </p:pic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8A634B-01E0-4939-A1BA-EB9C7DEB85C8}"/>
              </a:ext>
            </a:extLst>
          </p:cNvPr>
          <p:cNvCxnSpPr>
            <a:cxnSpLocks/>
          </p:cNvCxnSpPr>
          <p:nvPr/>
        </p:nvCxnSpPr>
        <p:spPr>
          <a:xfrm flipH="1" flipV="1">
            <a:off x="6375216" y="3926899"/>
            <a:ext cx="1011104" cy="9457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CEB58-652E-4A65-8D1B-8CE68F0D0F39}"/>
              </a:ext>
            </a:extLst>
          </p:cNvPr>
          <p:cNvSpPr/>
          <p:nvPr/>
        </p:nvSpPr>
        <p:spPr>
          <a:xfrm>
            <a:off x="1120048" y="449301"/>
            <a:ext cx="4203792" cy="50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IMPLEMENTATION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DC266-241C-4C08-89A0-86E290ABA01B}"/>
              </a:ext>
            </a:extLst>
          </p:cNvPr>
          <p:cNvSpPr txBox="1"/>
          <p:nvPr/>
        </p:nvSpPr>
        <p:spPr>
          <a:xfrm>
            <a:off x="77572" y="524818"/>
            <a:ext cx="78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03</a:t>
            </a:r>
            <a:endParaRPr kumimoji="1" lang="ko-KR" altLang="en-US" dirty="0">
              <a:solidFill>
                <a:schemeClr val="bg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004FA-8358-46D6-B40C-B3BF307E2262}"/>
              </a:ext>
            </a:extLst>
          </p:cNvPr>
          <p:cNvSpPr/>
          <p:nvPr/>
        </p:nvSpPr>
        <p:spPr>
          <a:xfrm>
            <a:off x="6910834" y="3964138"/>
            <a:ext cx="4903065" cy="79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2)   Set obstacles they meet to death</a:t>
            </a:r>
            <a:b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     &amp; assume the position of barrier into cube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7E061-70A7-4E93-B509-DFED4305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24" y="2735414"/>
            <a:ext cx="2538208" cy="283708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BEB30D-D99B-4E8E-8D44-EF118430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36" y="2735415"/>
            <a:ext cx="2538207" cy="28370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1F26CA-2483-431A-A756-DE9F4F8B7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197" y="2214429"/>
            <a:ext cx="4317441" cy="13160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79E16C-C961-4CED-9A99-15E9F969F66D}"/>
              </a:ext>
            </a:extLst>
          </p:cNvPr>
          <p:cNvSpPr txBox="1"/>
          <p:nvPr/>
        </p:nvSpPr>
        <p:spPr>
          <a:xfrm>
            <a:off x="6910834" y="1684305"/>
            <a:ext cx="5058674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Use MTL &amp; OBJ loader to place obstacles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FEC2659-93AA-43E6-800D-2E1FF60DB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198" y="4825854"/>
            <a:ext cx="4317440" cy="879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E25D0D-6CEB-4479-9DED-7F6ABCCBB90E}"/>
              </a:ext>
            </a:extLst>
          </p:cNvPr>
          <p:cNvSpPr txBox="1"/>
          <p:nvPr/>
        </p:nvSpPr>
        <p:spPr>
          <a:xfrm>
            <a:off x="7396333" y="5817558"/>
            <a:ext cx="4417566" cy="42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-&gt; If you die, reduce one life &amp; start again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46F8F7-66A8-4948-98E2-5584D48D34F8}"/>
              </a:ext>
            </a:extLst>
          </p:cNvPr>
          <p:cNvSpPr/>
          <p:nvPr/>
        </p:nvSpPr>
        <p:spPr>
          <a:xfrm>
            <a:off x="424120" y="1239765"/>
            <a:ext cx="1909483" cy="4895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DX경필고딕B" panose="02020600000000000000" pitchFamily="18" charset="-127"/>
                <a:ea typeface="DX경필고딕B" panose="02020600000000000000" pitchFamily="18" charset="-127"/>
              </a:rPr>
              <a:t>OBSTACLES</a:t>
            </a:r>
            <a:endParaRPr lang="ko-KR" altLang="en-US" b="1" dirty="0">
              <a:solidFill>
                <a:schemeClr val="tx1"/>
              </a:solidFill>
              <a:latin typeface="DX경필고딕B" panose="02020600000000000000" pitchFamily="18" charset="-127"/>
              <a:ea typeface="DX경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64261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412</Words>
  <Application>Microsoft Office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DX경필고딕B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 </cp:lastModifiedBy>
  <cp:revision>94</cp:revision>
  <dcterms:created xsi:type="dcterms:W3CDTF">2020-04-10T03:04:49Z</dcterms:created>
  <dcterms:modified xsi:type="dcterms:W3CDTF">2020-11-28T14:52:34Z</dcterms:modified>
</cp:coreProperties>
</file>