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5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DX경필고딕B" panose="02020600000000000000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5A497D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6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3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X경필고딕B" panose="02020600000000000000" pitchFamily="18" charset="-127"/>
          <a:ea typeface="DX경필고딕B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X경필고딕B" panose="02020600000000000000" pitchFamily="18" charset="-127"/>
          <a:ea typeface="DX경필고딕B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X경필고딕B" panose="02020600000000000000" pitchFamily="18" charset="-127"/>
          <a:ea typeface="DX경필고딕B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X경필고딕B" panose="02020600000000000000" pitchFamily="18" charset="-127"/>
          <a:ea typeface="DX경필고딕B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X경필고딕B" panose="02020600000000000000" pitchFamily="18" charset="-127"/>
          <a:ea typeface="DX경필고딕B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X경필고딕B" panose="02020600000000000000" pitchFamily="18" charset="-127"/>
          <a:ea typeface="DX경필고딕B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A65C75-B61E-4F5C-AE1A-463848CEB4E7}"/>
              </a:ext>
            </a:extLst>
          </p:cNvPr>
          <p:cNvSpPr/>
          <p:nvPr/>
        </p:nvSpPr>
        <p:spPr>
          <a:xfrm>
            <a:off x="2303780" y="2700638"/>
            <a:ext cx="8448040" cy="1001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경필고딕B" panose="02020600000000000000" pitchFamily="18" charset="-127"/>
                <a:ea typeface="DX경필고딕B" panose="02020600000000000000" pitchFamily="18" charset="-127"/>
              </a:rPr>
              <a:t>&lt; 3D Maze Hunting _ Horror&gt;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04BEEA-45CD-499B-B1C6-81158ED513C8}"/>
              </a:ext>
            </a:extLst>
          </p:cNvPr>
          <p:cNvSpPr/>
          <p:nvPr/>
        </p:nvSpPr>
        <p:spPr>
          <a:xfrm>
            <a:off x="3378200" y="2198538"/>
            <a:ext cx="6096000" cy="7122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경필고딕B" panose="02020600000000000000" pitchFamily="18" charset="-127"/>
                <a:ea typeface="DX경필고딕B" panose="02020600000000000000" pitchFamily="18" charset="-127"/>
              </a:rPr>
              <a:t>Computer Graphics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3670B-C2C0-4189-A8FE-87A2762FB210}"/>
              </a:ext>
            </a:extLst>
          </p:cNvPr>
          <p:cNvSpPr txBox="1"/>
          <p:nvPr/>
        </p:nvSpPr>
        <p:spPr>
          <a:xfrm>
            <a:off x="4887259" y="4745429"/>
            <a:ext cx="3281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201634951 </a:t>
            </a:r>
            <a:r>
              <a:rPr kumimoji="1" lang="ko-KR" altLang="en-US" dirty="0" err="1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유동섭</a:t>
            </a:r>
            <a:endParaRPr kumimoji="1" lang="en-US" altLang="ko-KR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201835489 </a:t>
            </a:r>
            <a:r>
              <a:rPr kumimoji="1" lang="ko-KR" altLang="en-US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이소라</a:t>
            </a:r>
            <a:endParaRPr kumimoji="1" lang="en-US" altLang="ko-KR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201835505 </a:t>
            </a:r>
            <a:r>
              <a:rPr kumimoji="1" lang="ko-KR" altLang="en-US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이하영</a:t>
            </a:r>
            <a:endParaRPr kumimoji="1" lang="ko-KR" altLang="en-US" sz="140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847068-610C-4157-9C90-A2CEAB8A848B}"/>
              </a:ext>
            </a:extLst>
          </p:cNvPr>
          <p:cNvGrpSpPr/>
          <p:nvPr/>
        </p:nvGrpSpPr>
        <p:grpSpPr>
          <a:xfrm rot="5400000">
            <a:off x="9709102" y="4250257"/>
            <a:ext cx="2055300" cy="2713893"/>
            <a:chOff x="10021120" y="218994"/>
            <a:chExt cx="2055300" cy="27138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5B3F939-F625-47B2-9ED1-537008A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0370" flipH="1">
              <a:off x="11103342" y="218994"/>
              <a:ext cx="973078" cy="973078"/>
            </a:xfrm>
            <a:prstGeom prst="rect">
              <a:avLst/>
            </a:prstGeom>
          </p:spPr>
        </p:pic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B38C9F3E-DBFF-4DCF-94F2-AD3DA40A6D93}"/>
                </a:ext>
              </a:extLst>
            </p:cNvPr>
            <p:cNvSpPr/>
            <p:nvPr/>
          </p:nvSpPr>
          <p:spPr>
            <a:xfrm rot="2675376">
              <a:off x="10021120" y="817547"/>
              <a:ext cx="842586" cy="2115340"/>
            </a:xfrm>
            <a:prstGeom prst="trapezoid">
              <a:avLst>
                <a:gd name="adj" fmla="val 32228"/>
              </a:avLst>
            </a:prstGeom>
            <a:gradFill flip="none" rotWithShape="1">
              <a:gsLst>
                <a:gs pos="45000">
                  <a:srgbClr val="FFFF00">
                    <a:lumMod val="0"/>
                    <a:lumOff val="100000"/>
                    <a:alpha val="7000"/>
                  </a:srgbClr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C32055-4729-4B0E-B96F-4D4702D5DC6E}"/>
              </a:ext>
            </a:extLst>
          </p:cNvPr>
          <p:cNvGrpSpPr/>
          <p:nvPr/>
        </p:nvGrpSpPr>
        <p:grpSpPr>
          <a:xfrm rot="10800000">
            <a:off x="613473" y="4013072"/>
            <a:ext cx="2055300" cy="2713893"/>
            <a:chOff x="10021120" y="218994"/>
            <a:chExt cx="2055300" cy="271389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C8343AD-EE75-4582-AB74-909C569E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0370" flipH="1">
              <a:off x="11103342" y="218994"/>
              <a:ext cx="973078" cy="973078"/>
            </a:xfrm>
            <a:prstGeom prst="rect">
              <a:avLst/>
            </a:prstGeom>
          </p:spPr>
        </p:pic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E65C26B9-2685-4FB3-AE2A-49F442120697}"/>
                </a:ext>
              </a:extLst>
            </p:cNvPr>
            <p:cNvSpPr/>
            <p:nvPr/>
          </p:nvSpPr>
          <p:spPr>
            <a:xfrm rot="2675376">
              <a:off x="10021120" y="817547"/>
              <a:ext cx="842586" cy="2115340"/>
            </a:xfrm>
            <a:prstGeom prst="trapezoid">
              <a:avLst>
                <a:gd name="adj" fmla="val 32228"/>
              </a:avLst>
            </a:prstGeom>
            <a:gradFill flip="none" rotWithShape="1">
              <a:gsLst>
                <a:gs pos="45000">
                  <a:srgbClr val="FFFF00">
                    <a:lumMod val="0"/>
                    <a:lumOff val="100000"/>
                    <a:alpha val="7000"/>
                  </a:srgbClr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12751" y="546948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1024E3-6C63-4036-BD00-1F83C0BE7EE3}"/>
              </a:ext>
            </a:extLst>
          </p:cNvPr>
          <p:cNvGrpSpPr/>
          <p:nvPr/>
        </p:nvGrpSpPr>
        <p:grpSpPr>
          <a:xfrm>
            <a:off x="437807" y="5774838"/>
            <a:ext cx="11601793" cy="1083162"/>
            <a:chOff x="0" y="5448266"/>
            <a:chExt cx="14311293" cy="14259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08EE8EE-7B3C-4ACB-A218-7F2B60723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448266"/>
              <a:ext cx="5759851" cy="14097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FE70796-FBF3-41EA-8218-A93DBCEE3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1442" y="5587299"/>
              <a:ext cx="5759851" cy="128686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3EEC41A-05F1-4065-9164-3AB122D29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5088" y="5603466"/>
              <a:ext cx="5759851" cy="1254534"/>
            </a:xfrm>
            <a:prstGeom prst="rect">
              <a:avLst/>
            </a:prstGeom>
          </p:spPr>
        </p:pic>
      </p:grpSp>
      <p:sp>
        <p:nvSpPr>
          <p:cNvPr id="3" name="포인트가 5개인 별 256">
            <a:extLst>
              <a:ext uri="{FF2B5EF4-FFF2-40B4-BE49-F238E27FC236}">
                <a16:creationId xmlns:a16="http://schemas.microsoft.com/office/drawing/2014/main" id="{42C673D7-F415-4FFF-BC4A-EA8FAB5BABFC}"/>
              </a:ext>
            </a:extLst>
          </p:cNvPr>
          <p:cNvSpPr/>
          <p:nvPr/>
        </p:nvSpPr>
        <p:spPr>
          <a:xfrm rot="20700000">
            <a:off x="2272659" y="1990957"/>
            <a:ext cx="157162" cy="157162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0" name="포인트가 5개인 별 261">
            <a:extLst>
              <a:ext uri="{FF2B5EF4-FFF2-40B4-BE49-F238E27FC236}">
                <a16:creationId xmlns:a16="http://schemas.microsoft.com/office/drawing/2014/main" id="{5DB443F3-92FA-41F0-9B45-99838DFD1976}"/>
              </a:ext>
            </a:extLst>
          </p:cNvPr>
          <p:cNvSpPr/>
          <p:nvPr/>
        </p:nvSpPr>
        <p:spPr>
          <a:xfrm rot="20700000">
            <a:off x="10942133" y="4715349"/>
            <a:ext cx="157162" cy="157162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2" name="자유형 44">
            <a:extLst>
              <a:ext uri="{FF2B5EF4-FFF2-40B4-BE49-F238E27FC236}">
                <a16:creationId xmlns:a16="http://schemas.microsoft.com/office/drawing/2014/main" id="{39B30B7F-19DA-45F6-AF4E-96ECB6788033}"/>
              </a:ext>
            </a:extLst>
          </p:cNvPr>
          <p:cNvSpPr/>
          <p:nvPr/>
        </p:nvSpPr>
        <p:spPr>
          <a:xfrm>
            <a:off x="2703959" y="2663136"/>
            <a:ext cx="491892" cy="494582"/>
          </a:xfrm>
          <a:custGeom>
            <a:avLst/>
            <a:gdLst>
              <a:gd name="connsiteX0" fmla="*/ 263586 w 877362"/>
              <a:gd name="connsiteY0" fmla="*/ 0 h 915949"/>
              <a:gd name="connsiteX1" fmla="*/ 262053 w 877362"/>
              <a:gd name="connsiteY1" fmla="*/ 1858 h 915949"/>
              <a:gd name="connsiteX2" fmla="*/ 178481 w 877362"/>
              <a:gd name="connsiteY2" fmla="*/ 275452 h 915949"/>
              <a:gd name="connsiteX3" fmla="*/ 667820 w 877362"/>
              <a:gd name="connsiteY3" fmla="*/ 764791 h 915949"/>
              <a:gd name="connsiteX4" fmla="*/ 858293 w 877362"/>
              <a:gd name="connsiteY4" fmla="*/ 726336 h 915949"/>
              <a:gd name="connsiteX5" fmla="*/ 877362 w 877362"/>
              <a:gd name="connsiteY5" fmla="*/ 715986 h 915949"/>
              <a:gd name="connsiteX6" fmla="*/ 829852 w 877362"/>
              <a:gd name="connsiteY6" fmla="*/ 773569 h 915949"/>
              <a:gd name="connsiteX7" fmla="*/ 486116 w 877362"/>
              <a:gd name="connsiteY7" fmla="*/ 915949 h 915949"/>
              <a:gd name="connsiteX8" fmla="*/ 0 w 877362"/>
              <a:gd name="connsiteY8" fmla="*/ 429833 h 915949"/>
              <a:gd name="connsiteX9" fmla="*/ 214324 w 877362"/>
              <a:gd name="connsiteY9" fmla="*/ 26738 h 9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7362" h="915949">
                <a:moveTo>
                  <a:pt x="263586" y="0"/>
                </a:moveTo>
                <a:lnTo>
                  <a:pt x="262053" y="1858"/>
                </a:lnTo>
                <a:cubicBezTo>
                  <a:pt x="209290" y="79957"/>
                  <a:pt x="178481" y="174107"/>
                  <a:pt x="178481" y="275452"/>
                </a:cubicBezTo>
                <a:cubicBezTo>
                  <a:pt x="178481" y="545706"/>
                  <a:pt x="397566" y="764791"/>
                  <a:pt x="667820" y="764791"/>
                </a:cubicBezTo>
                <a:cubicBezTo>
                  <a:pt x="735384" y="764791"/>
                  <a:pt x="799749" y="751098"/>
                  <a:pt x="858293" y="726336"/>
                </a:cubicBezTo>
                <a:lnTo>
                  <a:pt x="877362" y="715986"/>
                </a:lnTo>
                <a:lnTo>
                  <a:pt x="829852" y="773569"/>
                </a:lnTo>
                <a:cubicBezTo>
                  <a:pt x="741882" y="861539"/>
                  <a:pt x="620353" y="915949"/>
                  <a:pt x="486116" y="915949"/>
                </a:cubicBezTo>
                <a:cubicBezTo>
                  <a:pt x="217642" y="915949"/>
                  <a:pt x="0" y="698307"/>
                  <a:pt x="0" y="429833"/>
                </a:cubicBezTo>
                <a:cubicBezTo>
                  <a:pt x="0" y="262037"/>
                  <a:pt x="85016" y="114097"/>
                  <a:pt x="214324" y="267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018B9-F0D3-475A-B27C-631C1892B46C}"/>
              </a:ext>
            </a:extLst>
          </p:cNvPr>
          <p:cNvSpPr txBox="1"/>
          <p:nvPr/>
        </p:nvSpPr>
        <p:spPr>
          <a:xfrm>
            <a:off x="1662361" y="3992108"/>
            <a:ext cx="255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Brief </a:t>
            </a:r>
          </a:p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description</a:t>
            </a:r>
            <a:endParaRPr kumimoji="1" lang="ko-KR" altLang="en-US" sz="1400" b="1" dirty="0">
              <a:solidFill>
                <a:srgbClr val="F7CA5F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6A8D50-872C-4FA1-8A28-2FF952D313DC}"/>
              </a:ext>
            </a:extLst>
          </p:cNvPr>
          <p:cNvSpPr txBox="1"/>
          <p:nvPr/>
        </p:nvSpPr>
        <p:spPr>
          <a:xfrm>
            <a:off x="2527088" y="3386082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01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4" name="자유형: 도형 42">
            <a:extLst>
              <a:ext uri="{FF2B5EF4-FFF2-40B4-BE49-F238E27FC236}">
                <a16:creationId xmlns:a16="http://schemas.microsoft.com/office/drawing/2014/main" id="{7471333F-AA45-4CAC-B9D7-5E2E63D26902}"/>
              </a:ext>
            </a:extLst>
          </p:cNvPr>
          <p:cNvSpPr/>
          <p:nvPr/>
        </p:nvSpPr>
        <p:spPr>
          <a:xfrm rot="19208606">
            <a:off x="4933469" y="2706231"/>
            <a:ext cx="390258" cy="520344"/>
          </a:xfrm>
          <a:custGeom>
            <a:avLst/>
            <a:gdLst>
              <a:gd name="connsiteX0" fmla="*/ 457200 w 685800"/>
              <a:gd name="connsiteY0" fmla="*/ 0 h 914400"/>
              <a:gd name="connsiteX1" fmla="*/ 635163 w 685800"/>
              <a:gd name="connsiteY1" fmla="*/ 35929 h 914400"/>
              <a:gd name="connsiteX2" fmla="*/ 685800 w 685800"/>
              <a:gd name="connsiteY2" fmla="*/ 63414 h 914400"/>
              <a:gd name="connsiteX3" fmla="*/ 658775 w 685800"/>
              <a:gd name="connsiteY3" fmla="*/ 78083 h 914400"/>
              <a:gd name="connsiteX4" fmla="*/ 457200 w 685800"/>
              <a:gd name="connsiteY4" fmla="*/ 457200 h 914400"/>
              <a:gd name="connsiteX5" fmla="*/ 658775 w 685800"/>
              <a:gd name="connsiteY5" fmla="*/ 836318 h 914400"/>
              <a:gd name="connsiteX6" fmla="*/ 685800 w 685800"/>
              <a:gd name="connsiteY6" fmla="*/ 850986 h 914400"/>
              <a:gd name="connsiteX7" fmla="*/ 635163 w 685800"/>
              <a:gd name="connsiteY7" fmla="*/ 878471 h 914400"/>
              <a:gd name="connsiteX8" fmla="*/ 457200 w 685800"/>
              <a:gd name="connsiteY8" fmla="*/ 914400 h 914400"/>
              <a:gd name="connsiteX9" fmla="*/ 0 w 685800"/>
              <a:gd name="connsiteY9" fmla="*/ 457200 h 914400"/>
              <a:gd name="connsiteX10" fmla="*/ 457200 w 685800"/>
              <a:gd name="connsiteY10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" h="914400">
                <a:moveTo>
                  <a:pt x="457200" y="0"/>
                </a:moveTo>
                <a:cubicBezTo>
                  <a:pt x="520326" y="0"/>
                  <a:pt x="580464" y="12794"/>
                  <a:pt x="635163" y="35929"/>
                </a:cubicBezTo>
                <a:lnTo>
                  <a:pt x="685800" y="63414"/>
                </a:lnTo>
                <a:lnTo>
                  <a:pt x="658775" y="78083"/>
                </a:lnTo>
                <a:cubicBezTo>
                  <a:pt x="537159" y="160245"/>
                  <a:pt x="457200" y="299385"/>
                  <a:pt x="457200" y="457200"/>
                </a:cubicBezTo>
                <a:cubicBezTo>
                  <a:pt x="457200" y="615016"/>
                  <a:pt x="537159" y="754156"/>
                  <a:pt x="658775" y="836318"/>
                </a:cubicBezTo>
                <a:lnTo>
                  <a:pt x="685800" y="850986"/>
                </a:lnTo>
                <a:lnTo>
                  <a:pt x="635163" y="878471"/>
                </a:lnTo>
                <a:cubicBezTo>
                  <a:pt x="580464" y="901607"/>
                  <a:pt x="520326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F7C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EA1093-9A26-46D7-8CD3-E6682D31D531}"/>
              </a:ext>
            </a:extLst>
          </p:cNvPr>
          <p:cNvSpPr txBox="1"/>
          <p:nvPr/>
        </p:nvSpPr>
        <p:spPr>
          <a:xfrm>
            <a:off x="3914513" y="3992108"/>
            <a:ext cx="255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Key</a:t>
            </a:r>
            <a:r>
              <a:rPr kumimoji="1" lang="ko-KR" altLang="en-US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endParaRPr kumimoji="1" lang="en-US" altLang="ko-KR" b="1" dirty="0">
              <a:solidFill>
                <a:srgbClr val="F7CA5F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features</a:t>
            </a:r>
            <a:endParaRPr kumimoji="1" lang="ko-KR" altLang="en-US" sz="1400" b="1" dirty="0">
              <a:solidFill>
                <a:srgbClr val="F7CA5F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5170B1-F4CA-40CF-A441-720FA382AB8F}"/>
              </a:ext>
            </a:extLst>
          </p:cNvPr>
          <p:cNvSpPr txBox="1"/>
          <p:nvPr/>
        </p:nvSpPr>
        <p:spPr>
          <a:xfrm>
            <a:off x="4779240" y="3386082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02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6" name="자유형: 도형 46">
            <a:extLst>
              <a:ext uri="{FF2B5EF4-FFF2-40B4-BE49-F238E27FC236}">
                <a16:creationId xmlns:a16="http://schemas.microsoft.com/office/drawing/2014/main" id="{0EBABD61-AE5C-4F1E-B251-814F5168EFEC}"/>
              </a:ext>
            </a:extLst>
          </p:cNvPr>
          <p:cNvSpPr/>
          <p:nvPr/>
        </p:nvSpPr>
        <p:spPr>
          <a:xfrm rot="18978050">
            <a:off x="7310972" y="2716700"/>
            <a:ext cx="449224" cy="537773"/>
          </a:xfrm>
          <a:custGeom>
            <a:avLst/>
            <a:gdLst>
              <a:gd name="connsiteX0" fmla="*/ 457200 w 763835"/>
              <a:gd name="connsiteY0" fmla="*/ 0 h 914400"/>
              <a:gd name="connsiteX1" fmla="*/ 712825 w 763835"/>
              <a:gd name="connsiteY1" fmla="*/ 78083 h 914400"/>
              <a:gd name="connsiteX2" fmla="*/ 763835 w 763835"/>
              <a:gd name="connsiteY2" fmla="*/ 120169 h 914400"/>
              <a:gd name="connsiteX3" fmla="*/ 736367 w 763835"/>
              <a:gd name="connsiteY3" fmla="*/ 142833 h 914400"/>
              <a:gd name="connsiteX4" fmla="*/ 602456 w 763835"/>
              <a:gd name="connsiteY4" fmla="*/ 466122 h 914400"/>
              <a:gd name="connsiteX5" fmla="*/ 736367 w 763835"/>
              <a:gd name="connsiteY5" fmla="*/ 789411 h 914400"/>
              <a:gd name="connsiteX6" fmla="*/ 753021 w 763835"/>
              <a:gd name="connsiteY6" fmla="*/ 803153 h 914400"/>
              <a:gd name="connsiteX7" fmla="*/ 712825 w 763835"/>
              <a:gd name="connsiteY7" fmla="*/ 836318 h 914400"/>
              <a:gd name="connsiteX8" fmla="*/ 457200 w 763835"/>
              <a:gd name="connsiteY8" fmla="*/ 914400 h 914400"/>
              <a:gd name="connsiteX9" fmla="*/ 0 w 763835"/>
              <a:gd name="connsiteY9" fmla="*/ 457200 h 914400"/>
              <a:gd name="connsiteX10" fmla="*/ 457200 w 763835"/>
              <a:gd name="connsiteY10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3835" h="914400">
                <a:moveTo>
                  <a:pt x="457200" y="0"/>
                </a:moveTo>
                <a:cubicBezTo>
                  <a:pt x="551890" y="0"/>
                  <a:pt x="639856" y="28785"/>
                  <a:pt x="712825" y="78083"/>
                </a:cubicBezTo>
                <a:lnTo>
                  <a:pt x="763835" y="120169"/>
                </a:lnTo>
                <a:lnTo>
                  <a:pt x="736367" y="142833"/>
                </a:lnTo>
                <a:cubicBezTo>
                  <a:pt x="653630" y="225570"/>
                  <a:pt x="602456" y="339870"/>
                  <a:pt x="602456" y="466122"/>
                </a:cubicBezTo>
                <a:cubicBezTo>
                  <a:pt x="602456" y="592375"/>
                  <a:pt x="653630" y="706675"/>
                  <a:pt x="736367" y="789411"/>
                </a:cubicBezTo>
                <a:lnTo>
                  <a:pt x="753021" y="803153"/>
                </a:lnTo>
                <a:lnTo>
                  <a:pt x="712825" y="836318"/>
                </a:lnTo>
                <a:cubicBezTo>
                  <a:pt x="639856" y="885615"/>
                  <a:pt x="551890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F7C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24F85C-8735-4646-BFF0-B6D556AC663B}"/>
              </a:ext>
            </a:extLst>
          </p:cNvPr>
          <p:cNvSpPr txBox="1"/>
          <p:nvPr/>
        </p:nvSpPr>
        <p:spPr>
          <a:xfrm>
            <a:off x="8799391" y="3992108"/>
            <a:ext cx="255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Members </a:t>
            </a:r>
          </a:p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Information</a:t>
            </a:r>
            <a:endParaRPr kumimoji="1" lang="ko-KR" altLang="en-US" sz="1400" b="1" dirty="0">
              <a:solidFill>
                <a:srgbClr val="F7CA5F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83C5C-93DF-4E9F-8162-804B34FCE642}"/>
              </a:ext>
            </a:extLst>
          </p:cNvPr>
          <p:cNvSpPr txBox="1"/>
          <p:nvPr/>
        </p:nvSpPr>
        <p:spPr>
          <a:xfrm>
            <a:off x="7187429" y="3386082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03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64A8E9-43C8-4C5C-B572-919D63E4D0B0}"/>
              </a:ext>
            </a:extLst>
          </p:cNvPr>
          <p:cNvSpPr/>
          <p:nvPr/>
        </p:nvSpPr>
        <p:spPr>
          <a:xfrm>
            <a:off x="9774893" y="2682007"/>
            <a:ext cx="543696" cy="5436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BD8527-3C0E-4608-9F50-26D4B90DCCF3}"/>
              </a:ext>
            </a:extLst>
          </p:cNvPr>
          <p:cNvSpPr txBox="1"/>
          <p:nvPr/>
        </p:nvSpPr>
        <p:spPr>
          <a:xfrm>
            <a:off x="6303316" y="3984478"/>
            <a:ext cx="255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Task </a:t>
            </a:r>
          </a:p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Scheduling</a:t>
            </a:r>
            <a:endParaRPr kumimoji="1" lang="ko-KR" altLang="en-US" sz="1400" b="1" dirty="0">
              <a:solidFill>
                <a:srgbClr val="F7CA5F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4BD0B-0E71-48AB-A556-AE9EBAD43541}"/>
              </a:ext>
            </a:extLst>
          </p:cNvPr>
          <p:cNvSpPr txBox="1"/>
          <p:nvPr/>
        </p:nvSpPr>
        <p:spPr>
          <a:xfrm>
            <a:off x="9683504" y="3381982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04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57" name="포인트가 5개인 별 261">
            <a:extLst>
              <a:ext uri="{FF2B5EF4-FFF2-40B4-BE49-F238E27FC236}">
                <a16:creationId xmlns:a16="http://schemas.microsoft.com/office/drawing/2014/main" id="{97C4301B-CFE1-445B-B31C-3D74F18AB82D}"/>
              </a:ext>
            </a:extLst>
          </p:cNvPr>
          <p:cNvSpPr/>
          <p:nvPr/>
        </p:nvSpPr>
        <p:spPr>
          <a:xfrm rot="20700000">
            <a:off x="8740196" y="2458435"/>
            <a:ext cx="157162" cy="157162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58" name="포인트가 5개인 별 261">
            <a:extLst>
              <a:ext uri="{FF2B5EF4-FFF2-40B4-BE49-F238E27FC236}">
                <a16:creationId xmlns:a16="http://schemas.microsoft.com/office/drawing/2014/main" id="{E5402076-129D-4B2D-86B0-706E3C242A8A}"/>
              </a:ext>
            </a:extLst>
          </p:cNvPr>
          <p:cNvSpPr/>
          <p:nvPr/>
        </p:nvSpPr>
        <p:spPr>
          <a:xfrm rot="20700000">
            <a:off x="6321535" y="4717048"/>
            <a:ext cx="157162" cy="157162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97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322879" y="4976175"/>
            <a:ext cx="10168081" cy="1262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It's a 3D maze-hunting horror game,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where dark and obstacles exist, but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it's a game where you get out of the way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56FFFE-97D6-4319-9A5B-CB5CD5FB8865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BRIEF DESCRIPTION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EA97FB-63F6-4D56-8FD5-B8833F2D93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56" y="1699414"/>
            <a:ext cx="2438095" cy="2438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90C2E36-C40F-4D6A-AC14-6F8A49BB0C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1689100"/>
            <a:ext cx="2438095" cy="243809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ECC1259-7ABF-4666-9954-5CF00FCD7EE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726" y="1699414"/>
            <a:ext cx="2438095" cy="2438095"/>
          </a:xfrm>
          <a:prstGeom prst="rect">
            <a:avLst/>
          </a:prstGeom>
        </p:spPr>
      </p:pic>
      <p:sp>
        <p:nvSpPr>
          <p:cNvPr id="28" name="십자형 27">
            <a:extLst>
              <a:ext uri="{FF2B5EF4-FFF2-40B4-BE49-F238E27FC236}">
                <a16:creationId xmlns:a16="http://schemas.microsoft.com/office/drawing/2014/main" id="{4F3C3FB9-577B-4A54-B1C5-903D170D0DC1}"/>
              </a:ext>
            </a:extLst>
          </p:cNvPr>
          <p:cNvSpPr/>
          <p:nvPr/>
        </p:nvSpPr>
        <p:spPr>
          <a:xfrm>
            <a:off x="4575215" y="2730814"/>
            <a:ext cx="609600" cy="609600"/>
          </a:xfrm>
          <a:prstGeom prst="plus">
            <a:avLst>
              <a:gd name="adj" fmla="val 3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58E881BE-E0F3-4C31-8967-3F8D02123F06}"/>
              </a:ext>
            </a:extLst>
          </p:cNvPr>
          <p:cNvSpPr/>
          <p:nvPr/>
        </p:nvSpPr>
        <p:spPr>
          <a:xfrm>
            <a:off x="8521455" y="2716687"/>
            <a:ext cx="609600" cy="609600"/>
          </a:xfrm>
          <a:prstGeom prst="plus">
            <a:avLst>
              <a:gd name="adj" fmla="val 3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0ED9D-B936-41F7-9300-C99081575A89}"/>
              </a:ext>
            </a:extLst>
          </p:cNvPr>
          <p:cNvSpPr txBox="1"/>
          <p:nvPr/>
        </p:nvSpPr>
        <p:spPr>
          <a:xfrm>
            <a:off x="1861820" y="5158586"/>
            <a:ext cx="4749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경필고딕B" panose="02020600000000000000" pitchFamily="18" charset="-127"/>
                <a:ea typeface="DX경필고딕B" panose="02020600000000000000" pitchFamily="18" charset="-127"/>
              </a:rPr>
              <a:t>“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3DB726-DC37-47F8-8D32-717DE9354F07}"/>
              </a:ext>
            </a:extLst>
          </p:cNvPr>
          <p:cNvSpPr txBox="1"/>
          <p:nvPr/>
        </p:nvSpPr>
        <p:spPr>
          <a:xfrm>
            <a:off x="10497773" y="5625151"/>
            <a:ext cx="1878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경필고딕B" panose="02020600000000000000" pitchFamily="18" charset="-127"/>
                <a:ea typeface="DX경필고딕B" panose="02020600000000000000" pitchFamily="18" charset="-127"/>
              </a:rPr>
              <a:t>”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82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E2BD52-1A46-43DC-B4AD-0527FB1C2159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KEY FEATURES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28C2A1-00B6-4C7C-B8E4-551163AF3704}"/>
              </a:ext>
            </a:extLst>
          </p:cNvPr>
          <p:cNvSpPr/>
          <p:nvPr/>
        </p:nvSpPr>
        <p:spPr>
          <a:xfrm>
            <a:off x="2074823" y="4889552"/>
            <a:ext cx="2054473" cy="489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3D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ABE440-7AA9-489B-B301-A820E2C12D8C}"/>
              </a:ext>
            </a:extLst>
          </p:cNvPr>
          <p:cNvSpPr/>
          <p:nvPr/>
        </p:nvSpPr>
        <p:spPr>
          <a:xfrm>
            <a:off x="8623157" y="2868072"/>
            <a:ext cx="2054473" cy="489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MAZE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4DAE69-D4FB-4FED-8899-460880634631}"/>
              </a:ext>
            </a:extLst>
          </p:cNvPr>
          <p:cNvSpPr/>
          <p:nvPr/>
        </p:nvSpPr>
        <p:spPr>
          <a:xfrm>
            <a:off x="4324192" y="4774347"/>
            <a:ext cx="5511532" cy="879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Unlike the existing maze, Depth is added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a feeling in a real maze</a:t>
            </a:r>
            <a:endParaRPr lang="ko-KR" altLang="en-US" sz="105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03BC929-608E-4CD8-AB98-A7E91E0F5619}"/>
              </a:ext>
            </a:extLst>
          </p:cNvPr>
          <p:cNvSpPr/>
          <p:nvPr/>
        </p:nvSpPr>
        <p:spPr>
          <a:xfrm>
            <a:off x="1495173" y="4486643"/>
            <a:ext cx="947682" cy="94768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267E96C-3F41-4B28-8418-5439E9B4D191}"/>
              </a:ext>
            </a:extLst>
          </p:cNvPr>
          <p:cNvSpPr/>
          <p:nvPr/>
        </p:nvSpPr>
        <p:spPr>
          <a:xfrm>
            <a:off x="10451427" y="2505962"/>
            <a:ext cx="947682" cy="94768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F71EE7-A5F2-4261-AC17-5C3B51FD2D40}"/>
              </a:ext>
            </a:extLst>
          </p:cNvPr>
          <p:cNvSpPr/>
          <p:nvPr/>
        </p:nvSpPr>
        <p:spPr>
          <a:xfrm>
            <a:off x="3565599" y="2078838"/>
            <a:ext cx="6938900" cy="129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Walls that make up the maze &amp; characters that escape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Construct the maze</a:t>
            </a:r>
            <a:endParaRPr lang="en-US" altLang="ko-KR" b="0" i="0" dirty="0">
              <a:solidFill>
                <a:schemeClr val="bg1"/>
              </a:solidFill>
              <a:effectLst/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When you Escape safely, you win</a:t>
            </a:r>
            <a:endParaRPr lang="ko-KR" altLang="en-US" sz="105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8B57695-DC6A-4184-87CC-8670B9B96E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65" y="2188103"/>
            <a:ext cx="1186026" cy="118602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92203BE-F064-4B0A-9063-B7111EBA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494" y="4459215"/>
            <a:ext cx="1412249" cy="14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6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E2BD52-1A46-43DC-B4AD-0527FB1C2159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KEY FEATURES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765786-477D-4E02-9A77-4C3C464D7E72}"/>
              </a:ext>
            </a:extLst>
          </p:cNvPr>
          <p:cNvSpPr/>
          <p:nvPr/>
        </p:nvSpPr>
        <p:spPr>
          <a:xfrm>
            <a:off x="2054503" y="2454975"/>
            <a:ext cx="2054473" cy="489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OBSTACLE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75559E-9BB9-4804-A6FB-CADC5E1EA785}"/>
              </a:ext>
            </a:extLst>
          </p:cNvPr>
          <p:cNvSpPr/>
          <p:nvPr/>
        </p:nvSpPr>
        <p:spPr>
          <a:xfrm>
            <a:off x="8676348" y="4971740"/>
            <a:ext cx="2054473" cy="489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FLASHLIGHT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364AD-68FF-4318-B8C4-9875F9C12F33}"/>
              </a:ext>
            </a:extLst>
          </p:cNvPr>
          <p:cNvSpPr/>
          <p:nvPr/>
        </p:nvSpPr>
        <p:spPr>
          <a:xfrm>
            <a:off x="4588352" y="2073543"/>
            <a:ext cx="5511532" cy="129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thorns that die when touched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a puddle in which one dies when it falls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ghost chasing from behind when time drags on</a:t>
            </a:r>
            <a:endParaRPr lang="ko-KR" altLang="en-US" sz="105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67AB50-FB3E-41AB-915D-3D51BEEB97E6}"/>
              </a:ext>
            </a:extLst>
          </p:cNvPr>
          <p:cNvSpPr/>
          <p:nvPr/>
        </p:nvSpPr>
        <p:spPr>
          <a:xfrm>
            <a:off x="1474853" y="2052066"/>
            <a:ext cx="947682" cy="94768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0C3A1D-8ADF-4DCF-B593-570260CF84E2}"/>
              </a:ext>
            </a:extLst>
          </p:cNvPr>
          <p:cNvSpPr/>
          <p:nvPr/>
        </p:nvSpPr>
        <p:spPr>
          <a:xfrm>
            <a:off x="10504618" y="4609630"/>
            <a:ext cx="947682" cy="94768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91A58D-A114-4FCC-B4E7-0F3984B8CC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56412" y="1768711"/>
            <a:ext cx="1677686" cy="1677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F348F6C-F357-4923-BCEC-FF66BC261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474853" y="4291199"/>
            <a:ext cx="1500001" cy="150000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FB6786-1952-4E01-A2C7-C06F06C9116E}"/>
              </a:ext>
            </a:extLst>
          </p:cNvPr>
          <p:cNvSpPr/>
          <p:nvPr/>
        </p:nvSpPr>
        <p:spPr>
          <a:xfrm>
            <a:off x="3189795" y="4729543"/>
            <a:ext cx="6938900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1) Darken surroundings so that it is not visible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2)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Set up viewpoints to look bright only</a:t>
            </a:r>
            <a:endParaRPr lang="ko-KR" altLang="en-US" sz="105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74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5CEB58-652E-4A65-8D1B-8CE68F0D0F39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TASK SCHEDULING</a:t>
            </a:r>
          </a:p>
        </p:txBody>
      </p:sp>
      <p:graphicFrame>
        <p:nvGraphicFramePr>
          <p:cNvPr id="3" name="표 11">
            <a:extLst>
              <a:ext uri="{FF2B5EF4-FFF2-40B4-BE49-F238E27FC236}">
                <a16:creationId xmlns:a16="http://schemas.microsoft.com/office/drawing/2014/main" id="{3F2CB072-831D-4115-8EE0-EAC8EF3B6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50237"/>
              </p:ext>
            </p:extLst>
          </p:nvPr>
        </p:nvGraphicFramePr>
        <p:xfrm>
          <a:off x="863600" y="1066800"/>
          <a:ext cx="11328401" cy="579120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3951012342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400452508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48944795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406126338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255615915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95879827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825983643"/>
                    </a:ext>
                  </a:extLst>
                </a:gridCol>
              </a:tblGrid>
              <a:tr h="954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63820"/>
                  </a:ext>
                </a:extLst>
              </a:tr>
              <a:tr h="9674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46633"/>
                  </a:ext>
                </a:extLst>
              </a:tr>
              <a:tr h="9674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098984"/>
                  </a:ext>
                </a:extLst>
              </a:tr>
              <a:tr h="9674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01894"/>
                  </a:ext>
                </a:extLst>
              </a:tr>
              <a:tr h="9674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23893"/>
                  </a:ext>
                </a:extLst>
              </a:tr>
              <a:tr h="9674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7425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CF5140E-51FC-4945-86D3-E373DF07E7E1}"/>
              </a:ext>
            </a:extLst>
          </p:cNvPr>
          <p:cNvSpPr txBox="1"/>
          <p:nvPr/>
        </p:nvSpPr>
        <p:spPr>
          <a:xfrm>
            <a:off x="2543511" y="2334187"/>
            <a:ext cx="1563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6699"/>
                </a:solidFill>
              </a:rPr>
              <a:t>Proposal</a:t>
            </a:r>
          </a:p>
          <a:p>
            <a:pPr algn="ctr"/>
            <a:r>
              <a:rPr lang="en-US" altLang="ko-KR" sz="1600" b="1" dirty="0">
                <a:solidFill>
                  <a:srgbClr val="FF6699"/>
                </a:solidFill>
              </a:rPr>
              <a:t>presentation</a:t>
            </a:r>
            <a:endParaRPr lang="ko-KR" altLang="en-US" sz="1600" b="1" dirty="0">
              <a:solidFill>
                <a:srgbClr val="FF6699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4A20C3-D031-48BC-9EBC-D0EEEA05AA14}"/>
              </a:ext>
            </a:extLst>
          </p:cNvPr>
          <p:cNvGrpSpPr/>
          <p:nvPr/>
        </p:nvGrpSpPr>
        <p:grpSpPr>
          <a:xfrm>
            <a:off x="863599" y="3429000"/>
            <a:ext cx="11328401" cy="392396"/>
            <a:chOff x="863599" y="3429000"/>
            <a:chExt cx="11328401" cy="39239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B6041D6-85BE-4323-8B16-7472B3C78608}"/>
                </a:ext>
              </a:extLst>
            </p:cNvPr>
            <p:cNvCxnSpPr/>
            <p:nvPr/>
          </p:nvCxnSpPr>
          <p:spPr>
            <a:xfrm>
              <a:off x="863599" y="3429000"/>
              <a:ext cx="113284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E3B315-7AA2-4BFB-87E0-5F351DFAA50B}"/>
                </a:ext>
              </a:extLst>
            </p:cNvPr>
            <p:cNvSpPr txBox="1"/>
            <p:nvPr/>
          </p:nvSpPr>
          <p:spPr>
            <a:xfrm>
              <a:off x="3146612" y="3452064"/>
              <a:ext cx="62932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Map Composition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4A96FCC-36C8-4DB7-8D97-58B8B7090400}"/>
              </a:ext>
            </a:extLst>
          </p:cNvPr>
          <p:cNvGrpSpPr/>
          <p:nvPr/>
        </p:nvGrpSpPr>
        <p:grpSpPr>
          <a:xfrm>
            <a:off x="863599" y="4370295"/>
            <a:ext cx="11328401" cy="392396"/>
            <a:chOff x="863599" y="3429000"/>
            <a:chExt cx="11328401" cy="392396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4C151E0-BD00-471F-8577-DA4CE43CB5AF}"/>
                </a:ext>
              </a:extLst>
            </p:cNvPr>
            <p:cNvCxnSpPr/>
            <p:nvPr/>
          </p:nvCxnSpPr>
          <p:spPr>
            <a:xfrm>
              <a:off x="863599" y="3429000"/>
              <a:ext cx="11328401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AE6825-343C-4728-9861-B454615A1E19}"/>
                </a:ext>
              </a:extLst>
            </p:cNvPr>
            <p:cNvSpPr txBox="1"/>
            <p:nvPr/>
          </p:nvSpPr>
          <p:spPr>
            <a:xfrm>
              <a:off x="3146612" y="3452064"/>
              <a:ext cx="62932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Object Composition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BF35877-1D60-4ACC-8798-BC67973C7525}"/>
              </a:ext>
            </a:extLst>
          </p:cNvPr>
          <p:cNvGrpSpPr/>
          <p:nvPr/>
        </p:nvGrpSpPr>
        <p:grpSpPr>
          <a:xfrm>
            <a:off x="4029461" y="2418604"/>
            <a:ext cx="8162539" cy="408886"/>
            <a:chOff x="718442" y="3429000"/>
            <a:chExt cx="11473558" cy="408886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5D14242-2274-4095-9664-5C3740E50194}"/>
                </a:ext>
              </a:extLst>
            </p:cNvPr>
            <p:cNvCxnSpPr/>
            <p:nvPr/>
          </p:nvCxnSpPr>
          <p:spPr>
            <a:xfrm>
              <a:off x="863599" y="3429000"/>
              <a:ext cx="1132840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B10E6C-08C9-4CC5-BA1A-3C624FADD71D}"/>
                </a:ext>
              </a:extLst>
            </p:cNvPr>
            <p:cNvSpPr txBox="1"/>
            <p:nvPr/>
          </p:nvSpPr>
          <p:spPr>
            <a:xfrm>
              <a:off x="718442" y="3468554"/>
              <a:ext cx="62932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Component design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D16BC86-DFA5-41EA-9D05-FA16A54632A3}"/>
              </a:ext>
            </a:extLst>
          </p:cNvPr>
          <p:cNvGrpSpPr/>
          <p:nvPr/>
        </p:nvGrpSpPr>
        <p:grpSpPr>
          <a:xfrm>
            <a:off x="863599" y="5341138"/>
            <a:ext cx="11328401" cy="392396"/>
            <a:chOff x="863599" y="3429000"/>
            <a:chExt cx="11328401" cy="392396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4C79B66-963B-4B3E-8DEA-2AF8735A8540}"/>
                </a:ext>
              </a:extLst>
            </p:cNvPr>
            <p:cNvCxnSpPr/>
            <p:nvPr/>
          </p:nvCxnSpPr>
          <p:spPr>
            <a:xfrm>
              <a:off x="863599" y="3429000"/>
              <a:ext cx="1132840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A7D9F1-48A5-4054-9FC4-9F8894FD94C4}"/>
                </a:ext>
              </a:extLst>
            </p:cNvPr>
            <p:cNvSpPr txBox="1"/>
            <p:nvPr/>
          </p:nvSpPr>
          <p:spPr>
            <a:xfrm>
              <a:off x="3146612" y="3452064"/>
              <a:ext cx="62932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Set </a:t>
              </a:r>
              <a:r>
                <a:rPr lang="en-US" altLang="ko-KR" dirty="0" err="1">
                  <a:solidFill>
                    <a:schemeClr val="bg1"/>
                  </a:solidFill>
                </a:rPr>
                <a:t>ViewPoint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B4D749-B44D-4EC0-BAC6-81A426ACF3A2}"/>
              </a:ext>
            </a:extLst>
          </p:cNvPr>
          <p:cNvGrpSpPr/>
          <p:nvPr/>
        </p:nvGrpSpPr>
        <p:grpSpPr>
          <a:xfrm>
            <a:off x="863599" y="6280938"/>
            <a:ext cx="11328401" cy="392396"/>
            <a:chOff x="863599" y="3429000"/>
            <a:chExt cx="11328401" cy="392396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7E1FF6D-E0DF-4B73-A49F-24A3F98D59B8}"/>
                </a:ext>
              </a:extLst>
            </p:cNvPr>
            <p:cNvCxnSpPr/>
            <p:nvPr/>
          </p:nvCxnSpPr>
          <p:spPr>
            <a:xfrm>
              <a:off x="863599" y="3429000"/>
              <a:ext cx="1132840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CD2CA6-1844-4F18-81B9-2ED6D759F3A0}"/>
                </a:ext>
              </a:extLst>
            </p:cNvPr>
            <p:cNvSpPr txBox="1"/>
            <p:nvPr/>
          </p:nvSpPr>
          <p:spPr>
            <a:xfrm>
              <a:off x="3146612" y="3452064"/>
              <a:ext cx="62932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Error test + Prepare final presentation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156BB14-EE02-47B4-ABD2-B32BBA37CC9A}"/>
              </a:ext>
            </a:extLst>
          </p:cNvPr>
          <p:cNvSpPr txBox="1"/>
          <p:nvPr/>
        </p:nvSpPr>
        <p:spPr>
          <a:xfrm>
            <a:off x="159210" y="2106971"/>
            <a:ext cx="65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Oct</a:t>
            </a:r>
            <a:endParaRPr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F04207-4BA7-4476-9997-15DB1D16017B}"/>
              </a:ext>
            </a:extLst>
          </p:cNvPr>
          <p:cNvSpPr txBox="1"/>
          <p:nvPr/>
        </p:nvSpPr>
        <p:spPr>
          <a:xfrm>
            <a:off x="159210" y="3082732"/>
            <a:ext cx="65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Nov</a:t>
            </a:r>
            <a:endParaRPr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67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510920" y="3793474"/>
            <a:ext cx="3131661" cy="2366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유동섭</a:t>
            </a:r>
            <a:endParaRPr lang="en-US" altLang="ko-KR" sz="2000" b="1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kidyoo14@naver.com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Proposal 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Error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Develop Code</a:t>
            </a:r>
            <a:b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- Maze, Mini Map, </a:t>
            </a:r>
            <a:r>
              <a:rPr lang="en-US" altLang="ko-KR" sz="1400" dirty="0" err="1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ViewPoint</a:t>
            </a: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66380" y="3828760"/>
            <a:ext cx="3142900" cy="268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이소라</a:t>
            </a:r>
            <a:endParaRPr lang="en-US" altLang="ko-KR" sz="2000" b="1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ehrqor39@naver.com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Proposal PPT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Final 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Develop Code</a:t>
            </a:r>
            <a:b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- Mission, obstacles, </a:t>
            </a:r>
            <a:r>
              <a:rPr lang="en-US" altLang="ko-KR" sz="1400" dirty="0" err="1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ViewPoint</a:t>
            </a:r>
            <a:endParaRPr lang="ko-KR" altLang="en-US" sz="140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44839" y="3828760"/>
            <a:ext cx="3010281" cy="2366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이하영</a:t>
            </a:r>
            <a:endParaRPr lang="en-US" altLang="ko-KR" sz="2000" b="1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hyl980911@naver.com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Assignment #2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Final PPT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Develop Code</a:t>
            </a:r>
            <a:b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- Component, Light, </a:t>
            </a:r>
            <a:r>
              <a:rPr lang="en-US" altLang="ko-KR" sz="1400" dirty="0" err="1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ViewPoint</a:t>
            </a:r>
            <a:endParaRPr lang="ko-KR" altLang="en-US" sz="140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9D1FEC-BE1C-47B8-8963-5E0B881019ED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TEAM MEMBER INFORMATION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933A04-BA5C-457F-8381-637BB3C2F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56" y="1871694"/>
            <a:ext cx="1490265" cy="1490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B0A0C4-A3E4-42EA-A491-86F9BB70A0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24" y="1871694"/>
            <a:ext cx="1494175" cy="14941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3672898-1071-452C-B13C-BE73DDDB1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332" y="1871694"/>
            <a:ext cx="1494175" cy="149417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03EEFCC-E831-43D4-A069-59C8BD02F7F7}"/>
              </a:ext>
            </a:extLst>
          </p:cNvPr>
          <p:cNvCxnSpPr/>
          <p:nvPr/>
        </p:nvCxnSpPr>
        <p:spPr>
          <a:xfrm>
            <a:off x="2489199" y="3684498"/>
            <a:ext cx="107696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3F21420-BA44-4E59-8705-D9EF773AC419}"/>
              </a:ext>
            </a:extLst>
          </p:cNvPr>
          <p:cNvCxnSpPr/>
          <p:nvPr/>
        </p:nvCxnSpPr>
        <p:spPr>
          <a:xfrm>
            <a:off x="6071231" y="3684498"/>
            <a:ext cx="107696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2BC3DCC-FAEB-4C67-966D-405B4EC6B0B9}"/>
              </a:ext>
            </a:extLst>
          </p:cNvPr>
          <p:cNvCxnSpPr/>
          <p:nvPr/>
        </p:nvCxnSpPr>
        <p:spPr>
          <a:xfrm>
            <a:off x="9643939" y="3684498"/>
            <a:ext cx="107696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5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3320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경필고딕B" panose="02020600000000000000" pitchFamily="18" charset="-127"/>
                <a:ea typeface="DX경필고딕B" panose="02020600000000000000" pitchFamily="18" charset="-127"/>
              </a:rPr>
              <a:t>THANK  YOU</a:t>
            </a:r>
            <a:endParaRPr lang="en-US" altLang="ko-KR" sz="72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33876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268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DX경필고딕B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 </cp:lastModifiedBy>
  <cp:revision>30</cp:revision>
  <dcterms:created xsi:type="dcterms:W3CDTF">2020-04-10T03:04:49Z</dcterms:created>
  <dcterms:modified xsi:type="dcterms:W3CDTF">2020-10-25T13:03:22Z</dcterms:modified>
</cp:coreProperties>
</file>