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67" r:id="rId12"/>
    <p:sldId id="268" r:id="rId13"/>
    <p:sldId id="271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14-4-2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014 Q1</a:t>
            </a:r>
            <a:r>
              <a:rPr kumimoji="1" lang="zh-CN" altLang="en-US" dirty="0" smtClean="0"/>
              <a:t>季度</a:t>
            </a:r>
            <a:r>
              <a:rPr kumimoji="1" lang="en-US" altLang="zh-CN" dirty="0" smtClean="0"/>
              <a:t>review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张含会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38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王浩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主要做了</a:t>
            </a:r>
            <a:r>
              <a:rPr kumimoji="1" lang="en-US" altLang="zh-CN" dirty="0" err="1" smtClean="0"/>
              <a:t>iscroll</a:t>
            </a:r>
            <a:r>
              <a:rPr kumimoji="1" lang="zh-CN" altLang="en-US" dirty="0" smtClean="0"/>
              <a:t>禁弹性滑动，生活配套，个人中心，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模块化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积极面对</a:t>
            </a:r>
            <a:r>
              <a:rPr kumimoji="1" lang="en-US" altLang="zh-CN" dirty="0" err="1" smtClean="0"/>
              <a:t>iscroll</a:t>
            </a:r>
            <a:r>
              <a:rPr kumimoji="1" lang="zh-CN" altLang="en-US" dirty="0" smtClean="0"/>
              <a:t>项目的问题，技术攻坚，表现出了对工作有激情，对技术有追求的一面；比上个季度关心项目质量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会主动发现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，解决</a:t>
            </a:r>
            <a:r>
              <a:rPr kumimoji="1" lang="en-US" altLang="zh-CN" dirty="0" smtClean="0"/>
              <a:t>bug</a:t>
            </a:r>
          </a:p>
          <a:p>
            <a:pPr lvl="1"/>
            <a:r>
              <a:rPr kumimoji="1" lang="zh-CN" altLang="en-US" dirty="0" smtClean="0"/>
              <a:t>自测不够认真，</a:t>
            </a:r>
            <a:r>
              <a:rPr kumimoji="1" lang="en-US" altLang="zh-CN" dirty="0" smtClean="0"/>
              <a:t>UI bug</a:t>
            </a:r>
            <a:r>
              <a:rPr kumimoji="1" lang="zh-CN" altLang="en-US" dirty="0" smtClean="0"/>
              <a:t>较多，要培养注重细节的习惯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00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潘庆利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主要做了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电话，单页的优化，导航改版，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整理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电话项目中表现出了自测认真，责任心较强的一面；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整理表现出了用心思考，而不是仅仅完成工作的一面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需要更深入学习，需要更快速的进步</a:t>
            </a:r>
          </a:p>
        </p:txBody>
      </p:sp>
    </p:spTree>
    <p:extLst>
      <p:ext uri="{BB962C8B-B14F-4D97-AF65-F5344CB8AC3E}">
        <p14:creationId xmlns:p14="http://schemas.microsoft.com/office/powerpoint/2010/main" val="58970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陈郧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心态较好，态度积极，善于聆听别人的经验，能意识到自己的不足，有学习计划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需要多一些</a:t>
            </a:r>
            <a:r>
              <a:rPr kumimoji="1" lang="zh-CN" altLang="en-US" dirty="0" smtClean="0"/>
              <a:t>思考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多想想事件背后的原因</a:t>
            </a:r>
            <a:endParaRPr kumimoji="1" lang="en-US" altLang="zh-CN" dirty="0" smtClean="0"/>
          </a:p>
          <a:p>
            <a:r>
              <a:rPr kumimoji="1" lang="zh-CN" altLang="en-US" dirty="0" smtClean="0"/>
              <a:t>何万松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代码能力不错，责任心较强，自测较认真，完成项目没有问题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需要打开心扉，融入团队，多和团队的其他成员沟通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617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 smtClean="0"/>
              <a:t>团队中的</a:t>
            </a:r>
            <a:r>
              <a:rPr kumimoji="1" lang="en-US" altLang="zh-CN" smtClean="0"/>
              <a:t>271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724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好的方面：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整理了一些项目中遇到的坑和</a:t>
            </a:r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的步骤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与团队成员的沟通比较多，能够及时了解工作状态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153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差的方面：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与团队成员过的项目设计不够彻底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的不够到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地图项目推动的不好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css</a:t>
            </a:r>
            <a:r>
              <a:rPr kumimoji="1" lang="zh-CN" altLang="en-US" dirty="0"/>
              <a:t>规范执行的不够好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对于产</a:t>
            </a:r>
            <a:r>
              <a:rPr kumimoji="1" lang="zh-CN" altLang="en-US" dirty="0" smtClean="0"/>
              <a:t>品的细节不够</a:t>
            </a:r>
            <a:r>
              <a:rPr kumimoji="1" lang="zh-CN" altLang="en-US" dirty="0" smtClean="0"/>
              <a:t>在意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0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业务项目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团队成员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自己表现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7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 smtClean="0"/>
              <a:t>Jockjs</a:t>
            </a:r>
            <a:r>
              <a:rPr kumimoji="1" lang="zh-CN" altLang="en-US" b="1" dirty="0" smtClean="0"/>
              <a:t>独立</a:t>
            </a:r>
            <a:endParaRPr kumimoji="1" lang="en-US" altLang="zh-CN" dirty="0"/>
          </a:p>
          <a:p>
            <a:r>
              <a:rPr kumimoji="1" lang="zh-CN" altLang="en-US" b="1" dirty="0" smtClean="0"/>
              <a:t>二手房和租房的</a:t>
            </a:r>
            <a:r>
              <a:rPr kumimoji="1" lang="en-US" altLang="zh-CN" b="1" dirty="0" err="1" smtClean="0"/>
              <a:t>Iframe</a:t>
            </a:r>
            <a:r>
              <a:rPr kumimoji="1" lang="zh-CN" altLang="en-US" b="1" dirty="0" smtClean="0"/>
              <a:t>转</a:t>
            </a:r>
            <a:r>
              <a:rPr kumimoji="1" lang="en-US" altLang="zh-CN" b="1" dirty="0" err="1" smtClean="0"/>
              <a:t>ajax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二手房的</a:t>
            </a:r>
            <a:r>
              <a:rPr kumimoji="1" lang="en-US" altLang="zh-CN" b="1" dirty="0" err="1" smtClean="0"/>
              <a:t>iscroll</a:t>
            </a:r>
            <a:r>
              <a:rPr kumimoji="1" lang="zh-CN" altLang="en-US" b="1" dirty="0" smtClean="0"/>
              <a:t>禁止弹性滑动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不规范的</a:t>
            </a:r>
            <a:r>
              <a:rPr kumimoji="1" lang="en-US" altLang="zh-CN" b="1" dirty="0" smtClean="0"/>
              <a:t>html</a:t>
            </a:r>
            <a:r>
              <a:rPr kumimoji="1" lang="zh-CN" altLang="en-US" b="1" dirty="0" smtClean="0"/>
              <a:t>结构梳理和</a:t>
            </a:r>
            <a:r>
              <a:rPr kumimoji="1" lang="en-US" altLang="zh-CN" b="1" dirty="0" err="1" smtClean="0"/>
              <a:t>css</a:t>
            </a:r>
            <a:r>
              <a:rPr kumimoji="1" lang="zh-CN" altLang="en-US" b="1" dirty="0" smtClean="0"/>
              <a:t>样式整理</a:t>
            </a:r>
            <a:endParaRPr kumimoji="1" lang="en-US" altLang="zh-CN" b="1" dirty="0" smtClean="0"/>
          </a:p>
          <a:p>
            <a:r>
              <a:rPr kumimoji="1" lang="en-US" altLang="zh-CN" b="1" dirty="0" err="1" smtClean="0"/>
              <a:t>Js</a:t>
            </a:r>
            <a:r>
              <a:rPr kumimoji="1" lang="zh-CN" altLang="en-US" b="1" dirty="0" smtClean="0"/>
              <a:t>组件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Layout</a:t>
            </a:r>
            <a:r>
              <a:rPr kumimoji="1" lang="zh-CN" altLang="en-US" b="1" dirty="0" smtClean="0"/>
              <a:t>重构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3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 smtClean="0"/>
              <a:t>Jockjs</a:t>
            </a:r>
            <a:r>
              <a:rPr kumimoji="1" lang="zh-CN" altLang="en-US" b="1" dirty="0" smtClean="0"/>
              <a:t>独立</a:t>
            </a:r>
          </a:p>
          <a:p>
            <a:pPr lvl="1"/>
            <a:r>
              <a:rPr kumimoji="1" lang="zh-CN" altLang="en-US" dirty="0" smtClean="0"/>
              <a:t>复制</a:t>
            </a:r>
            <a:r>
              <a:rPr kumimoji="1" lang="en-US" altLang="zh-CN" dirty="0" err="1" smtClean="0"/>
              <a:t>ujs</a:t>
            </a:r>
            <a:r>
              <a:rPr kumimoji="1" lang="zh-CN" altLang="en-US" dirty="0" smtClean="0"/>
              <a:t>到</a:t>
            </a:r>
            <a:r>
              <a:rPr kumimoji="1" lang="en-US" altLang="zh-CN" dirty="0" err="1" smtClean="0"/>
              <a:t>pjs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部署测试环境和线上环境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path</a:t>
            </a:r>
          </a:p>
          <a:p>
            <a:pPr lvl="1"/>
            <a:r>
              <a:rPr kumimoji="1" lang="zh-CN" altLang="en-US" dirty="0" smtClean="0"/>
              <a:t>考虑到时间成本和未知风险，没有进行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重构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 smtClean="0"/>
              <a:t>结果：在公共的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代码库完成之前，可以将公共的组件放在</a:t>
            </a:r>
            <a:r>
              <a:rPr kumimoji="1" lang="en-US" altLang="zh-CN" dirty="0" err="1" smtClean="0"/>
              <a:t>jockjs</a:t>
            </a:r>
            <a:r>
              <a:rPr kumimoji="1" lang="zh-CN" altLang="en-US" dirty="0" smtClean="0"/>
              <a:t>组件，减少了维护多份代码的成本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53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二手房和租房的</a:t>
            </a:r>
            <a:r>
              <a:rPr kumimoji="1" lang="en-US" altLang="zh-CN" b="1" dirty="0" err="1"/>
              <a:t>Iframe</a:t>
            </a:r>
            <a:r>
              <a:rPr kumimoji="1" lang="zh-CN" altLang="en-US" b="1" dirty="0"/>
              <a:t>转</a:t>
            </a:r>
            <a:r>
              <a:rPr kumimoji="1" lang="en-US" altLang="zh-CN" b="1" dirty="0" err="1" smtClean="0"/>
              <a:t>ajax</a:t>
            </a:r>
            <a:endParaRPr kumimoji="1" lang="en-US" altLang="zh-CN" b="1" dirty="0"/>
          </a:p>
          <a:p>
            <a:pPr lvl="1"/>
            <a:r>
              <a:rPr kumimoji="1" lang="zh-CN" altLang="en-US" b="1" dirty="0" smtClean="0"/>
              <a:t>因为需要调用单页的地方很多，所以该项目需要组件话，包括</a:t>
            </a:r>
            <a:r>
              <a:rPr kumimoji="1" lang="en-US" altLang="zh-CN" b="1" dirty="0" err="1" smtClean="0"/>
              <a:t>soj</a:t>
            </a:r>
            <a:r>
              <a:rPr kumimoji="1" lang="zh-CN" altLang="en-US" b="1" dirty="0" smtClean="0"/>
              <a:t>的发送</a:t>
            </a:r>
            <a:endParaRPr kumimoji="1" lang="en-US" altLang="zh-CN" b="1" dirty="0" smtClean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 smtClean="0"/>
              <a:t>结果：</a:t>
            </a:r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解决了</a:t>
            </a:r>
            <a:r>
              <a:rPr kumimoji="1" lang="en-US" altLang="zh-CN" dirty="0" smtClean="0"/>
              <a:t>ios6</a:t>
            </a:r>
            <a:r>
              <a:rPr kumimoji="1" lang="zh-CN" altLang="en-US" dirty="0" smtClean="0"/>
              <a:t>下偶发无法滚动单页和单页白屏的问题，提升了用户体验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二手房数据显示，房源列表的转化从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（上线之后两天的数据）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507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二手房的</a:t>
            </a:r>
            <a:r>
              <a:rPr kumimoji="1" lang="en-US" altLang="zh-CN" b="1" dirty="0" err="1"/>
              <a:t>iscroll</a:t>
            </a:r>
            <a:r>
              <a:rPr kumimoji="1" lang="zh-CN" altLang="en-US" b="1" dirty="0"/>
              <a:t>禁止弹</a:t>
            </a:r>
            <a:r>
              <a:rPr kumimoji="1" lang="zh-CN" altLang="en-US" b="1" dirty="0" smtClean="0"/>
              <a:t>性滑动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考虑到时间成本和必要性，仅针对列表模块和单页进行</a:t>
            </a:r>
            <a:r>
              <a:rPr kumimoji="1" lang="en-US" altLang="zh-CN" b="1" dirty="0" err="1" smtClean="0"/>
              <a:t>iscroll</a:t>
            </a:r>
            <a:r>
              <a:rPr kumimoji="1" lang="zh-CN" altLang="en-US" b="1" dirty="0" smtClean="0"/>
              <a:t>化，</a:t>
            </a:r>
            <a:endParaRPr kumimoji="1" lang="en-US" altLang="zh-CN" b="1" dirty="0" smtClean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 smtClean="0"/>
              <a:t>结果：禁止了</a:t>
            </a:r>
            <a:r>
              <a:rPr kumimoji="1" lang="en-US" altLang="zh-CN" dirty="0" smtClean="0"/>
              <a:t>90%</a:t>
            </a:r>
            <a:r>
              <a:rPr kumimoji="1" lang="zh-CN" altLang="en-US" dirty="0" smtClean="0"/>
              <a:t>概率下的弹性滑动，提升了用户体验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441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不规范的</a:t>
            </a:r>
            <a:r>
              <a:rPr kumimoji="1" lang="en-US" altLang="zh-CN" b="1" dirty="0"/>
              <a:t>html</a:t>
            </a:r>
            <a:r>
              <a:rPr kumimoji="1" lang="zh-CN" altLang="en-US" b="1" dirty="0"/>
              <a:t>结构梳理和</a:t>
            </a:r>
            <a:r>
              <a:rPr kumimoji="1" lang="en-US" altLang="zh-CN" b="1" dirty="0" err="1"/>
              <a:t>css</a:t>
            </a:r>
            <a:r>
              <a:rPr kumimoji="1" lang="zh-CN" altLang="en-US" b="1" dirty="0"/>
              <a:t>样式</a:t>
            </a:r>
            <a:r>
              <a:rPr kumimoji="1" lang="zh-CN" altLang="en-US" b="1" dirty="0" smtClean="0"/>
              <a:t>整理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结果：填坑项目，规范了</a:t>
            </a:r>
            <a:r>
              <a:rPr kumimoji="1" lang="en-US" altLang="zh-CN" b="1" dirty="0" smtClean="0"/>
              <a:t>html</a:t>
            </a:r>
            <a:r>
              <a:rPr kumimoji="1" lang="zh-CN" altLang="en-US" b="1" dirty="0" smtClean="0"/>
              <a:t>和</a:t>
            </a:r>
            <a:r>
              <a:rPr kumimoji="1" lang="en-US" altLang="zh-CN" b="1" dirty="0" err="1" smtClean="0"/>
              <a:t>css</a:t>
            </a:r>
            <a:endParaRPr kumimoji="1" lang="en-US" altLang="zh-CN" b="1" dirty="0"/>
          </a:p>
          <a:p>
            <a:r>
              <a:rPr kumimoji="1" lang="en-US" altLang="zh-CN" b="1" dirty="0" err="1"/>
              <a:t>Js</a:t>
            </a:r>
            <a:r>
              <a:rPr kumimoji="1" lang="zh-CN" altLang="en-US" b="1" dirty="0"/>
              <a:t>组</a:t>
            </a:r>
            <a:r>
              <a:rPr kumimoji="1" lang="zh-CN" altLang="en-US" b="1" dirty="0" smtClean="0"/>
              <a:t>件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/>
              <a:t>建立过渡命名空间</a:t>
            </a:r>
            <a:r>
              <a:rPr kumimoji="1" lang="en-US" altLang="zh-CN" b="1" dirty="0"/>
              <a:t>P</a:t>
            </a:r>
            <a:r>
              <a:rPr kumimoji="1" lang="zh-CN" altLang="en-US" b="1" dirty="0"/>
              <a:t>，公用页面级别的</a:t>
            </a:r>
            <a:r>
              <a:rPr kumimoji="1" lang="en-US" altLang="zh-CN" b="1" dirty="0" err="1"/>
              <a:t>js</a:t>
            </a:r>
            <a:r>
              <a:rPr kumimoji="1" lang="zh-CN" altLang="en-US" b="1" dirty="0"/>
              <a:t>，后又建立命名空间</a:t>
            </a:r>
            <a:r>
              <a:rPr kumimoji="1" lang="en-US" altLang="zh-CN" b="1" dirty="0"/>
              <a:t>PAD</a:t>
            </a:r>
            <a:r>
              <a:rPr kumimoji="1" lang="zh-CN" altLang="en-US" b="1" dirty="0"/>
              <a:t>，模块话</a:t>
            </a:r>
            <a:r>
              <a:rPr kumimoji="1" lang="en-US" altLang="zh-CN" b="1" dirty="0" err="1"/>
              <a:t>js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新增生活配套，推荐组件，</a:t>
            </a:r>
            <a:r>
              <a:rPr kumimoji="1" lang="zh-CN" altLang="en-US" b="1" dirty="0" smtClean="0"/>
              <a:t>提升了开发效率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Layout</a:t>
            </a:r>
            <a:r>
              <a:rPr kumimoji="1" lang="zh-CN" altLang="en-US" b="1" dirty="0" smtClean="0"/>
              <a:t>重构</a:t>
            </a:r>
            <a:endParaRPr kumimoji="1" lang="en-US" altLang="zh-CN" b="1" dirty="0" smtClean="0"/>
          </a:p>
          <a:p>
            <a:pPr lvl="1"/>
            <a:endParaRPr kumimoji="1" lang="en-US" altLang="zh-CN" b="1" dirty="0" smtClean="0"/>
          </a:p>
          <a:p>
            <a:pPr lvl="1"/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74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地图项目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完成筛选搜索开单页等主要功能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单页优化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，生活配套，房贷计算器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4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电话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个人中心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本周上线登录和意见反馈功能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0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王浩</a:t>
            </a:r>
            <a:endParaRPr kumimoji="1" lang="en-US" altLang="zh-CN" dirty="0" smtClean="0"/>
          </a:p>
          <a:p>
            <a:r>
              <a:rPr kumimoji="1" lang="zh-CN" altLang="en-US" dirty="0" smtClean="0"/>
              <a:t>潘庆利</a:t>
            </a:r>
            <a:endParaRPr kumimoji="1" lang="en-US" altLang="zh-CN" dirty="0" smtClean="0"/>
          </a:p>
          <a:p>
            <a:r>
              <a:rPr kumimoji="1" lang="zh-CN" altLang="en-US" dirty="0" smtClean="0"/>
              <a:t>陈郧</a:t>
            </a:r>
            <a:endParaRPr kumimoji="1" lang="en-US" altLang="zh-CN" dirty="0" smtClean="0"/>
          </a:p>
          <a:p>
            <a:r>
              <a:rPr kumimoji="1" lang="zh-CN" altLang="en-US" dirty="0" smtClean="0"/>
              <a:t>何万松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7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对开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66</TotalTime>
  <Words>392</Words>
  <Application>Microsoft Macintosh PowerPoint</Application>
  <PresentationFormat>全屏显示(4:3)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对开</vt:lpstr>
      <vt:lpstr>2014 Q1季度review</vt:lpstr>
      <vt:lpstr>大纲</vt:lpstr>
      <vt:lpstr>技术项目</vt:lpstr>
      <vt:lpstr>技术项目</vt:lpstr>
      <vt:lpstr>技术项目</vt:lpstr>
      <vt:lpstr>技术项目</vt:lpstr>
      <vt:lpstr>技术项目</vt:lpstr>
      <vt:lpstr>业务项目</vt:lpstr>
      <vt:lpstr>团队成员</vt:lpstr>
      <vt:lpstr>团队成员</vt:lpstr>
      <vt:lpstr>团队成员</vt:lpstr>
      <vt:lpstr>团队成员</vt:lpstr>
      <vt:lpstr>团队成员</vt:lpstr>
      <vt:lpstr>自己</vt:lpstr>
      <vt:lpstr>自己</vt:lpstr>
    </vt:vector>
  </TitlesOfParts>
  <Company>ajk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Q1季度review</dc:title>
  <dc:creator>hanhui zhang</dc:creator>
  <cp:lastModifiedBy>hanhui zhang</cp:lastModifiedBy>
  <cp:revision>234</cp:revision>
  <dcterms:created xsi:type="dcterms:W3CDTF">2014-04-01T14:34:00Z</dcterms:created>
  <dcterms:modified xsi:type="dcterms:W3CDTF">2014-04-02T07:28:22Z</dcterms:modified>
</cp:coreProperties>
</file>