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62" r:id="rId6"/>
    <p:sldId id="275" r:id="rId7"/>
    <p:sldId id="260" r:id="rId8"/>
    <p:sldId id="267" r:id="rId9"/>
    <p:sldId id="276" r:id="rId10"/>
    <p:sldId id="271" r:id="rId11"/>
    <p:sldId id="270" r:id="rId12"/>
    <p:sldId id="273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3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14-6-30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14-6-30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14-6-30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14-6-30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14-6-30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14-6-30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14-6-30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14-6-30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014 Q1</a:t>
            </a:r>
            <a:r>
              <a:rPr kumimoji="1" lang="zh-CN" altLang="en-US" dirty="0" smtClean="0"/>
              <a:t>季度</a:t>
            </a:r>
            <a:r>
              <a:rPr kumimoji="1" lang="en-US" altLang="zh-CN" dirty="0" smtClean="0"/>
              <a:t>review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张含会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385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团队成员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zh-CN" altLang="en-US" dirty="0" smtClean="0"/>
              <a:t>团队中的</a:t>
            </a:r>
            <a:r>
              <a:rPr kumimoji="1" lang="en-US" altLang="zh-CN" dirty="0" smtClean="0"/>
              <a:t>271</a:t>
            </a:r>
          </a:p>
          <a:p>
            <a:pPr lvl="2"/>
            <a:r>
              <a:rPr kumimoji="1" lang="zh-CN" altLang="en-US" dirty="0" smtClean="0"/>
              <a:t>原因：</a:t>
            </a:r>
            <a:r>
              <a:rPr kumimoji="1" lang="en-US" altLang="zh-CN" dirty="0" smtClean="0"/>
              <a:t>xx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47249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好的方面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重构计划详细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业务项目安排部分代码</a:t>
            </a:r>
            <a:r>
              <a:rPr kumimoji="1" lang="zh-CN" altLang="en-US" dirty="0" smtClean="0"/>
              <a:t>整理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鼓励团队成员挑战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2153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不好的方面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敏锐度不够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技术成长不够快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心态不稳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6237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kumimoji="1" lang="en-US" altLang="zh-CN" sz="3600" dirty="0" smtClean="0"/>
          </a:p>
          <a:p>
            <a:pPr algn="ctr"/>
            <a:r>
              <a:rPr kumimoji="1" lang="zh-CN" altLang="en-US" sz="3600" dirty="0" smtClean="0"/>
              <a:t>不忘初心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3302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技术项目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业务项目</a:t>
            </a:r>
            <a:endParaRPr kumimoji="1" lang="en-US" altLang="zh-CN" dirty="0" smtClean="0"/>
          </a:p>
          <a:p>
            <a:r>
              <a:rPr kumimoji="1" lang="zh-CN" altLang="en-US" dirty="0" smtClean="0"/>
              <a:t>团队</a:t>
            </a:r>
            <a:r>
              <a:rPr kumimoji="1" lang="zh-CN" altLang="en-US" dirty="0" smtClean="0"/>
              <a:t>表现</a:t>
            </a:r>
            <a:endParaRPr kumimoji="1" lang="en-US" altLang="zh-CN" dirty="0" smtClean="0"/>
          </a:p>
          <a:p>
            <a:r>
              <a:rPr kumimoji="1" lang="zh-CN" altLang="en-US" dirty="0" smtClean="0"/>
              <a:t>自己表现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276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租房和二手房重构</a:t>
            </a:r>
            <a:endParaRPr kumimoji="1" lang="en-US" altLang="zh-CN" b="1" dirty="0"/>
          </a:p>
          <a:p>
            <a:r>
              <a:rPr kumimoji="1" lang="zh-CN" altLang="en-US" b="1" dirty="0" smtClean="0"/>
              <a:t>修改目录结构，整理</a:t>
            </a:r>
            <a:r>
              <a:rPr kumimoji="1" lang="en-US" altLang="zh-CN" b="1" dirty="0" smtClean="0"/>
              <a:t>page</a:t>
            </a:r>
            <a:r>
              <a:rPr kumimoji="1" lang="zh-CN" altLang="en-US" b="1" dirty="0" smtClean="0"/>
              <a:t>层和</a:t>
            </a:r>
            <a:r>
              <a:rPr kumimoji="1" lang="en-US" altLang="zh-CN" b="1" dirty="0" smtClean="0"/>
              <a:t>component</a:t>
            </a:r>
            <a:r>
              <a:rPr kumimoji="1" lang="zh-CN" altLang="en-US" b="1" dirty="0" smtClean="0"/>
              <a:t>层，</a:t>
            </a:r>
            <a:r>
              <a:rPr kumimoji="1" lang="zh-CN" altLang="en-US" b="1" dirty="0" smtClean="0"/>
              <a:t>添加注释，去冗余</a:t>
            </a:r>
            <a:endParaRPr kumimoji="1" lang="en-US" altLang="zh-CN" b="1" dirty="0" smtClean="0"/>
          </a:p>
          <a:p>
            <a:r>
              <a:rPr kumimoji="1" lang="zh-CN" altLang="en-US" b="1" dirty="0" smtClean="0"/>
              <a:t>重构</a:t>
            </a:r>
            <a:r>
              <a:rPr kumimoji="1" lang="en-US" altLang="zh-CN" b="1" dirty="0" smtClean="0"/>
              <a:t>layout</a:t>
            </a:r>
          </a:p>
          <a:p>
            <a:r>
              <a:rPr kumimoji="1" lang="zh-CN" altLang="en-US" b="1" dirty="0" smtClean="0"/>
              <a:t>重构</a:t>
            </a:r>
            <a:r>
              <a:rPr kumimoji="1" lang="en-US" altLang="zh-CN" b="1" dirty="0" smtClean="0"/>
              <a:t>header</a:t>
            </a:r>
            <a:endParaRPr kumimoji="1" lang="en-US" altLang="zh-CN" b="1" dirty="0"/>
          </a:p>
          <a:p>
            <a:r>
              <a:rPr kumimoji="1" lang="zh-CN" altLang="en-US" b="1" dirty="0" smtClean="0"/>
              <a:t>解决弹性滑动</a:t>
            </a:r>
            <a:endParaRPr kumimoji="1" lang="en-US" altLang="zh-CN" b="1" dirty="0"/>
          </a:p>
          <a:p>
            <a:endParaRPr kumimoji="1" lang="en-US" altLang="zh-CN" b="1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253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重构之前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冗余代码多，结构不清晰，开发成本大，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产生的概率大</a:t>
            </a:r>
            <a:endParaRPr kumimoji="1" lang="en-US" altLang="zh-CN" dirty="0" smtClean="0"/>
          </a:p>
          <a:p>
            <a:r>
              <a:rPr kumimoji="1" lang="zh-CN" altLang="en-US" dirty="0" smtClean="0"/>
              <a:t>重构之后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添加注释，阅读成本变小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删除冗余，整理目录结构，开发成本变小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重构关键代码，解耦合，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出现概率降低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914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b="1" dirty="0" smtClean="0"/>
              <a:t>租房地图</a:t>
            </a:r>
            <a:endParaRPr kumimoji="1" lang="en-US" altLang="zh-CN" b="1" dirty="0" smtClean="0"/>
          </a:p>
          <a:p>
            <a:pPr lvl="1"/>
            <a:r>
              <a:rPr kumimoji="1" lang="zh-CN" altLang="en-US" b="1" dirty="0" smtClean="0"/>
              <a:t>筛选</a:t>
            </a:r>
            <a:r>
              <a:rPr kumimoji="1" lang="zh-CN" altLang="zh-CN" b="1" dirty="0" smtClean="0"/>
              <a:t>&amp;</a:t>
            </a:r>
            <a:r>
              <a:rPr kumimoji="1" lang="zh-CN" altLang="en-US" b="1" dirty="0" smtClean="0"/>
              <a:t>搜索</a:t>
            </a:r>
            <a:endParaRPr kumimoji="1" lang="en-US" altLang="zh-CN" b="1" dirty="0" smtClean="0"/>
          </a:p>
          <a:p>
            <a:r>
              <a:rPr kumimoji="1" lang="zh-CN" altLang="en-US" b="1" dirty="0" smtClean="0"/>
              <a:t>二手房地图</a:t>
            </a:r>
            <a:endParaRPr kumimoji="1" lang="en-US" altLang="zh-CN" b="1" dirty="0" smtClean="0"/>
          </a:p>
          <a:p>
            <a:pPr lvl="1"/>
            <a:r>
              <a:rPr kumimoji="1" lang="zh-CN" altLang="en-US" b="1" dirty="0" smtClean="0"/>
              <a:t>筛选</a:t>
            </a:r>
            <a:endParaRPr kumimoji="1" lang="en-US" altLang="zh-CN" b="1" dirty="0" smtClean="0"/>
          </a:p>
          <a:p>
            <a:r>
              <a:rPr kumimoji="1" lang="zh-CN" altLang="en-US" b="1" dirty="0" smtClean="0"/>
              <a:t>首页改版</a:t>
            </a:r>
            <a:endParaRPr kumimoji="1" lang="en-US" altLang="zh-CN" b="1" dirty="0" smtClean="0"/>
          </a:p>
          <a:p>
            <a:pPr lvl="1"/>
            <a:r>
              <a:rPr kumimoji="1" lang="en-US" altLang="zh-CN" b="1" dirty="0" smtClean="0"/>
              <a:t>UI</a:t>
            </a:r>
            <a:r>
              <a:rPr kumimoji="1" lang="zh-CN" altLang="en-US" b="1" dirty="0" smtClean="0"/>
              <a:t>优化</a:t>
            </a:r>
            <a:endParaRPr kumimoji="1" lang="en-US" altLang="zh-CN" b="1" dirty="0" smtClean="0"/>
          </a:p>
          <a:p>
            <a:pPr lvl="1"/>
            <a:r>
              <a:rPr kumimoji="1" lang="zh-CN" altLang="en-US" b="1" dirty="0" smtClean="0"/>
              <a:t>增加筛选项入口</a:t>
            </a:r>
            <a:endParaRPr kumimoji="1" lang="en-US" altLang="zh-CN" b="1" dirty="0" smtClean="0"/>
          </a:p>
          <a:p>
            <a:r>
              <a:rPr kumimoji="1" lang="zh-CN" altLang="en-US" b="1" dirty="0" smtClean="0"/>
              <a:t>单页</a:t>
            </a:r>
            <a:r>
              <a:rPr kumimoji="1" lang="zh-CN" altLang="en-US" b="1" dirty="0" smtClean="0"/>
              <a:t>优化</a:t>
            </a:r>
            <a:endParaRPr kumimoji="1" lang="en-US" altLang="zh-CN" b="1" dirty="0" smtClean="0"/>
          </a:p>
          <a:p>
            <a:pPr lvl="1"/>
            <a:r>
              <a:rPr kumimoji="1" lang="zh-CN" altLang="en-US" b="1" dirty="0" smtClean="0"/>
              <a:t>房贷模块，小区模块</a:t>
            </a:r>
            <a:endParaRPr kumimoji="1"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74538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Q1</a:t>
            </a:r>
            <a:r>
              <a:rPr kumimoji="1" lang="zh-CN" altLang="en-US" dirty="0" smtClean="0"/>
              <a:t>关键数据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租房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访问深度：，租房地图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访问深度：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二手房访问深度：，二手房地图访问深度：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首页蹦失率：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Q2</a:t>
            </a:r>
            <a:r>
              <a:rPr kumimoji="1" lang="zh-CN" altLang="en-US" dirty="0" smtClean="0"/>
              <a:t>关键数据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租房</a:t>
            </a:r>
            <a:r>
              <a:rPr kumimoji="1" lang="en-US" altLang="zh-CN" dirty="0"/>
              <a:t>  </a:t>
            </a:r>
            <a:r>
              <a:rPr kumimoji="1" lang="zh-CN" altLang="en-US" dirty="0"/>
              <a:t>访问深度：，租房地图</a:t>
            </a:r>
            <a:r>
              <a:rPr kumimoji="1" lang="en-US" altLang="zh-CN" dirty="0"/>
              <a:t>  </a:t>
            </a:r>
            <a:r>
              <a:rPr kumimoji="1" lang="zh-CN" altLang="en-US" dirty="0"/>
              <a:t>访问深度：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二手房访问深度：，二手房地图访问深度：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首页蹦失率</a:t>
            </a:r>
            <a:r>
              <a:rPr kumimoji="1" lang="zh-CN" altLang="en-US" dirty="0" smtClean="0"/>
              <a:t>：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914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团队成员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何</a:t>
            </a:r>
            <a:r>
              <a:rPr kumimoji="1" lang="zh-CN" altLang="en-US" dirty="0" smtClean="0"/>
              <a:t>万松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17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团队成员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何万松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负责租房地图和二手房地图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责任心，能力，潜力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租房地图访问深度提升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，二手房访问深度提升</a:t>
            </a:r>
            <a:r>
              <a:rPr kumimoji="1" lang="en-US" altLang="zh-CN" dirty="0" smtClean="0"/>
              <a:t>2</a:t>
            </a:r>
          </a:p>
          <a:p>
            <a:pPr lvl="1"/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8970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团队成员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团队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工时比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xx</a:t>
            </a:r>
          </a:p>
          <a:p>
            <a:pPr lvl="1"/>
            <a:r>
              <a:rPr kumimoji="1" lang="zh-CN" altLang="en-US" dirty="0" smtClean="0"/>
              <a:t>自测不彻底</a:t>
            </a:r>
            <a:endParaRPr kumimoji="1" lang="en-US" altLang="zh-CN" dirty="0" smtClean="0"/>
          </a:p>
          <a:p>
            <a:r>
              <a:rPr kumimoji="1" lang="zh-CN" altLang="en-US" dirty="0" smtClean="0"/>
              <a:t>团队延期项目个数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xx</a:t>
            </a:r>
          </a:p>
          <a:p>
            <a:pPr lvl="1"/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74387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对开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对开.thmx</Template>
  <TotalTime>801</TotalTime>
  <Words>184</Words>
  <Application>Microsoft Macintosh PowerPoint</Application>
  <PresentationFormat>全屏显示(4:3)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对开</vt:lpstr>
      <vt:lpstr>2014 Q1季度review</vt:lpstr>
      <vt:lpstr>大纲</vt:lpstr>
      <vt:lpstr>技术项目</vt:lpstr>
      <vt:lpstr>技术项目</vt:lpstr>
      <vt:lpstr>业务项目</vt:lpstr>
      <vt:lpstr>业务项目</vt:lpstr>
      <vt:lpstr>团队成员</vt:lpstr>
      <vt:lpstr>团队成员</vt:lpstr>
      <vt:lpstr>团队成员</vt:lpstr>
      <vt:lpstr>团队成员</vt:lpstr>
      <vt:lpstr>自己</vt:lpstr>
      <vt:lpstr>自己</vt:lpstr>
      <vt:lpstr>尾</vt:lpstr>
    </vt:vector>
  </TitlesOfParts>
  <Company>ajk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 Q1季度review</dc:title>
  <dc:creator>hanhui zhang</dc:creator>
  <cp:lastModifiedBy>zhang hanhui</cp:lastModifiedBy>
  <cp:revision>383</cp:revision>
  <dcterms:created xsi:type="dcterms:W3CDTF">2014-04-01T14:34:00Z</dcterms:created>
  <dcterms:modified xsi:type="dcterms:W3CDTF">2014-07-01T00:56:26Z</dcterms:modified>
</cp:coreProperties>
</file>