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257" r:id="rId3"/>
    <p:sldId id="258" r:id="rId4"/>
    <p:sldId id="279" r:id="rId5"/>
    <p:sldId id="277" r:id="rId6"/>
    <p:sldId id="262" r:id="rId7"/>
    <p:sldId id="275" r:id="rId8"/>
    <p:sldId id="280" r:id="rId9"/>
    <p:sldId id="278" r:id="rId10"/>
    <p:sldId id="260" r:id="rId11"/>
    <p:sldId id="267" r:id="rId12"/>
    <p:sldId id="276" r:id="rId13"/>
    <p:sldId id="271" r:id="rId14"/>
    <p:sldId id="270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14-7-1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>
                <a:latin typeface="Weibei SC Bold"/>
                <a:cs typeface="Weibei SC Bold"/>
              </a:rPr>
              <a:t>2</a:t>
            </a:r>
            <a:r>
              <a:rPr kumimoji="1" lang="en-US" altLang="zh-CN" dirty="0" smtClean="0">
                <a:latin typeface="Weibei SC Bold"/>
                <a:cs typeface="Weibei SC Bold"/>
              </a:rPr>
              <a:t>014 </a:t>
            </a:r>
            <a:r>
              <a:rPr kumimoji="1" lang="en-US" altLang="zh-CN" dirty="0" smtClean="0">
                <a:latin typeface="Weibei SC Bold"/>
                <a:cs typeface="Weibei SC Bold"/>
              </a:rPr>
              <a:t>Q</a:t>
            </a:r>
            <a:r>
              <a:rPr kumimoji="1" lang="en-US" altLang="zh-CN" dirty="0" smtClean="0">
                <a:latin typeface="Weibei SC Bold"/>
                <a:cs typeface="Weibei SC Bold"/>
              </a:rPr>
              <a:t>2</a:t>
            </a:r>
            <a:r>
              <a:rPr kumimoji="1" lang="zh-CN" altLang="en-US" dirty="0" smtClean="0">
                <a:latin typeface="Weibei SC Bold"/>
                <a:cs typeface="Weibei SC Bold"/>
              </a:rPr>
              <a:t>季度</a:t>
            </a:r>
            <a:r>
              <a:rPr kumimoji="1" lang="en-US" altLang="zh-CN" dirty="0" smtClean="0">
                <a:latin typeface="Weibei SC Bold"/>
                <a:cs typeface="Weibei SC Bold"/>
              </a:rPr>
              <a:t>review</a:t>
            </a:r>
            <a:endParaRPr kumimoji="1" lang="zh-CN" altLang="en-US" dirty="0">
              <a:latin typeface="Weibei SC Bold"/>
              <a:cs typeface="Weibei SC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 smtClean="0">
                <a:latin typeface="Yuppy SC Regular"/>
                <a:cs typeface="Yuppy SC Regular"/>
              </a:rPr>
              <a:t>张含会</a:t>
            </a:r>
            <a:endParaRPr kumimoji="1" lang="zh-CN" altLang="en-US" sz="2800" b="1" dirty="0">
              <a:latin typeface="Yuppy SC Regular"/>
              <a:cs typeface="Yuppy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2238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目前的团队成员：何万松</a:t>
            </a:r>
            <a:endParaRPr kumimoji="1" lang="en-US" altLang="zh-CN" dirty="0" smtClean="0"/>
          </a:p>
          <a:p>
            <a:r>
              <a:rPr kumimoji="1" lang="zh-CN" altLang="en-US" dirty="0" smtClean="0"/>
              <a:t>离职人员：王浩（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月中旬）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调岗人员：陈郧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zh-CN" altLang="en-US" dirty="0" smtClean="0"/>
              <a:t>中旬）</a:t>
            </a:r>
            <a:endParaRPr kumimoji="1" lang="en-US" altLang="zh-CN" dirty="0"/>
          </a:p>
          <a:p>
            <a:r>
              <a:rPr kumimoji="1" lang="zh-CN" altLang="en-US" dirty="0" smtClean="0"/>
              <a:t>休长假成员：潘庆利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zh-CN" altLang="en-US" dirty="0" smtClean="0"/>
              <a:t>中旬</a:t>
            </a:r>
            <a:r>
              <a:rPr kumimoji="1" lang="zh-CN" altLang="en-US" dirty="0" smtClean="0"/>
              <a:t>至今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17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何万松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400" dirty="0" smtClean="0">
                <a:solidFill>
                  <a:schemeClr val="tx1"/>
                </a:solidFill>
              </a:rPr>
              <a:t>负责租房地图和二手房地图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400" dirty="0" smtClean="0">
                <a:solidFill>
                  <a:schemeClr val="tx1"/>
                </a:solidFill>
              </a:rPr>
              <a:t>责任心，能力，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潜力</a:t>
            </a: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0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</a:t>
            </a:r>
            <a:r>
              <a:rPr kumimoji="1" lang="zh-CN" altLang="en-US" dirty="0" smtClean="0"/>
              <a:t>表现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团队</a:t>
            </a:r>
            <a:r>
              <a:rPr kumimoji="1" lang="en-US" altLang="zh-CN" sz="2800" dirty="0" smtClean="0"/>
              <a:t>bug</a:t>
            </a:r>
            <a:r>
              <a:rPr kumimoji="1" lang="zh-CN" altLang="en-US" sz="2800" dirty="0" smtClean="0"/>
              <a:t>工时比</a:t>
            </a:r>
            <a:endParaRPr kumimoji="1" lang="en-US" altLang="zh-CN" sz="2800" dirty="0" smtClean="0"/>
          </a:p>
          <a:p>
            <a:pPr lvl="1"/>
            <a:r>
              <a:rPr kumimoji="1" lang="zh-CN" altLang="zh-CN" sz="3200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.45</a:t>
            </a:r>
            <a:r>
              <a:rPr kumimoji="1" lang="zh-CN" altLang="en-US" sz="2400" dirty="0" smtClean="0"/>
              <a:t>，较上个季度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升高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规避措施：</a:t>
            </a:r>
            <a:endParaRPr kumimoji="1" lang="en-US" altLang="zh-CN" sz="2400" dirty="0" smtClean="0"/>
          </a:p>
          <a:p>
            <a:pPr lvl="2"/>
            <a:r>
              <a:rPr kumimoji="1" lang="zh-CN" altLang="en-US" dirty="0" smtClean="0"/>
              <a:t>问</a:t>
            </a:r>
            <a:r>
              <a:rPr kumimoji="1" lang="en-US" altLang="zh-CN" dirty="0" err="1" smtClean="0"/>
              <a:t>qa</a:t>
            </a:r>
            <a:r>
              <a:rPr kumimoji="1" lang="zh-CN" altLang="en-US" dirty="0" smtClean="0"/>
              <a:t>要自测</a:t>
            </a:r>
            <a:r>
              <a:rPr kumimoji="1" lang="en-US" altLang="zh-CN" dirty="0" smtClean="0"/>
              <a:t>TC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大项目拆分功能点，自测和开发同步进行</a:t>
            </a:r>
            <a:endParaRPr kumimoji="1" lang="en-US" altLang="zh-CN" dirty="0" smtClean="0"/>
          </a:p>
          <a:p>
            <a:r>
              <a:rPr kumimoji="1" lang="zh-CN" altLang="en-US" sz="2800" dirty="0" smtClean="0"/>
              <a:t>团队延期项目个数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恶性延期：人均不足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个</a:t>
            </a:r>
            <a:endParaRPr kumimoji="1" lang="en-US" altLang="zh-CN" sz="2400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38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sz="2800" dirty="0" smtClean="0"/>
              <a:t>团队中的</a:t>
            </a:r>
            <a:r>
              <a:rPr kumimoji="1" lang="en-US" altLang="zh-CN" sz="2800" dirty="0" smtClean="0"/>
              <a:t>271</a:t>
            </a:r>
          </a:p>
          <a:p>
            <a:pPr lvl="2"/>
            <a:r>
              <a:rPr kumimoji="1" lang="zh-CN" altLang="en-US" sz="2400" dirty="0" smtClean="0"/>
              <a:t>团队成员中的</a:t>
            </a:r>
            <a:r>
              <a:rPr kumimoji="1" lang="en-US" altLang="zh-CN" sz="2400" dirty="0" smtClean="0"/>
              <a:t>2 </a:t>
            </a:r>
            <a:r>
              <a:rPr kumimoji="1" lang="zh-CN" altLang="en-US" sz="2400" dirty="0" smtClean="0"/>
              <a:t>：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何万松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pPr lvl="2"/>
            <a:r>
              <a:rPr kumimoji="1" lang="zh-CN" altLang="en-US" sz="2400" dirty="0" smtClean="0"/>
              <a:t>理由：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责任心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能力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态度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4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好的方面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重构计划详细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/>
              <a:t>业务项目安排部分代码</a:t>
            </a:r>
            <a:r>
              <a:rPr kumimoji="1" lang="zh-CN" altLang="en-US" sz="2400" dirty="0" smtClean="0"/>
              <a:t>整理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鼓励团队成员挑战</a:t>
            </a:r>
            <a:endParaRPr kumimoji="1" lang="en-US" altLang="zh-CN" sz="2400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53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不好的方面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敏锐</a:t>
            </a:r>
            <a:r>
              <a:rPr kumimoji="1" lang="zh-CN" altLang="en-US" sz="2400" dirty="0" smtClean="0"/>
              <a:t>度不够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技术成长不够快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心态不稳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623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en-US" altLang="zh-CN" sz="3600" dirty="0" smtClean="0"/>
          </a:p>
          <a:p>
            <a:pPr marL="0" indent="0" algn="ctr">
              <a:buNone/>
            </a:pPr>
            <a:r>
              <a:rPr kumimoji="1" lang="zh-CN" altLang="en-US" sz="3600" dirty="0" smtClean="0">
                <a:latin typeface="Kaiti SC Regular"/>
                <a:cs typeface="Kaiti SC Regular"/>
              </a:rPr>
              <a:t>不忘</a:t>
            </a:r>
            <a:r>
              <a:rPr kumimoji="1" lang="en-US" altLang="zh-CN" sz="3600" dirty="0" smtClean="0">
                <a:latin typeface="Kaiti SC Regular"/>
                <a:cs typeface="Kaiti SC Regular"/>
              </a:rPr>
              <a:t> </a:t>
            </a:r>
            <a:r>
              <a:rPr kumimoji="1" lang="zh-CN" altLang="en-US" sz="3600" dirty="0" smtClean="0">
                <a:latin typeface="Kaiti SC Regular"/>
                <a:cs typeface="Kaiti SC Regular"/>
              </a:rPr>
              <a:t>初心</a:t>
            </a:r>
            <a:endParaRPr kumimoji="1" lang="zh-CN" altLang="en-US" sz="3600" dirty="0">
              <a:latin typeface="Kaiti SC Regular"/>
              <a:cs typeface="Kai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302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技术项目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业务项目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团队表现</a:t>
            </a:r>
            <a:endParaRPr kumimoji="1"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 smtClean="0"/>
              <a:t>自己表现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4276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r>
              <a:rPr kumimoji="1" lang="zh-CN" altLang="en-US" dirty="0" smtClean="0"/>
              <a:t>－</a:t>
            </a:r>
            <a:r>
              <a:rPr kumimoji="1" lang="zh-CN" altLang="en-US" dirty="0" smtClean="0"/>
              <a:t>前端框架重构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5" name="图片 4" descr="Padweb的前端框架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6" y="1104065"/>
            <a:ext cx="8131665" cy="52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完成的工作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修改</a:t>
            </a:r>
            <a:r>
              <a:rPr kumimoji="1" lang="zh-CN" altLang="en-US" b="1" dirty="0" smtClean="0"/>
              <a:t>目录结构，整理</a:t>
            </a:r>
            <a:r>
              <a:rPr kumimoji="1" lang="en-US" altLang="zh-CN" b="1" dirty="0" smtClean="0"/>
              <a:t>page</a:t>
            </a:r>
            <a:r>
              <a:rPr kumimoji="1" lang="zh-CN" altLang="en-US" b="1" dirty="0" smtClean="0"/>
              <a:t>层和</a:t>
            </a:r>
            <a:r>
              <a:rPr kumimoji="1" lang="en-US" altLang="zh-CN" b="1" dirty="0" smtClean="0"/>
              <a:t>component</a:t>
            </a:r>
            <a:r>
              <a:rPr kumimoji="1" lang="zh-CN" altLang="en-US" b="1" dirty="0" smtClean="0"/>
              <a:t>层，添加注释，去冗余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重构</a:t>
            </a:r>
            <a:r>
              <a:rPr kumimoji="1" lang="en-US" altLang="zh-CN" b="1" dirty="0" smtClean="0"/>
              <a:t>layout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重构</a:t>
            </a:r>
            <a:r>
              <a:rPr kumimoji="1" lang="zh-CN" altLang="en-US" b="1" dirty="0" smtClean="0"/>
              <a:t>导航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解决弹性滑动</a:t>
            </a:r>
            <a:endParaRPr kumimoji="1" lang="en-US" altLang="zh-CN" b="1" dirty="0"/>
          </a:p>
          <a:p>
            <a:endParaRPr kumimoji="1" lang="en-US" altLang="zh-CN" b="1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49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做</a:t>
            </a:r>
            <a:r>
              <a:rPr kumimoji="1" lang="zh-CN" altLang="en-US" dirty="0" smtClean="0"/>
              <a:t>得好的地方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添加注释，</a:t>
            </a:r>
            <a:r>
              <a:rPr kumimoji="1" lang="zh-CN" altLang="en-US" dirty="0">
                <a:solidFill>
                  <a:srgbClr val="FF0000"/>
                </a:solidFill>
              </a:rPr>
              <a:t>阅读成本变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小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迁移一部分公共代码到公共仓库，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不统一问题变少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开发成本变小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删除冗余，整理目录结构，</a:t>
            </a:r>
            <a:r>
              <a:rPr kumimoji="1" lang="zh-CN" altLang="en-US" dirty="0">
                <a:solidFill>
                  <a:srgbClr val="FF0000"/>
                </a:solidFill>
              </a:rPr>
              <a:t>开发成本变小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重构关键代码，解耦合，</a:t>
            </a:r>
            <a:r>
              <a:rPr kumimoji="1" lang="en-US" altLang="zh-CN" dirty="0">
                <a:solidFill>
                  <a:srgbClr val="FF0000"/>
                </a:solidFill>
              </a:rPr>
              <a:t>bug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出现概率降低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做得不好的地方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项目质量控制不好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生产环境</a:t>
            </a:r>
            <a:r>
              <a:rPr kumimoji="1" lang="en-US" altLang="zh-CN" dirty="0" smtClean="0">
                <a:solidFill>
                  <a:srgbClr val="FF0000"/>
                </a:solidFill>
              </a:rPr>
              <a:t>bug</a:t>
            </a:r>
            <a:r>
              <a:rPr kumimoji="1" lang="zh-CN" altLang="en-US" dirty="0">
                <a:solidFill>
                  <a:srgbClr val="FF0000"/>
                </a:solidFill>
              </a:rPr>
              <a:t>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计划</a:t>
            </a:r>
            <a:r>
              <a:rPr kumimoji="1" lang="zh-CN" altLang="en-US" dirty="0">
                <a:solidFill>
                  <a:srgbClr val="FF0000"/>
                </a:solidFill>
              </a:rPr>
              <a:t>没有完全实施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95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3000" b="1" dirty="0" smtClean="0"/>
              <a:t>pad</a:t>
            </a:r>
            <a:r>
              <a:rPr kumimoji="1" lang="zh-CN" altLang="en-US" sz="3000" b="1" dirty="0" smtClean="0"/>
              <a:t>地图</a:t>
            </a:r>
            <a:endParaRPr kumimoji="1" lang="en-US" altLang="zh-CN" sz="3000" b="1" dirty="0" smtClean="0"/>
          </a:p>
          <a:p>
            <a:pPr lvl="1"/>
            <a:r>
              <a:rPr kumimoji="1" lang="zh-CN" altLang="en-US" b="1" dirty="0" smtClean="0"/>
              <a:t>租房地图的</a:t>
            </a:r>
            <a:r>
              <a:rPr kumimoji="1" lang="zh-CN" altLang="en-US" b="1" dirty="0" smtClean="0"/>
              <a:t>筛选</a:t>
            </a:r>
            <a:r>
              <a:rPr kumimoji="1" lang="zh-CN" altLang="zh-CN" b="1" dirty="0" smtClean="0"/>
              <a:t>&amp;</a:t>
            </a:r>
            <a:r>
              <a:rPr kumimoji="1" lang="zh-CN" altLang="en-US" b="1" dirty="0" smtClean="0"/>
              <a:t>搜索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二手房地图的</a:t>
            </a:r>
            <a:r>
              <a:rPr kumimoji="1" lang="zh-CN" altLang="en-US" b="1" dirty="0" smtClean="0"/>
              <a:t>筛选</a:t>
            </a:r>
            <a:endParaRPr kumimoji="1" lang="en-US" altLang="zh-CN" b="1" dirty="0" smtClean="0"/>
          </a:p>
          <a:p>
            <a:r>
              <a:rPr kumimoji="1" lang="zh-CN" altLang="en-US" sz="3000" b="1" dirty="0" smtClean="0"/>
              <a:t>首页</a:t>
            </a:r>
            <a:r>
              <a:rPr kumimoji="1" lang="zh-CN" altLang="en-US" sz="3000" b="1" dirty="0" smtClean="0"/>
              <a:t>改版</a:t>
            </a:r>
            <a:r>
              <a:rPr kumimoji="1" lang="zh-CN" altLang="en-US" b="1" dirty="0" smtClean="0"/>
              <a:t>：</a:t>
            </a:r>
            <a:r>
              <a:rPr kumimoji="1" lang="zh-CN" altLang="en-US" sz="3000" b="1" dirty="0" smtClean="0">
                <a:solidFill>
                  <a:srgbClr val="FF0000"/>
                </a:solidFill>
              </a:rPr>
              <a:t>降低蹦失率</a:t>
            </a:r>
            <a:endParaRPr kumimoji="1" lang="en-US" altLang="zh-CN" sz="3000" b="1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b="1" dirty="0" smtClean="0"/>
              <a:t>UI</a:t>
            </a:r>
            <a:r>
              <a:rPr kumimoji="1" lang="zh-CN" altLang="en-US" b="1" dirty="0" smtClean="0"/>
              <a:t>优化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增加筛选项入口</a:t>
            </a:r>
            <a:endParaRPr kumimoji="1" lang="en-US" altLang="zh-CN" b="1" dirty="0" smtClean="0"/>
          </a:p>
          <a:p>
            <a:r>
              <a:rPr kumimoji="1" lang="zh-CN" altLang="en-US" sz="3000" b="1" dirty="0" smtClean="0"/>
              <a:t>单页优化</a:t>
            </a:r>
            <a:r>
              <a:rPr kumimoji="1" lang="zh-CN" altLang="en-US" b="1" dirty="0" smtClean="0"/>
              <a:t>：</a:t>
            </a:r>
            <a:r>
              <a:rPr kumimoji="1" lang="zh-CN" altLang="en-US" sz="3000" b="1" dirty="0" smtClean="0">
                <a:solidFill>
                  <a:srgbClr val="FF0000"/>
                </a:solidFill>
              </a:rPr>
              <a:t>提高访问深度</a:t>
            </a:r>
            <a:endParaRPr kumimoji="1" lang="en-US" altLang="zh-CN" sz="3000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 smtClean="0"/>
              <a:t>房贷模块，</a:t>
            </a:r>
            <a:r>
              <a:rPr kumimoji="1" lang="zh-CN" altLang="en-US" b="1" dirty="0" smtClean="0"/>
              <a:t>小区模块</a:t>
            </a:r>
            <a:r>
              <a:rPr kumimoji="1" lang="zh-CN" altLang="en-US" b="1" dirty="0" smtClean="0"/>
              <a:t>等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4538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租房地图数据：</a:t>
            </a:r>
          </a:p>
          <a:p>
            <a:pPr lvl="1"/>
            <a:r>
              <a:rPr lang="en-US" altLang="zh-TW" sz="2600" dirty="0" smtClean="0">
                <a:latin typeface="+mn-ea"/>
              </a:rPr>
              <a:t>(</a:t>
            </a:r>
            <a:r>
              <a:rPr lang="en-US" altLang="zh-TW" sz="2600" dirty="0" err="1">
                <a:latin typeface="+mn-ea"/>
              </a:rPr>
              <a:t>vppv</a:t>
            </a:r>
            <a:r>
              <a:rPr lang="en-US" altLang="zh-TW" sz="2600" dirty="0">
                <a:latin typeface="+mn-ea"/>
              </a:rPr>
              <a:t>/</a:t>
            </a:r>
            <a:r>
              <a:rPr lang="en-US" altLang="zh-TW" sz="2600" dirty="0" err="1">
                <a:latin typeface="+mn-ea"/>
              </a:rPr>
              <a:t>vpuv</a:t>
            </a:r>
            <a:r>
              <a:rPr lang="en-US" altLang="zh-TW" sz="2600" dirty="0">
                <a:latin typeface="+mn-ea"/>
              </a:rPr>
              <a:t>)</a:t>
            </a:r>
            <a:r>
              <a:rPr lang="zh-TW" altLang="en-US" sz="2600" dirty="0">
                <a:latin typeface="+mn-ea"/>
              </a:rPr>
              <a:t>： </a:t>
            </a:r>
            <a:r>
              <a:rPr lang="en-US" altLang="zh-TW" sz="2600" dirty="0">
                <a:latin typeface="+mn-ea"/>
              </a:rPr>
              <a:t>4</a:t>
            </a:r>
            <a:r>
              <a:rPr lang="zh-TW" altLang="en-US" sz="2600" dirty="0">
                <a:latin typeface="+mn-ea"/>
              </a:rPr>
              <a:t>月均值</a:t>
            </a:r>
            <a:r>
              <a:rPr lang="en-US" altLang="zh-TW" sz="2600" dirty="0">
                <a:latin typeface="+mn-ea"/>
              </a:rPr>
              <a:t>11.1</a:t>
            </a:r>
            <a:r>
              <a:rPr lang="zh-TW" altLang="en-US" sz="2600" dirty="0">
                <a:latin typeface="+mn-ea"/>
              </a:rPr>
              <a:t>，</a:t>
            </a:r>
            <a:r>
              <a:rPr lang="en-US" altLang="zh-TW" sz="2600" dirty="0">
                <a:latin typeface="+mn-ea"/>
              </a:rPr>
              <a:t>5</a:t>
            </a:r>
            <a:r>
              <a:rPr lang="zh-TW" altLang="en-US" sz="2600" dirty="0">
                <a:latin typeface="+mn-ea"/>
              </a:rPr>
              <a:t>月均值</a:t>
            </a:r>
            <a:r>
              <a:rPr lang="en-US" altLang="zh-TW" sz="2600" dirty="0">
                <a:latin typeface="+mn-ea"/>
              </a:rPr>
              <a:t>11.5</a:t>
            </a:r>
            <a:r>
              <a:rPr lang="zh-TW" altLang="en-US" sz="2600" dirty="0">
                <a:latin typeface="+mn-ea"/>
              </a:rPr>
              <a:t>，</a:t>
            </a:r>
            <a:r>
              <a:rPr lang="en-US" altLang="zh-TW" sz="2600" dirty="0">
                <a:latin typeface="+mn-ea"/>
              </a:rPr>
              <a:t>6</a:t>
            </a:r>
            <a:r>
              <a:rPr lang="zh-TW" altLang="en-US" sz="2600" dirty="0">
                <a:latin typeface="+mn-ea"/>
              </a:rPr>
              <a:t>月均值</a:t>
            </a:r>
            <a:r>
              <a:rPr lang="en-US" altLang="zh-TW" sz="2600" dirty="0" smtClean="0">
                <a:latin typeface="+mn-ea"/>
              </a:rPr>
              <a:t>13.4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76" y="2209800"/>
            <a:ext cx="4802037" cy="43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访问深度</a:t>
            </a:r>
            <a:endParaRPr kumimoji="1" lang="en-US" altLang="zh-CN" sz="2800" dirty="0" smtClean="0"/>
          </a:p>
          <a:p>
            <a:pPr lvl="1"/>
            <a:r>
              <a:rPr kumimoji="1" lang="zh-CN" altLang="en-US" sz="2600" dirty="0" smtClean="0"/>
              <a:t>二手房：</a:t>
            </a:r>
            <a:r>
              <a:rPr kumimoji="1" lang="en-US" altLang="zh-CN" sz="2400" dirty="0">
                <a:solidFill>
                  <a:srgbClr val="FF0000"/>
                </a:solidFill>
              </a:rPr>
              <a:t>9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.6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较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base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值高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6%</a:t>
            </a:r>
            <a:endParaRPr kumimoji="1"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600" dirty="0" smtClean="0"/>
              <a:t>租房：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10.6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</a:rPr>
              <a:t>较</a:t>
            </a:r>
            <a:r>
              <a:rPr kumimoji="1" lang="en-US" altLang="zh-CN" sz="2800" dirty="0">
                <a:solidFill>
                  <a:srgbClr val="000000"/>
                </a:solidFill>
              </a:rPr>
              <a:t>base</a:t>
            </a:r>
            <a:r>
              <a:rPr kumimoji="1" lang="zh-CN" altLang="en-US" sz="2800" dirty="0">
                <a:solidFill>
                  <a:srgbClr val="000000"/>
                </a:solidFill>
              </a:rPr>
              <a:t>值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高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16%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800" dirty="0" smtClean="0"/>
              <a:t>首页蹦失率</a:t>
            </a:r>
            <a:r>
              <a:rPr kumimoji="1" lang="zh-CN" altLang="zh-CN" sz="2800" dirty="0" smtClean="0"/>
              <a:t>：</a:t>
            </a:r>
            <a:r>
              <a:rPr kumimoji="1" lang="zh-CN" altLang="zh-CN" sz="2800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0</a:t>
            </a:r>
            <a:r>
              <a:rPr kumimoji="1" lang="zh-CN" altLang="zh-CN" sz="2600" dirty="0" smtClean="0">
                <a:solidFill>
                  <a:srgbClr val="FF0000"/>
                </a:solidFill>
              </a:rPr>
              <a:t>％</a:t>
            </a:r>
            <a:r>
              <a:rPr kumimoji="1" lang="zh-CN" altLang="en-US" sz="2600" dirty="0" smtClean="0">
                <a:solidFill>
                  <a:schemeClr val="tx1"/>
                </a:solidFill>
              </a:rPr>
              <a:t>，较改版前下降</a:t>
            </a:r>
            <a:r>
              <a:rPr kumimoji="1" lang="zh-CN" altLang="zh-CN" sz="2600" dirty="0">
                <a:solidFill>
                  <a:srgbClr val="008000"/>
                </a:solidFill>
              </a:rPr>
              <a:t>6</a:t>
            </a:r>
            <a:r>
              <a:rPr kumimoji="1" lang="en-US" altLang="zh-CN" sz="2600" dirty="0" smtClean="0">
                <a:solidFill>
                  <a:srgbClr val="008000"/>
                </a:solidFill>
              </a:rPr>
              <a:t>%</a:t>
            </a:r>
            <a:endParaRPr kumimoji="1" lang="en-US" altLang="zh-CN" sz="26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9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做的不好的地方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质量控制，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bug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工时比较上个季度高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5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对开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对开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1822</TotalTime>
  <Words>271</Words>
  <Application>Microsoft Macintosh PowerPoint</Application>
  <PresentationFormat>全屏显示(4:3)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对开</vt:lpstr>
      <vt:lpstr>2014 Q2季度review</vt:lpstr>
      <vt:lpstr>大纲</vt:lpstr>
      <vt:lpstr>技术项目－前端框架重构</vt:lpstr>
      <vt:lpstr>技术项目</vt:lpstr>
      <vt:lpstr>技术项目</vt:lpstr>
      <vt:lpstr>业务项目</vt:lpstr>
      <vt:lpstr>业务项目</vt:lpstr>
      <vt:lpstr>业务项目</vt:lpstr>
      <vt:lpstr>业务项目</vt:lpstr>
      <vt:lpstr>团队成员</vt:lpstr>
      <vt:lpstr>团队成员</vt:lpstr>
      <vt:lpstr>团队表现</vt:lpstr>
      <vt:lpstr>团队成员</vt:lpstr>
      <vt:lpstr>自己</vt:lpstr>
      <vt:lpstr>自己</vt:lpstr>
      <vt:lpstr>尾</vt:lpstr>
    </vt:vector>
  </TitlesOfParts>
  <Company>ajk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Q1季度review</dc:title>
  <dc:creator>hanhui zhang</dc:creator>
  <cp:lastModifiedBy>zhang hanhui</cp:lastModifiedBy>
  <cp:revision>622</cp:revision>
  <dcterms:created xsi:type="dcterms:W3CDTF">2014-04-01T14:34:00Z</dcterms:created>
  <dcterms:modified xsi:type="dcterms:W3CDTF">2014-07-02T02:40:38Z</dcterms:modified>
</cp:coreProperties>
</file>