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58" r:id="rId6"/>
    <p:sldId id="275" r:id="rId7"/>
    <p:sldId id="278" r:id="rId8"/>
    <p:sldId id="279" r:id="rId9"/>
    <p:sldId id="276" r:id="rId10"/>
    <p:sldId id="260" r:id="rId11"/>
    <p:sldId id="261" r:id="rId12"/>
    <p:sldId id="265" r:id="rId13"/>
    <p:sldId id="266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62" autoAdjust="0"/>
  </p:normalViewPr>
  <p:slideViewPr>
    <p:cSldViewPr snapToGrid="0" snapToObjects="1">
      <p:cViewPr varScale="1">
        <p:scale>
          <a:sx n="59" d="100"/>
          <a:sy n="59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35FA6-6342-894F-A64B-9FE7284A9BA0}" type="datetimeFigureOut">
              <a:rPr kumimoji="1" lang="zh-CN" altLang="en-US" smtClean="0"/>
              <a:t>14-3-25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B4E7-85C6-1943-9E3C-C62F3F2B2C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2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B4E7-85C6-1943-9E3C-C62F3F2B2CC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03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"John Doe”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user.email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johndoe@example.com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--list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B4E7-85C6-1943-9E3C-C62F3F2B2CC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5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B4E7-85C6-1943-9E3C-C62F3F2B2CC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27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14-3-25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14-3-25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14-3-25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ohndoe@exampl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原理及常用命令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Edited by Hanhui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17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检查文件的当前状态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status</a:t>
            </a:r>
          </a:p>
          <a:p>
            <a:r>
              <a:rPr kumimoji="1" lang="zh-CN" altLang="en-US" dirty="0"/>
              <a:t>跟踪一个文件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add</a:t>
            </a:r>
          </a:p>
          <a:p>
            <a:r>
              <a:rPr kumimoji="1" lang="zh-CN" altLang="en-US" dirty="0" smtClean="0"/>
              <a:t>查看更新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diff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diff –cached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diff HEAD</a:t>
            </a:r>
          </a:p>
          <a:p>
            <a:r>
              <a:rPr kumimoji="1" lang="zh-CN" altLang="en-US" dirty="0" smtClean="0"/>
              <a:t>提交更新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commit –m ‘</a:t>
            </a:r>
            <a:r>
              <a:rPr kumimoji="1" lang="zh-CN" altLang="en-US" dirty="0" smtClean="0"/>
              <a:t>修复地图不能滑动</a:t>
            </a:r>
            <a:r>
              <a:rPr kumimoji="1" lang="en-US" altLang="zh-CN" dirty="0" smtClean="0"/>
              <a:t>’</a:t>
            </a:r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commit </a:t>
            </a:r>
            <a:r>
              <a:rPr kumimoji="1" lang="en-US" altLang="zh-CN" dirty="0" smtClean="0"/>
              <a:t>–am </a:t>
            </a:r>
            <a:r>
              <a:rPr kumimoji="1" lang="en-US" altLang="zh-CN" dirty="0"/>
              <a:t>‘</a:t>
            </a:r>
            <a:r>
              <a:rPr kumimoji="1" lang="zh-CN" altLang="en-US" dirty="0"/>
              <a:t>修复地图不能滑动</a:t>
            </a:r>
            <a:r>
              <a:rPr kumimoji="1" lang="en-US" altLang="zh-CN" dirty="0" smtClean="0"/>
              <a:t>’ </a:t>
            </a:r>
            <a:r>
              <a:rPr kumimoji="1" lang="zh-CN" altLang="en-US" dirty="0" smtClean="0"/>
              <a:t>跳过暂存区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基础</a:t>
            </a:r>
            <a:r>
              <a:rPr kumimoji="1" lang="zh-CN" altLang="en-US" dirty="0" smtClean="0"/>
              <a:t>－提交更新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30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查看提交历史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log</a:t>
            </a:r>
          </a:p>
          <a:p>
            <a:r>
              <a:rPr kumimoji="1" lang="en-US" altLang="zh-CN" dirty="0" err="1" smtClean="0"/>
              <a:t>gitk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基础</a:t>
            </a:r>
            <a:r>
              <a:rPr kumimoji="1" lang="zh-CN" altLang="en-US" dirty="0" smtClean="0"/>
              <a:t>－查看记录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6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对象的概念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分支就是指向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对象的可变指针</a:t>
            </a:r>
            <a:endParaRPr kumimoji="1" lang="en-US" altLang="zh-CN" dirty="0" smtClean="0"/>
          </a:p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是分支的默认名字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特别的指针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，指向正在工作的本地分支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co branch1</a:t>
            </a:r>
            <a:r>
              <a:rPr kumimoji="1" lang="zh-CN" altLang="en-US" dirty="0" smtClean="0"/>
              <a:t>的真正意思是切换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84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新建并切换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co –b branch2</a:t>
            </a:r>
          </a:p>
          <a:p>
            <a:r>
              <a:rPr kumimoji="1" lang="zh-CN" altLang="en-US" dirty="0" smtClean="0"/>
              <a:t>合并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co master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merge branch2 </a:t>
            </a:r>
          </a:p>
          <a:p>
            <a:r>
              <a:rPr kumimoji="1" lang="zh-CN" altLang="en-US" dirty="0" smtClean="0"/>
              <a:t>删除分支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–d branch2 –D</a:t>
            </a:r>
            <a:r>
              <a:rPr kumimoji="1" lang="zh-CN" altLang="en-US" dirty="0" smtClean="0"/>
              <a:t>是强制删除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基本的分支与合并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89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查看所在分支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–v</a:t>
            </a:r>
          </a:p>
          <a:p>
            <a:r>
              <a:rPr kumimoji="1" lang="zh-CN" altLang="en-US" dirty="0" smtClean="0"/>
              <a:t>查看被合并到当前分支的分支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–merged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－分支管理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远程分支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v2-feature pmt-19411-ipad-haozu</a:t>
            </a:r>
          </a:p>
          <a:p>
            <a:r>
              <a:rPr kumimoji="1" lang="zh-CN" altLang="en-US" dirty="0" smtClean="0"/>
              <a:t>跟踪分支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从远程仓库中检出的本地分支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 –track origin/</a:t>
            </a:r>
            <a:r>
              <a:rPr kumimoji="1" lang="en-US" altLang="zh-CN" dirty="0" err="1" smtClean="0"/>
              <a:t>serverfix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 –b </a:t>
            </a:r>
            <a:r>
              <a:rPr kumimoji="1" lang="en-US" altLang="zh-CN" dirty="0" err="1" smtClean="0"/>
              <a:t>sf</a:t>
            </a:r>
            <a:r>
              <a:rPr kumimoji="1" lang="en-US" altLang="zh-CN" dirty="0" smtClean="0"/>
              <a:t> origin/</a:t>
            </a:r>
            <a:r>
              <a:rPr kumimoji="1" lang="en-US" altLang="zh-CN" dirty="0" err="1" smtClean="0"/>
              <a:t>severfix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删除远程分支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origin :</a:t>
            </a:r>
            <a:r>
              <a:rPr kumimoji="1" lang="en-US" altLang="zh-CN" dirty="0" err="1" smtClean="0"/>
              <a:t>serverfix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90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整合分支的两种方法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merge </a:t>
            </a:r>
            <a:r>
              <a:rPr kumimoji="1" lang="zh-CN" altLang="en-US" dirty="0" smtClean="0"/>
              <a:t>两个分支的最新快照和最新祖先三方合并</a:t>
            </a:r>
            <a:endParaRPr kumimoji="1" lang="en-US" altLang="zh-CN" dirty="0" smtClean="0"/>
          </a:p>
          <a:p>
            <a:r>
              <a:rPr kumimoji="1" lang="en-US" altLang="zh-CN" dirty="0" smtClean="0"/>
              <a:t>rebase </a:t>
            </a:r>
            <a:r>
              <a:rPr kumimoji="1" lang="zh-CN" altLang="en-US" dirty="0" smtClean="0"/>
              <a:t>一个分支的提交在零一个分支重放一遍</a:t>
            </a:r>
            <a:endParaRPr kumimoji="1" lang="en-US" altLang="zh-CN" dirty="0" smtClean="0"/>
          </a:p>
          <a:p>
            <a:r>
              <a:rPr kumimoji="1" lang="en-US" altLang="zh-CN" dirty="0" smtClean="0"/>
              <a:t>Rebase</a:t>
            </a:r>
            <a:r>
              <a:rPr kumimoji="1" lang="zh-CN" altLang="en-US" dirty="0" smtClean="0"/>
              <a:t>是按照发生改变的次序重演，合并是把最终结果和在一起。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zh-CN" dirty="0" smtClean="0"/>
              <a:t>－</a:t>
            </a:r>
            <a:r>
              <a:rPr kumimoji="1" lang="en-US" altLang="zh-CN" dirty="0" smtClean="0"/>
              <a:t>rebase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0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stash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stash apply </a:t>
            </a:r>
            <a:r>
              <a:rPr kumimoji="1" lang="zh-CN" altLang="en-US" dirty="0" smtClean="0"/>
              <a:t>暂存和使用场景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blame &lt;filename&gt; </a:t>
            </a:r>
            <a:r>
              <a:rPr kumimoji="1" lang="zh-CN" altLang="en-US" dirty="0" smtClean="0"/>
              <a:t>查看文件的修改记录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cherry-pick </a:t>
            </a:r>
            <a:r>
              <a:rPr kumimoji="1" lang="zh-CN" altLang="en-US" dirty="0" smtClean="0"/>
              <a:t>把一个分支的某次提交</a:t>
            </a:r>
            <a:r>
              <a:rPr kumimoji="1" lang="en-US" altLang="zh-CN" dirty="0" smtClean="0"/>
              <a:t>pick</a:t>
            </a:r>
            <a:r>
              <a:rPr kumimoji="1" lang="zh-CN" altLang="en-US" dirty="0" smtClean="0"/>
              <a:t>到另外一个分支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bisect </a:t>
            </a:r>
            <a:r>
              <a:rPr kumimoji="1" lang="zh-CN" altLang="en-US" dirty="0" smtClean="0"/>
              <a:t>二分查错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实用命令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8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That’s all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thank you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4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仓库</a:t>
            </a:r>
            <a:r>
              <a:rPr kumimoji="1" lang="en-US" altLang="zh-CN" dirty="0" smtClean="0"/>
              <a:t>v2-feature _</a:t>
            </a:r>
            <a:r>
              <a:rPr kumimoji="1" lang="en-US" altLang="zh-CN" dirty="0" err="1" smtClean="0"/>
              <a:t>user_site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提交代码的步骤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怎么撤销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怎么解决冲突</a:t>
            </a:r>
            <a:endParaRPr kumimoji="1" lang="en-US" altLang="zh-CN" dirty="0"/>
          </a:p>
          <a:p>
            <a:r>
              <a:rPr kumimoji="1" lang="zh-CN" altLang="en-US" dirty="0" smtClean="0"/>
              <a:t>所谓的</a:t>
            </a:r>
            <a:r>
              <a:rPr kumimoji="1" lang="en-US" altLang="zh-CN" dirty="0" smtClean="0"/>
              <a:t>rebase master</a:t>
            </a:r>
          </a:p>
          <a:p>
            <a:r>
              <a:rPr kumimoji="1" lang="zh-CN" altLang="en-US" dirty="0" smtClean="0"/>
              <a:t>实用命令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把</a:t>
            </a:r>
            <a:r>
              <a:rPr lang="zh-CN" altLang="en-US" dirty="0"/>
              <a:t>更改后的文件作为</a:t>
            </a:r>
            <a:r>
              <a:rPr kumimoji="1" lang="zh-CN" altLang="en-US" dirty="0" smtClean="0"/>
              <a:t>快照，记录在微型的文件系统中，</a:t>
            </a:r>
            <a:r>
              <a:rPr lang="zh-CN" altLang="en-US" dirty="0"/>
              <a:t>并不是记录每</a:t>
            </a:r>
            <a:r>
              <a:rPr kumimoji="1" lang="zh-CN" altLang="en-US" dirty="0" smtClean="0"/>
              <a:t>一次的修改；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指纹字符串，类似</a:t>
            </a:r>
            <a:r>
              <a:rPr lang="fi-FI" altLang="zh-CN" dirty="0" smtClean="0"/>
              <a:t>24b9da6552252987aa493b52f8696cd6d3b00373</a:t>
            </a:r>
            <a:r>
              <a:rPr lang="zh-CN" altLang="en-US" dirty="0" smtClean="0"/>
              <a:t>，进行索引，而不是文件名；</a:t>
            </a:r>
            <a:endParaRPr lang="en-US" altLang="zh-CN" dirty="0" smtClean="0"/>
          </a:p>
          <a:p>
            <a:r>
              <a:rPr lang="zh-CN" altLang="en-US" dirty="0" smtClean="0"/>
              <a:t>一旦提交快照，就不用担心丢失数据；</a:t>
            </a:r>
            <a:endParaRPr lang="en-US" altLang="zh-CN" dirty="0" smtClean="0"/>
          </a:p>
          <a:p>
            <a:r>
              <a:rPr lang="zh-CN" altLang="en-US" dirty="0" smtClean="0"/>
              <a:t>文件的三种状态：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staged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committed</a:t>
            </a:r>
            <a:endParaRPr lang="fi-FI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基本工作原理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6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获取远程仓库</a:t>
            </a:r>
            <a:endParaRPr kumimoji="1" lang="en-US" altLang="zh-CN" dirty="0" smtClean="0"/>
          </a:p>
          <a:p>
            <a:r>
              <a:rPr kumimoji="1" lang="en-US" altLang="zh-CN" dirty="0" err="1">
                <a:sym typeface="Arial" charset="0"/>
              </a:rPr>
              <a:t>git</a:t>
            </a:r>
            <a:r>
              <a:rPr kumimoji="1" lang="en-US" altLang="zh-CN" dirty="0">
                <a:sym typeface="Arial" charset="0"/>
              </a:rPr>
              <a:t> clone  [</a:t>
            </a:r>
            <a:r>
              <a:rPr kumimoji="1" lang="en-US" altLang="zh-CN" dirty="0" err="1">
                <a:sym typeface="Arial" charset="0"/>
              </a:rPr>
              <a:t>url</a:t>
            </a:r>
            <a:r>
              <a:rPr kumimoji="1" lang="en-US" altLang="zh-CN" dirty="0">
                <a:sym typeface="Arial" charset="0"/>
              </a:rPr>
              <a:t>]  &lt;</a:t>
            </a:r>
            <a:r>
              <a:rPr kumimoji="1" lang="en-US" altLang="zh-CN" dirty="0" err="1">
                <a:sym typeface="Arial" charset="0"/>
              </a:rPr>
              <a:t>dir</a:t>
            </a:r>
            <a:r>
              <a:rPr kumimoji="1" lang="en-US" altLang="zh-CN" dirty="0">
                <a:sym typeface="Arial" charset="0"/>
              </a:rPr>
              <a:t>&gt;</a:t>
            </a:r>
          </a:p>
          <a:p>
            <a:r>
              <a:rPr kumimoji="1" lang="en-US" altLang="zh-CN" dirty="0" err="1">
                <a:sym typeface="Arial" charset="0"/>
              </a:rPr>
              <a:t>git</a:t>
            </a:r>
            <a:r>
              <a:rPr kumimoji="1" lang="en-US" altLang="zh-CN" dirty="0">
                <a:sym typeface="Arial" charset="0"/>
              </a:rPr>
              <a:t> remote add [name]  [</a:t>
            </a:r>
            <a:r>
              <a:rPr kumimoji="1" lang="en-US" altLang="zh-CN" dirty="0" err="1">
                <a:sym typeface="Arial" charset="0"/>
              </a:rPr>
              <a:t>url</a:t>
            </a:r>
            <a:r>
              <a:rPr kumimoji="1" lang="en-US" altLang="zh-CN" dirty="0">
                <a:sym typeface="Arial" charset="0"/>
              </a:rPr>
              <a:t>]</a:t>
            </a:r>
            <a:endParaRPr kumimoji="1" lang="en-US" altLang="zh-CN" dirty="0"/>
          </a:p>
          <a:p>
            <a:r>
              <a:rPr kumimoji="1" lang="en-US" altLang="zh-CN" dirty="0" err="1">
                <a:sym typeface="Arial" charset="0"/>
              </a:rPr>
              <a:t>git</a:t>
            </a:r>
            <a:r>
              <a:rPr kumimoji="1" lang="en-US" altLang="zh-CN" dirty="0">
                <a:sym typeface="Arial" charset="0"/>
              </a:rPr>
              <a:t> remote </a:t>
            </a:r>
            <a:r>
              <a:rPr kumimoji="1" lang="en-US" altLang="zh-CN" dirty="0" err="1">
                <a:sym typeface="Arial" charset="0"/>
              </a:rPr>
              <a:t>rm</a:t>
            </a:r>
            <a:r>
              <a:rPr kumimoji="1" lang="en-US" altLang="zh-CN" dirty="0">
                <a:sym typeface="Arial" charset="0"/>
              </a:rPr>
              <a:t> [name]</a:t>
            </a:r>
            <a:endParaRPr kumimoji="1" lang="en-US" altLang="zh-CN" dirty="0"/>
          </a:p>
          <a:p>
            <a:r>
              <a:rPr kumimoji="1" lang="en-US" altLang="zh-CN" dirty="0" err="1">
                <a:sym typeface="Arial" charset="0"/>
              </a:rPr>
              <a:t>git</a:t>
            </a:r>
            <a:r>
              <a:rPr kumimoji="1" lang="en-US" altLang="zh-CN" dirty="0">
                <a:sym typeface="Arial" charset="0"/>
              </a:rPr>
              <a:t> remote rename [old] [new]</a:t>
            </a:r>
          </a:p>
          <a:p>
            <a:r>
              <a:rPr kumimoji="1" lang="en-US" altLang="zh-CN" dirty="0" err="1">
                <a:sym typeface="Arial" charset="0"/>
              </a:rPr>
              <a:t>git</a:t>
            </a:r>
            <a:r>
              <a:rPr kumimoji="1" lang="en-US" altLang="zh-CN" dirty="0">
                <a:sym typeface="Arial" charset="0"/>
              </a:rPr>
              <a:t> remote </a:t>
            </a:r>
            <a:r>
              <a:rPr kumimoji="1" lang="en-US" altLang="zh-CN" dirty="0" err="1">
                <a:sym typeface="Arial" charset="0"/>
              </a:rPr>
              <a:t>set_url</a:t>
            </a:r>
            <a:r>
              <a:rPr kumimoji="1" lang="en-US" altLang="zh-CN" dirty="0">
                <a:sym typeface="Arial" charset="0"/>
              </a:rPr>
              <a:t> [name] [</a:t>
            </a:r>
            <a:r>
              <a:rPr kumimoji="1" lang="en-US" altLang="zh-CN" dirty="0" err="1">
                <a:sym typeface="Arial" charset="0"/>
              </a:rPr>
              <a:t>new_url</a:t>
            </a:r>
            <a:r>
              <a:rPr kumimoji="1" lang="en-US" altLang="zh-CN" dirty="0">
                <a:sym typeface="Arial" charset="0"/>
              </a:rPr>
              <a:t>]</a:t>
            </a:r>
          </a:p>
          <a:p>
            <a:r>
              <a:rPr kumimoji="1" lang="en-US" altLang="zh-CN" dirty="0" err="1">
                <a:sym typeface="Arial" charset="0"/>
              </a:rPr>
              <a:t>git</a:t>
            </a:r>
            <a:r>
              <a:rPr kumimoji="1" lang="en-US" altLang="zh-CN" dirty="0">
                <a:sym typeface="Arial" charset="0"/>
              </a:rPr>
              <a:t> remote  –</a:t>
            </a:r>
            <a:r>
              <a:rPr kumimoji="1" lang="en-US" altLang="zh-CN" dirty="0" smtClean="0">
                <a:sym typeface="Arial" charset="0"/>
              </a:rPr>
              <a:t>v</a:t>
            </a:r>
          </a:p>
          <a:p>
            <a:r>
              <a:rPr kumimoji="1" lang="zh-CN" altLang="en-US" dirty="0" smtClean="0">
                <a:sym typeface="Arial" charset="0"/>
              </a:rPr>
              <a:t>本地对某个项目管理</a:t>
            </a:r>
            <a:endParaRPr kumimoji="1" lang="en-US" altLang="zh-CN" dirty="0" smtClean="0">
              <a:sym typeface="Arial" charset="0"/>
            </a:endParaRPr>
          </a:p>
          <a:p>
            <a:r>
              <a:rPr kumimoji="1" lang="en-US" altLang="zh-CN" dirty="0" err="1" smtClean="0">
                <a:sym typeface="Arial" charset="0"/>
              </a:rPr>
              <a:t>git</a:t>
            </a:r>
            <a:r>
              <a:rPr kumimoji="1" lang="en-US" altLang="zh-CN" dirty="0" smtClean="0">
                <a:sym typeface="Arial" charset="0"/>
              </a:rPr>
              <a:t> </a:t>
            </a:r>
            <a:r>
              <a:rPr kumimoji="1" lang="en-US" altLang="zh-CN" dirty="0" err="1" smtClean="0">
                <a:sym typeface="Arial" charset="0"/>
              </a:rPr>
              <a:t>init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设置用户信息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config</a:t>
            </a:r>
            <a:r>
              <a:rPr lang="en-US" altLang="zh-CN" dirty="0">
                <a:solidFill>
                  <a:schemeClr val="tx1"/>
                </a:solidFill>
              </a:rPr>
              <a:t> --global </a:t>
            </a:r>
            <a:r>
              <a:rPr lang="en-US" altLang="zh-CN" dirty="0" err="1">
                <a:solidFill>
                  <a:schemeClr val="tx1"/>
                </a:solidFill>
              </a:rPr>
              <a:t>user.name</a:t>
            </a:r>
            <a:r>
              <a:rPr lang="en-US" altLang="zh-CN" dirty="0">
                <a:solidFill>
                  <a:schemeClr val="tx1"/>
                </a:solidFill>
              </a:rPr>
              <a:t> "John Doe”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config</a:t>
            </a:r>
            <a:r>
              <a:rPr lang="en-US" altLang="zh-CN" dirty="0">
                <a:solidFill>
                  <a:schemeClr val="tx1"/>
                </a:solidFill>
              </a:rPr>
              <a:t> --global </a:t>
            </a:r>
            <a:r>
              <a:rPr lang="en-US" altLang="zh-CN" dirty="0" err="1">
                <a:solidFill>
                  <a:schemeClr val="tx1"/>
                </a:solidFill>
              </a:rPr>
              <a:t>user.email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johndoe@example.com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查看配置信息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dirty="0" err="1" smtClean="0">
                <a:solidFill>
                  <a:schemeClr val="tx1"/>
                </a:solidFill>
              </a:rPr>
              <a:t>it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config</a:t>
            </a:r>
            <a:r>
              <a:rPr lang="en-US" altLang="zh-CN" dirty="0">
                <a:solidFill>
                  <a:schemeClr val="tx1"/>
                </a:solidFill>
              </a:rPr>
              <a:t> –list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获得帮助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en-US" altLang="zh-CN" dirty="0" smtClean="0"/>
              <a:t> help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help --a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8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diff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add &lt;file&gt;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commit –m ‘</a:t>
            </a:r>
            <a:r>
              <a:rPr kumimoji="1" lang="zh-CN" altLang="en-US" dirty="0" smtClean="0"/>
              <a:t>修复</a:t>
            </a:r>
            <a:r>
              <a:rPr kumimoji="1" lang="en-US" altLang="zh-CN" dirty="0" smtClean="0"/>
              <a:t>ios5</a:t>
            </a:r>
            <a:r>
              <a:rPr kumimoji="1" lang="zh-CN" altLang="en-US" dirty="0" smtClean="0"/>
              <a:t>不能滑动</a:t>
            </a:r>
            <a:r>
              <a:rPr kumimoji="1" lang="en-US" altLang="zh-CN" dirty="0" smtClean="0"/>
              <a:t>’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fetch v2-feature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rebase v2-feature/pmt-19523-ipad-anjuke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</a:t>
            </a:r>
            <a:r>
              <a:rPr kumimoji="1" lang="en-US" altLang="zh-CN" dirty="0"/>
              <a:t>v2-</a:t>
            </a:r>
            <a:r>
              <a:rPr kumimoji="1" lang="en-US" altLang="zh-CN" dirty="0" smtClean="0"/>
              <a:t>feature </a:t>
            </a:r>
            <a:r>
              <a:rPr kumimoji="1" lang="en-US" altLang="zh-CN" dirty="0"/>
              <a:t>pmt-19523-ipad-anjuke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代码提交的顺序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2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修改最后一次提交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commit –amend</a:t>
            </a:r>
          </a:p>
          <a:p>
            <a:r>
              <a:rPr kumimoji="1" lang="zh-CN" altLang="en-US" dirty="0" smtClean="0"/>
              <a:t>取消暂存的文件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reset HEAD &lt;file&gt;</a:t>
            </a:r>
          </a:p>
          <a:p>
            <a:r>
              <a:rPr kumimoji="1" lang="zh-CN" altLang="en-US" dirty="0" smtClean="0"/>
              <a:t>取消对文件的修改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-- &lt;file&gt;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基础</a:t>
            </a:r>
            <a:r>
              <a:rPr kumimoji="1" lang="zh-CN" altLang="en-US" dirty="0" smtClean="0"/>
              <a:t>－撤销操作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6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冲突手动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&lt;&lt;&lt;&lt;&lt;&lt;&lt;</a:t>
            </a:r>
          </a:p>
          <a:p>
            <a:r>
              <a:rPr kumimoji="1" lang="en-US" altLang="zh-CN" dirty="0" smtClean="0"/>
              <a:t>=======</a:t>
            </a:r>
          </a:p>
          <a:p>
            <a:r>
              <a:rPr kumimoji="1" lang="en-US" altLang="zh-CN" dirty="0" smtClean="0"/>
              <a:t>&gt;&gt;&gt;&gt;&gt;&gt;&gt;</a:t>
            </a:r>
          </a:p>
          <a:p>
            <a:r>
              <a:rPr kumimoji="1" lang="zh-CN" altLang="en-US" dirty="0" smtClean="0"/>
              <a:t>图形化界面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mergetool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19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什么时候应该提交？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可以上线的状态，保证提交点功能完整，不会报错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解决冲突要注意的？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一个文件可能有很多冲突，要解决彻底，解决完之后要自测，自测完成之后才能强推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55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精装书.thmx</Template>
  <TotalTime>305</TotalTime>
  <Words>527</Words>
  <Application>Microsoft Macintosh PowerPoint</Application>
  <PresentationFormat>全屏显示(4:3)</PresentationFormat>
  <Paragraphs>119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精装书</vt:lpstr>
      <vt:lpstr>Git原理及常用命令</vt:lpstr>
      <vt:lpstr>目录</vt:lpstr>
      <vt:lpstr>Git基本工作原理</vt:lpstr>
      <vt:lpstr>git-仓库</vt:lpstr>
      <vt:lpstr>Git config</vt:lpstr>
      <vt:lpstr>git-代码提交的顺序</vt:lpstr>
      <vt:lpstr>git 基础－撤销操作</vt:lpstr>
      <vt:lpstr>PowerPoint 演示文稿</vt:lpstr>
      <vt:lpstr>PowerPoint 演示文稿</vt:lpstr>
      <vt:lpstr>git 基础－提交更新</vt:lpstr>
      <vt:lpstr>git 基础－查看记录</vt:lpstr>
      <vt:lpstr>git 分支</vt:lpstr>
      <vt:lpstr>Git基本的分支与合并</vt:lpstr>
      <vt:lpstr>git－分支管理</vt:lpstr>
      <vt:lpstr>PowerPoint 演示文稿</vt:lpstr>
      <vt:lpstr>git－rebase</vt:lpstr>
      <vt:lpstr>git－实用命令</vt:lpstr>
      <vt:lpstr>End</vt:lpstr>
    </vt:vector>
  </TitlesOfParts>
  <Company>ajk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hanhui zhang</dc:creator>
  <cp:lastModifiedBy>hanhui zhang</cp:lastModifiedBy>
  <cp:revision>290</cp:revision>
  <dcterms:created xsi:type="dcterms:W3CDTF">2014-03-21T12:34:18Z</dcterms:created>
  <dcterms:modified xsi:type="dcterms:W3CDTF">2014-03-25T08:05:15Z</dcterms:modified>
</cp:coreProperties>
</file>