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66" y="67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5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8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8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0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4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2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F256-C636-4035-9EAE-1B616EA962C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A3679-CD78-4747-9CDC-B4BABD81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5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68114" y="1448998"/>
            <a:ext cx="3960000" cy="396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77693" y="1448999"/>
            <a:ext cx="3960000" cy="396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68382" y="2828834"/>
            <a:ext cx="53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49682" y="2828835"/>
            <a:ext cx="53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446225" y="1932260"/>
            <a:ext cx="1372576" cy="2993475"/>
          </a:xfrm>
          <a:custGeom>
            <a:avLst/>
            <a:gdLst>
              <a:gd name="connsiteX0" fmla="*/ 686288 w 1372576"/>
              <a:gd name="connsiteY0" fmla="*/ 0 h 2993475"/>
              <a:gd name="connsiteX1" fmla="*/ 792648 w 1372576"/>
              <a:gd name="connsiteY1" fmla="*/ 96666 h 2993475"/>
              <a:gd name="connsiteX2" fmla="*/ 1372576 w 1372576"/>
              <a:gd name="connsiteY2" fmla="*/ 1496737 h 2993475"/>
              <a:gd name="connsiteX3" fmla="*/ 792648 w 1372576"/>
              <a:gd name="connsiteY3" fmla="*/ 2896809 h 2993475"/>
              <a:gd name="connsiteX4" fmla="*/ 686288 w 1372576"/>
              <a:gd name="connsiteY4" fmla="*/ 2993475 h 2993475"/>
              <a:gd name="connsiteX5" fmla="*/ 579929 w 1372576"/>
              <a:gd name="connsiteY5" fmla="*/ 2896809 h 2993475"/>
              <a:gd name="connsiteX6" fmla="*/ 0 w 1372576"/>
              <a:gd name="connsiteY6" fmla="*/ 1496737 h 2993475"/>
              <a:gd name="connsiteX7" fmla="*/ 579929 w 1372576"/>
              <a:gd name="connsiteY7" fmla="*/ 96666 h 299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2576" h="2993475">
                <a:moveTo>
                  <a:pt x="686288" y="0"/>
                </a:moveTo>
                <a:lnTo>
                  <a:pt x="792648" y="96666"/>
                </a:lnTo>
                <a:cubicBezTo>
                  <a:pt x="1150957" y="454975"/>
                  <a:pt x="1372576" y="949975"/>
                  <a:pt x="1372576" y="1496737"/>
                </a:cubicBezTo>
                <a:cubicBezTo>
                  <a:pt x="1372576" y="2043499"/>
                  <a:pt x="1150957" y="2538499"/>
                  <a:pt x="792648" y="2896809"/>
                </a:cubicBezTo>
                <a:lnTo>
                  <a:pt x="686288" y="2993475"/>
                </a:lnTo>
                <a:lnTo>
                  <a:pt x="579929" y="2896809"/>
                </a:lnTo>
                <a:cubicBezTo>
                  <a:pt x="221619" y="2538499"/>
                  <a:pt x="0" y="2043499"/>
                  <a:pt x="0" y="1496737"/>
                </a:cubicBezTo>
                <a:cubicBezTo>
                  <a:pt x="0" y="949975"/>
                  <a:pt x="221619" y="454975"/>
                  <a:pt x="579929" y="96666"/>
                </a:cubicBezTo>
                <a:close/>
              </a:path>
            </a:pathLst>
          </a:custGeom>
          <a:solidFill>
            <a:schemeClr val="accent6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68114" y="1448998"/>
            <a:ext cx="3960000" cy="396000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68382" y="2828834"/>
            <a:ext cx="53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49682" y="2828835"/>
            <a:ext cx="53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77693" y="1448999"/>
            <a:ext cx="3960000" cy="396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8382" y="2828834"/>
            <a:ext cx="53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77693" y="1448999"/>
            <a:ext cx="3960000" cy="39600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49682" y="2828835"/>
            <a:ext cx="53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68114" y="1448998"/>
            <a:ext cx="3960000" cy="396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68114" y="1448998"/>
            <a:ext cx="3960000" cy="39600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77693" y="1448999"/>
            <a:ext cx="3960000" cy="39600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68382" y="2828834"/>
            <a:ext cx="53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49682" y="2828835"/>
            <a:ext cx="53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5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Yunxian</dc:creator>
  <cp:lastModifiedBy>SUN Yunxian</cp:lastModifiedBy>
  <cp:revision>8</cp:revision>
  <dcterms:created xsi:type="dcterms:W3CDTF">2020-10-09T13:31:56Z</dcterms:created>
  <dcterms:modified xsi:type="dcterms:W3CDTF">2020-10-12T08:39:04Z</dcterms:modified>
</cp:coreProperties>
</file>