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71" r:id="rId6"/>
    <p:sldId id="272" r:id="rId7"/>
    <p:sldId id="27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Yunxian" initials="SY" lastIdx="1" clrIdx="0">
    <p:extLst>
      <p:ext uri="{19B8F6BF-5375-455C-9EA6-DF929625EA0E}">
        <p15:presenceInfo xmlns:p15="http://schemas.microsoft.com/office/powerpoint/2012/main" userId="85db369202011c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>
        <p:guide pos="3840"/>
        <p:guide orient="horz"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1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0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8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7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6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EF2A-B23F-4159-8EDC-AA7BA728064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3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903925" y="133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3925" y="241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03925" y="187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03925" y="295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03925" y="403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03925" y="349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03925" y="457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03925" y="565291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03925" y="511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03925" y="619291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3299" y="141272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228664" y="195272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3203299" y="247952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03299" y="3586358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203299" y="3059990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96814" y="5201947"/>
            <a:ext cx="401502" cy="34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203299" y="465272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203299" y="4100566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89754" y="5741947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203299" y="6279006"/>
            <a:ext cx="408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2095" y="1433642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705065" y="2489667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718265" y="3029667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a[3]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5705065" y="4117557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a[5]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718035" y="3584422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a[4]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692095" y="465069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a[6]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5692095" y="5175194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a[7]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5692095" y="573069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a[8]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705065" y="627069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a[9]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721277" y="197389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93410" y="1357076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1000 -- 1003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8093410" y="1912763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1004 -- 1007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8093410" y="2393098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1008 -- 1011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111130" y="4566298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1024 -- 1027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8093410" y="2968549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1012 -- 1015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8093409" y="4072801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1020 -- 1023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8111130" y="3520675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1016 -- 1019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8093409" y="5147970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1028 -- 1031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8093408" y="6232839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1036 -- 1039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8093408" y="5744141"/>
            <a:ext cx="15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1032 -- 1035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28790" y="569570"/>
            <a:ext cx="181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 element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（数组元素）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691096" y="686136"/>
            <a:ext cx="148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（索引）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93407" y="655243"/>
            <a:ext cx="226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（内存地址）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550912" y="1541742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582390" y="1328072"/>
            <a:ext cx="160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base_address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2276272" y="1619003"/>
            <a:ext cx="262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18403" y="1412727"/>
            <a:ext cx="173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data_type_size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198" y="135905"/>
            <a:ext cx="6762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Array[i]_address 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_address + i * data_type_size</a:t>
            </a:r>
          </a:p>
        </p:txBody>
      </p:sp>
    </p:spTree>
    <p:extLst>
      <p:ext uri="{BB962C8B-B14F-4D97-AF65-F5344CB8AC3E}">
        <p14:creationId xmlns:p14="http://schemas.microsoft.com/office/powerpoint/2010/main" val="16528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63457" y="109945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63457" y="217945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63457" y="1639455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63457" y="2719455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63457" y="325945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1627" y="1200178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364597" y="225620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377797" y="279620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377567" y="3350958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a[n]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380809" y="1740429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117625" y="5638944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element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曲线连接符 3"/>
          <p:cNvCxnSpPr>
            <a:stCxn id="53" idx="3"/>
            <a:endCxn id="54" idx="2"/>
          </p:cNvCxnSpPr>
          <p:nvPr/>
        </p:nvCxnSpPr>
        <p:spPr>
          <a:xfrm flipV="1">
            <a:off x="3277625" y="4339166"/>
            <a:ext cx="2365832" cy="15697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563457" y="3799166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21718" y="3881125"/>
            <a:ext cx="89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a[n+1]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55" y="112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9855" y="220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9855" y="166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99855" y="274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9855" y="328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88025" y="122433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600995" y="2280360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614195" y="2820360"/>
            <a:ext cx="58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613965" y="337511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a[n]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1617207" y="1764586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13234" y="546568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ld array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5114920" y="487735"/>
            <a:ext cx="13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en-US" altLang="zh-CN" dirty="0" smtClean="0"/>
              <a:t> array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96620" y="5454278"/>
            <a:ext cx="54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 </a:t>
            </a:r>
            <a:r>
              <a:rPr lang="zh-CN" altLang="en-US" dirty="0" smtClean="0"/>
              <a:t>其他 </a:t>
            </a:r>
            <a:r>
              <a:rPr lang="en-US" altLang="zh-CN" dirty="0" smtClean="0"/>
              <a:t>element </a:t>
            </a:r>
            <a:r>
              <a:rPr lang="zh-CN" altLang="en-US" dirty="0" smtClean="0"/>
              <a:t>不需要改变，在尾部添加即可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806649" y="1681281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6649" y="2761281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06649" y="2221281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06649" y="3301281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06649" y="3841281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1391" y="1773618"/>
            <a:ext cx="156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a[0]--&gt;a[1]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301391" y="2780329"/>
            <a:ext cx="13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a[2]--&gt;a[3]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620989" y="3378029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227622" y="3880446"/>
            <a:ext cx="173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a[n]--&gt;a[n+1]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301391" y="2315874"/>
            <a:ext cx="1564739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a[1]--&gt;a[2]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117625" y="5638944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element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曲线连接符 3"/>
          <p:cNvCxnSpPr>
            <a:stCxn id="53" idx="3"/>
            <a:endCxn id="54" idx="1"/>
          </p:cNvCxnSpPr>
          <p:nvPr/>
        </p:nvCxnSpPr>
        <p:spPr>
          <a:xfrm flipV="1">
            <a:off x="3277625" y="1402882"/>
            <a:ext cx="1529024" cy="4506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806649" y="113288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099584" y="1187908"/>
            <a:ext cx="19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 </a:t>
            </a:r>
            <a:r>
              <a:rPr lang="en-US" altLang="zh-CN" dirty="0" smtClean="0">
                <a:sym typeface="Wingdings" panose="05000000000000000000" pitchFamily="2" charset="2"/>
              </a:rPr>
              <a:t>--&gt;element 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55" y="112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9855" y="220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9855" y="166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99855" y="274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9855" y="328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88025" y="122433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600995" y="2280360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614195" y="2820360"/>
            <a:ext cx="58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613965" y="337511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a[n]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1617207" y="1764586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13234" y="546568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ld array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5309474" y="411718"/>
            <a:ext cx="13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en-US" altLang="zh-CN" dirty="0" smtClean="0"/>
              <a:t> array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90631" y="5354944"/>
            <a:ext cx="427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 </a:t>
            </a:r>
            <a:r>
              <a:rPr lang="zh-CN" altLang="en-US" dirty="0" smtClean="0"/>
              <a:t>移动到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原有的 </a:t>
            </a:r>
            <a:r>
              <a:rPr lang="en-US" altLang="zh-CN" dirty="0" smtClean="0"/>
              <a:t>element </a:t>
            </a:r>
            <a:r>
              <a:rPr lang="zh-CN" altLang="en-US" dirty="0" smtClean="0"/>
              <a:t>要下移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56" idx="3"/>
            <a:endCxn id="38" idx="1"/>
          </p:cNvCxnSpPr>
          <p:nvPr/>
        </p:nvCxnSpPr>
        <p:spPr>
          <a:xfrm>
            <a:off x="2959855" y="1393612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936294" y="1948511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958581" y="2495529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35020" y="3002807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984690" y="3601611"/>
            <a:ext cx="1846794" cy="55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7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63457" y="109945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63457" y="217945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63457" y="1639455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63457" y="2719455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63457" y="325945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1627" y="1200178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4781273" y="2264789"/>
            <a:ext cx="235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 </a:t>
            </a:r>
            <a:r>
              <a:rPr lang="en-US" altLang="zh-CN" dirty="0" smtClean="0">
                <a:sym typeface="Wingdings" panose="05000000000000000000" pitchFamily="2" charset="2"/>
              </a:rPr>
              <a:t>-- &gt; element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438919" y="336113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380809" y="1740429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117625" y="5638944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element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曲线连接符 3"/>
          <p:cNvCxnSpPr>
            <a:stCxn id="53" idx="3"/>
            <a:endCxn id="42" idx="1"/>
          </p:cNvCxnSpPr>
          <p:nvPr/>
        </p:nvCxnSpPr>
        <p:spPr>
          <a:xfrm flipV="1">
            <a:off x="3277625" y="2449455"/>
            <a:ext cx="1285832" cy="3459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563457" y="3799166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21718" y="3881125"/>
            <a:ext cx="89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a[n+1]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55" y="112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9855" y="220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9855" y="166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99855" y="274361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9855" y="328361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88025" y="122433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600995" y="2280360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a[2]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614195" y="2820360"/>
            <a:ext cx="58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613965" y="3375115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a[n]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1617207" y="1764586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13234" y="546568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ld array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5114920" y="487735"/>
            <a:ext cx="13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en-US" altLang="zh-CN" dirty="0" smtClean="0"/>
              <a:t> array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23151" y="5157103"/>
            <a:ext cx="24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array </a:t>
            </a:r>
            <a:r>
              <a:rPr lang="zh-CN" altLang="en-US" dirty="0" smtClean="0"/>
              <a:t>插入的任意位置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57" idx="3"/>
          </p:cNvCxnSpPr>
          <p:nvPr/>
        </p:nvCxnSpPr>
        <p:spPr>
          <a:xfrm>
            <a:off x="2959855" y="2473612"/>
            <a:ext cx="1498934" cy="48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377566" y="2813304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67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5016000" y="3580550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16000" y="4660550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16000" y="4120550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16000" y="5200550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16000" y="5740550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6090" y="5804947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939060" y="4721213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926090" y="4196966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26090" y="3656966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926090" y="5305430"/>
            <a:ext cx="583660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36817" y="1027612"/>
            <a:ext cx="10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8022" y="2671170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946949" y="22545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31383" y="211793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98274" y="2572601"/>
            <a:ext cx="2795451" cy="370794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曲线连接符 10"/>
          <p:cNvCxnSpPr>
            <a:stCxn id="54" idx="3"/>
          </p:cNvCxnSpPr>
          <p:nvPr/>
        </p:nvCxnSpPr>
        <p:spPr>
          <a:xfrm>
            <a:off x="2891383" y="2387935"/>
            <a:ext cx="2845434" cy="462269"/>
          </a:xfrm>
          <a:prstGeom prst="curvedConnector3">
            <a:avLst>
              <a:gd name="adj1" fmla="val 98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015999" y="2964134"/>
            <a:ext cx="2160000" cy="54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209384" y="2574885"/>
            <a:ext cx="68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476549" y="2117935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0" name="曲线连接符 69"/>
          <p:cNvCxnSpPr>
            <a:endCxn id="69" idx="1"/>
          </p:cNvCxnSpPr>
          <p:nvPr/>
        </p:nvCxnSpPr>
        <p:spPr>
          <a:xfrm flipV="1">
            <a:off x="6388733" y="2387935"/>
            <a:ext cx="3087816" cy="413742"/>
          </a:xfrm>
          <a:prstGeom prst="curvedConnector3">
            <a:avLst>
              <a:gd name="adj1" fmla="val -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924016" y="383667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24016" y="491667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24016" y="437667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24016" y="545667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24016" y="599667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8039" y="6036326"/>
            <a:ext cx="98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3672237" y="4977335"/>
            <a:ext cx="90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page3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672237" y="4453088"/>
            <a:ext cx="8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page4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672237" y="3913088"/>
            <a:ext cx="90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page5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672238" y="5571855"/>
            <a:ext cx="903357" cy="37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page2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63018" y="1047971"/>
            <a:ext cx="10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 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95792" y="2316215"/>
            <a:ext cx="6879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955083" y="1946883"/>
            <a:ext cx="609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44770" y="235196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page6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6290" y="2828723"/>
            <a:ext cx="2795451" cy="370794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曲线连接符 10"/>
          <p:cNvCxnSpPr>
            <a:stCxn id="54" idx="3"/>
            <a:endCxn id="58" idx="0"/>
          </p:cNvCxnSpPr>
          <p:nvPr/>
        </p:nvCxnSpPr>
        <p:spPr>
          <a:xfrm>
            <a:off x="2204770" y="2621962"/>
            <a:ext cx="1799245" cy="5982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924015" y="3220256"/>
            <a:ext cx="2160000" cy="54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page6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93764" y="2585873"/>
            <a:ext cx="68797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027612" y="2209034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0" name="曲线连接符 69"/>
          <p:cNvCxnSpPr/>
          <p:nvPr/>
        </p:nvCxnSpPr>
        <p:spPr>
          <a:xfrm flipV="1">
            <a:off x="4004015" y="2389053"/>
            <a:ext cx="2932666" cy="750817"/>
          </a:xfrm>
          <a:prstGeom prst="curvedConnector3">
            <a:avLst>
              <a:gd name="adj1" fmla="val -1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36355" y="381192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page7</a:t>
            </a:r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36355" y="489192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page9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36355" y="435192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page8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36355" y="543192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page10</a:t>
            </a:r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36355" y="597192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page11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31881" y="2824802"/>
            <a:ext cx="2795451" cy="370794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36354" y="3195513"/>
            <a:ext cx="2160000" cy="54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page6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4" name="直接箭头连接符 13"/>
          <p:cNvCxnSpPr>
            <a:stCxn id="69" idx="2"/>
            <a:endCxn id="33" idx="0"/>
          </p:cNvCxnSpPr>
          <p:nvPr/>
        </p:nvCxnSpPr>
        <p:spPr>
          <a:xfrm>
            <a:off x="8107612" y="2749034"/>
            <a:ext cx="8742" cy="44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301644" y="2815451"/>
            <a:ext cx="68797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cxnSp>
        <p:nvCxnSpPr>
          <p:cNvPr id="19" name="曲线连接符 18"/>
          <p:cNvCxnSpPr>
            <a:stCxn id="32" idx="0"/>
            <a:endCxn id="58" idx="0"/>
          </p:cNvCxnSpPr>
          <p:nvPr/>
        </p:nvCxnSpPr>
        <p:spPr>
          <a:xfrm rot="16200000" flipH="1" flipV="1">
            <a:off x="5819084" y="1009733"/>
            <a:ext cx="395454" cy="4025592"/>
          </a:xfrm>
          <a:prstGeom prst="curvedConnector3">
            <a:avLst>
              <a:gd name="adj1" fmla="val -57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75357" y="968462"/>
            <a:ext cx="10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 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70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924016" y="383667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24016" y="491667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24016" y="437667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24016" y="5456672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24016" y="5996672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63018" y="1047971"/>
            <a:ext cx="11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 1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1946" y="2655918"/>
            <a:ext cx="6879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-5818" y="1697306"/>
            <a:ext cx="512579" cy="333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6290" y="2828723"/>
            <a:ext cx="2795451" cy="370794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曲线连接符 10"/>
          <p:cNvCxnSpPr>
            <a:stCxn id="54" idx="2"/>
            <a:endCxn id="58" idx="0"/>
          </p:cNvCxnSpPr>
          <p:nvPr/>
        </p:nvCxnSpPr>
        <p:spPr>
          <a:xfrm rot="16200000" flipH="1">
            <a:off x="1532561" y="748801"/>
            <a:ext cx="1189365" cy="37535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924015" y="3220256"/>
            <a:ext cx="2160000" cy="54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36355" y="381192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36355" y="489192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36355" y="435192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36355" y="5431929"/>
            <a:ext cx="216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endParaRPr lang="zh-CN" altLang="en-US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36355" y="5971929"/>
            <a:ext cx="216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31881" y="2824802"/>
            <a:ext cx="2795451" cy="370794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36354" y="3195513"/>
            <a:ext cx="2160000" cy="540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8074" y="1858198"/>
            <a:ext cx="68797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575357" y="968462"/>
            <a:ext cx="148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Stack 2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0306" y="1697306"/>
            <a:ext cx="512579" cy="333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06348" y="1697305"/>
            <a:ext cx="512579" cy="333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05935" y="1699799"/>
            <a:ext cx="512579" cy="333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12777" y="1702085"/>
            <a:ext cx="512579" cy="333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9" name="曲线连接符 38"/>
          <p:cNvCxnSpPr/>
          <p:nvPr/>
        </p:nvCxnSpPr>
        <p:spPr>
          <a:xfrm>
            <a:off x="672783" y="2037133"/>
            <a:ext cx="7359759" cy="11582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endCxn id="58" idx="0"/>
          </p:cNvCxnSpPr>
          <p:nvPr/>
        </p:nvCxnSpPr>
        <p:spPr>
          <a:xfrm>
            <a:off x="1262637" y="2025392"/>
            <a:ext cx="2741378" cy="11948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33" idx="0"/>
          </p:cNvCxnSpPr>
          <p:nvPr/>
        </p:nvCxnSpPr>
        <p:spPr>
          <a:xfrm>
            <a:off x="1721861" y="2032703"/>
            <a:ext cx="6394493" cy="11628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521479" y="1700115"/>
            <a:ext cx="512579" cy="333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27603" y="1691406"/>
            <a:ext cx="512579" cy="333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6" name="曲线连接符 55"/>
          <p:cNvCxnSpPr>
            <a:endCxn id="58" idx="0"/>
          </p:cNvCxnSpPr>
          <p:nvPr/>
        </p:nvCxnSpPr>
        <p:spPr>
          <a:xfrm>
            <a:off x="2181958" y="2037461"/>
            <a:ext cx="1822057" cy="11827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45" idx="2"/>
          </p:cNvCxnSpPr>
          <p:nvPr/>
        </p:nvCxnSpPr>
        <p:spPr>
          <a:xfrm rot="16200000" flipH="1">
            <a:off x="4836211" y="-24743"/>
            <a:ext cx="1211553" cy="5328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940760" y="3268348"/>
            <a:ext cx="33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1727" y="1668363"/>
            <a:ext cx="519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当插入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号时候，发现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stack top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 *，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 * 优先级要低，所以这个时候就不能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push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，而是要把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 stack top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取出两个进行计算，结果在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push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 stack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，然后再将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尝试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push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，发现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号优先级一样，那么也会重复 以上操作，这就是表达式计算优先级的底层实现；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21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23440" y="3392102"/>
            <a:ext cx="5745120" cy="362722"/>
            <a:chOff x="2804160" y="3222171"/>
            <a:chExt cx="5745120" cy="362722"/>
          </a:xfrm>
        </p:grpSpPr>
        <p:sp>
          <p:nvSpPr>
            <p:cNvPr id="2" name="矩形 1"/>
            <p:cNvSpPr/>
            <p:nvPr/>
          </p:nvSpPr>
          <p:spPr>
            <a:xfrm>
              <a:off x="2804160" y="3222171"/>
              <a:ext cx="720000" cy="36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524160" y="3222171"/>
              <a:ext cx="720000" cy="36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244160" y="3223623"/>
              <a:ext cx="720000" cy="36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956720" y="3223623"/>
              <a:ext cx="720000" cy="36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676720" y="3223441"/>
              <a:ext cx="720000" cy="36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396720" y="3223441"/>
              <a:ext cx="720000" cy="36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16720" y="3224893"/>
              <a:ext cx="720000" cy="36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829280" y="3224893"/>
              <a:ext cx="720000" cy="36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99501" y="1331089"/>
            <a:ext cx="121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queue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548716" y="2905964"/>
            <a:ext cx="0" cy="48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8608560" y="2905965"/>
            <a:ext cx="0" cy="48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287047" y="2476982"/>
            <a:ext cx="59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tail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48561" y="247698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167149" y="3573463"/>
            <a:ext cx="567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92871" y="3382770"/>
            <a:ext cx="121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dequeue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30880" y="3395945"/>
            <a:ext cx="121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enqueue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647379" y="3574824"/>
            <a:ext cx="567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2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343</Words>
  <Application>Microsoft Office PowerPoint</Application>
  <PresentationFormat>宽屏</PresentationFormat>
  <Paragraphs>138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sunyunxian</dc:creator>
  <cp:lastModifiedBy>SUN Yunxian</cp:lastModifiedBy>
  <cp:revision>62</cp:revision>
  <dcterms:created xsi:type="dcterms:W3CDTF">2020-08-09T05:58:44Z</dcterms:created>
  <dcterms:modified xsi:type="dcterms:W3CDTF">2020-08-23T14:43:37Z</dcterms:modified>
</cp:coreProperties>
</file>