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1" r:id="rId11"/>
    <p:sldId id="260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Yunxian" initials="SY" lastIdx="1" clrIdx="0">
    <p:extLst>
      <p:ext uri="{19B8F6BF-5375-455C-9EA6-DF929625EA0E}">
        <p15:presenceInfo xmlns:p15="http://schemas.microsoft.com/office/powerpoint/2012/main" userId="85db369202011c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1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0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8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7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6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EF2A-B23F-4159-8EDC-AA7BA7280644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3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63318" y="3575147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 = [1]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li[0] = 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683" y="3515666"/>
            <a:ext cx="85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2527" y="3962400"/>
            <a:ext cx="518159" cy="518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04161" y="3962399"/>
            <a:ext cx="518159" cy="518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185853" y="2682240"/>
            <a:ext cx="618308" cy="6183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5" idx="0"/>
          </p:cNvCxnSpPr>
          <p:nvPr/>
        </p:nvCxnSpPr>
        <p:spPr>
          <a:xfrm flipH="1">
            <a:off x="1961607" y="3209999"/>
            <a:ext cx="314795" cy="752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5"/>
          </p:cNvCxnSpPr>
          <p:nvPr/>
        </p:nvCxnSpPr>
        <p:spPr>
          <a:xfrm>
            <a:off x="2713612" y="3209999"/>
            <a:ext cx="362695" cy="752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1901290" y="3322321"/>
            <a:ext cx="435428" cy="376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306488" y="3698521"/>
            <a:ext cx="1445626" cy="1114696"/>
            <a:chOff x="7419700" y="2847703"/>
            <a:chExt cx="1445626" cy="1114696"/>
          </a:xfrm>
        </p:grpSpPr>
        <p:sp>
          <p:nvSpPr>
            <p:cNvPr id="13" name="矩形 12"/>
            <p:cNvSpPr/>
            <p:nvPr/>
          </p:nvSpPr>
          <p:spPr>
            <a:xfrm>
              <a:off x="7419703" y="2847703"/>
              <a:ext cx="1445623" cy="2786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419702" y="3126377"/>
              <a:ext cx="1445623" cy="2786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19701" y="3405051"/>
              <a:ext cx="1445623" cy="2786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19700" y="3683725"/>
              <a:ext cx="1445623" cy="2786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6129748" y="2642143"/>
            <a:ext cx="618308" cy="6183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4" idx="5"/>
            <a:endCxn id="13" idx="0"/>
          </p:cNvCxnSpPr>
          <p:nvPr/>
        </p:nvCxnSpPr>
        <p:spPr>
          <a:xfrm>
            <a:off x="6657507" y="3169902"/>
            <a:ext cx="1371796" cy="528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879874" y="3209999"/>
            <a:ext cx="1262742" cy="518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Value=1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79874" y="4387388"/>
            <a:ext cx="1262742" cy="518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Value=2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endCxn id="30" idx="1"/>
          </p:cNvCxnSpPr>
          <p:nvPr/>
        </p:nvCxnSpPr>
        <p:spPr>
          <a:xfrm flipV="1">
            <a:off x="8648503" y="3469079"/>
            <a:ext cx="1231371" cy="338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1" idx="1"/>
          </p:cNvCxnSpPr>
          <p:nvPr/>
        </p:nvCxnSpPr>
        <p:spPr>
          <a:xfrm>
            <a:off x="8648503" y="3911904"/>
            <a:ext cx="1231371" cy="73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乘号 35"/>
          <p:cNvSpPr/>
          <p:nvPr/>
        </p:nvSpPr>
        <p:spPr>
          <a:xfrm>
            <a:off x="9089251" y="3431225"/>
            <a:ext cx="435428" cy="376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614161" y="5395323"/>
            <a:ext cx="41626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所指向的数组对象并没有变化，只是数组对象的内容发生变化了</a:t>
            </a:r>
            <a:endParaRPr lang="zh-CN" altLang="en-US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5646" y="5370565"/>
            <a:ext cx="43987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内存中原始的</a:t>
            </a:r>
            <a:r>
              <a:rPr lang="en-US" altLang="zh-CN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对象因为不能改变，于是被“抛弃”，指向一个新的</a:t>
            </a:r>
            <a:r>
              <a:rPr lang="en-US" altLang="zh-CN" sz="1050" dirty="0" err="1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49086" y="486976"/>
            <a:ext cx="4929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Python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中变量是没有类型的，所有的变量都可以理解是内存中一个对象的“引用”，把变量和真正的内存对象分开</a:t>
            </a:r>
          </a:p>
        </p:txBody>
      </p:sp>
      <p:sp>
        <p:nvSpPr>
          <p:cNvPr id="47" name="矩形 46"/>
          <p:cNvSpPr/>
          <p:nvPr/>
        </p:nvSpPr>
        <p:spPr>
          <a:xfrm>
            <a:off x="333301" y="1684605"/>
            <a:ext cx="624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下图说明，可更改(mutable)与不可更改(immutable)对象区别</a:t>
            </a:r>
          </a:p>
        </p:txBody>
      </p:sp>
    </p:spTree>
    <p:extLst>
      <p:ext uri="{BB962C8B-B14F-4D97-AF65-F5344CB8AC3E}">
        <p14:creationId xmlns:p14="http://schemas.microsoft.com/office/powerpoint/2010/main" val="136099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14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00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62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7680" y="795671"/>
            <a:ext cx="2424184" cy="1036318"/>
            <a:chOff x="1542698" y="2026658"/>
            <a:chExt cx="1262742" cy="1036318"/>
          </a:xfrm>
        </p:grpSpPr>
        <p:sp>
          <p:nvSpPr>
            <p:cNvPr id="30" name="矩形 29"/>
            <p:cNvSpPr/>
            <p:nvPr/>
          </p:nvSpPr>
          <p:spPr>
            <a:xfrm>
              <a:off x="1542698" y="2026658"/>
              <a:ext cx="1262742" cy="5181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42698" y="2544817"/>
              <a:ext cx="1262742" cy="5181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__contains__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7680" y="2910841"/>
            <a:ext cx="2424184" cy="1036318"/>
            <a:chOff x="1542698" y="2026658"/>
            <a:chExt cx="1262742" cy="1036318"/>
          </a:xfrm>
        </p:grpSpPr>
        <p:sp>
          <p:nvSpPr>
            <p:cNvPr id="29" name="矩形 28"/>
            <p:cNvSpPr/>
            <p:nvPr/>
          </p:nvSpPr>
          <p:spPr>
            <a:xfrm>
              <a:off x="1542698" y="2026658"/>
              <a:ext cx="1262742" cy="5181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Iterable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42698" y="2544817"/>
              <a:ext cx="1262742" cy="5181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iter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7680" y="5039826"/>
            <a:ext cx="2424184" cy="1036318"/>
            <a:chOff x="1542698" y="2026658"/>
            <a:chExt cx="1262742" cy="1036318"/>
          </a:xfrm>
        </p:grpSpPr>
        <p:sp>
          <p:nvSpPr>
            <p:cNvPr id="39" name="矩形 38"/>
            <p:cNvSpPr/>
            <p:nvPr/>
          </p:nvSpPr>
          <p:spPr>
            <a:xfrm>
              <a:off x="1542698" y="2026658"/>
              <a:ext cx="1262742" cy="5181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Sized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542698" y="2544817"/>
              <a:ext cx="1262742" cy="5181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len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01977" y="2154205"/>
            <a:ext cx="2588046" cy="2406389"/>
            <a:chOff x="1542698" y="2026658"/>
            <a:chExt cx="1262742" cy="2406389"/>
          </a:xfrm>
        </p:grpSpPr>
        <p:sp>
          <p:nvSpPr>
            <p:cNvPr id="43" name="矩形 42"/>
            <p:cNvSpPr/>
            <p:nvPr/>
          </p:nvSpPr>
          <p:spPr>
            <a:xfrm>
              <a:off x="1542698" y="2026658"/>
              <a:ext cx="1262742" cy="5181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Immutable sequence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544766" y="2544817"/>
              <a:ext cx="1260674" cy="18882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__contains__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iter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len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getitem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__reversed__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Index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count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85964" y="818958"/>
            <a:ext cx="2428922" cy="5220084"/>
            <a:chOff x="1540230" y="2026658"/>
            <a:chExt cx="1265210" cy="5220084"/>
          </a:xfrm>
        </p:grpSpPr>
        <p:sp>
          <p:nvSpPr>
            <p:cNvPr id="46" name="矩形 45"/>
            <p:cNvSpPr/>
            <p:nvPr/>
          </p:nvSpPr>
          <p:spPr>
            <a:xfrm>
              <a:off x="1542698" y="2026658"/>
              <a:ext cx="1262742" cy="5181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mutable sequence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540230" y="2544816"/>
              <a:ext cx="1265210" cy="4701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__contains__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iter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len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getitem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__reversed__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Index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Count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setitem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delitem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insert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append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reverse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extend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pop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remove</a:t>
              </a:r>
            </a:p>
            <a:p>
              <a:pPr algn="ctr"/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  <a:r>
                <a:rPr lang="en-US" altLang="zh-CN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iadd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__</a:t>
              </a:r>
            </a:p>
            <a:p>
              <a:pPr algn="ctr"/>
              <a:endParaRPr lang="en-US" altLang="zh-CN" dirty="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H="1" flipV="1">
            <a:off x="3151865" y="1313831"/>
            <a:ext cx="1681436" cy="2115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156103" y="3429000"/>
            <a:ext cx="16458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210274" y="3456492"/>
            <a:ext cx="1623028" cy="2087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7390024" y="3429000"/>
            <a:ext cx="1595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61061" y="5308456"/>
            <a:ext cx="2738778" cy="1300954"/>
            <a:chOff x="1001947" y="797669"/>
            <a:chExt cx="2738778" cy="1300954"/>
          </a:xfrm>
        </p:grpSpPr>
        <p:sp>
          <p:nvSpPr>
            <p:cNvPr id="22" name="矩形 21"/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PyObject_VAR_HEAD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PyVarObject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ob_base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1062" y="2984976"/>
            <a:ext cx="2738778" cy="1889434"/>
            <a:chOff x="1366998" y="3990979"/>
            <a:chExt cx="2738778" cy="1889434"/>
          </a:xfrm>
        </p:grpSpPr>
        <p:sp>
          <p:nvSpPr>
            <p:cNvPr id="27" name="矩形 26"/>
            <p:cNvSpPr/>
            <p:nvPr/>
          </p:nvSpPr>
          <p:spPr>
            <a:xfrm>
              <a:off x="1366998" y="529193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Py_ssize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-t</a:t>
              </a:r>
            </a:p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ob_size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(8byte)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66998" y="399097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PyVarObject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66998" y="4703455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ob_base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873077" y="2234604"/>
            <a:ext cx="196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指针，指向类型，也就是这个字段定义了对象的数据类型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972560" y="4400378"/>
            <a:ext cx="19608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存放对象包含元素的个数，就是 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() </a:t>
            </a:r>
            <a:r>
              <a:rPr lang="zh-CN" altLang="en-US" sz="1050" dirty="0"/>
              <a:t>直接调用的捷径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61062" y="281563"/>
            <a:ext cx="2738778" cy="2457263"/>
            <a:chOff x="1001947" y="797669"/>
            <a:chExt cx="2738778" cy="2457263"/>
          </a:xfrm>
        </p:grpSpPr>
        <p:sp>
          <p:nvSpPr>
            <p:cNvPr id="38" name="矩形 37"/>
            <p:cNvSpPr/>
            <p:nvPr/>
          </p:nvSpPr>
          <p:spPr>
            <a:xfrm>
              <a:off x="1001947" y="209862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Py_ssize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-t</a:t>
              </a:r>
            </a:p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ob_refcnt</a:t>
              </a:r>
              <a:endPara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01947" y="266645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struct_typeobject</a:t>
              </a:r>
              <a:endPara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</a:t>
              </a:r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ob_type</a:t>
              </a:r>
              <a:r>
                <a:rPr lang="zh-CN" altLang="en-US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(8byte)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PyObject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PyObject_HEAD_EXTRA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873077" y="5537736"/>
            <a:ext cx="1960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其实是一个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PyVarObject</a:t>
            </a:r>
            <a:r>
              <a:rPr lang="zh-CN" altLang="en-US" sz="1050" dirty="0"/>
              <a:t> 实例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762667" y="1539567"/>
            <a:ext cx="2738778" cy="1889433"/>
            <a:chOff x="1001947" y="797669"/>
            <a:chExt cx="2738778" cy="1889433"/>
          </a:xfrm>
        </p:grpSpPr>
        <p:sp>
          <p:nvSpPr>
            <p:cNvPr id="55" name="矩形 54"/>
            <p:cNvSpPr/>
            <p:nvPr/>
          </p:nvSpPr>
          <p:spPr>
            <a:xfrm>
              <a:off x="1001947" y="209862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struct_typeobject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PyObject_VAR_HEAD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81" name="肘形连接符 80"/>
          <p:cNvCxnSpPr>
            <a:stCxn id="42" idx="3"/>
            <a:endCxn id="57" idx="1"/>
          </p:cNvCxnSpPr>
          <p:nvPr/>
        </p:nvCxnSpPr>
        <p:spPr>
          <a:xfrm flipV="1">
            <a:off x="3799840" y="1895805"/>
            <a:ext cx="2962828" cy="548782"/>
          </a:xfrm>
          <a:prstGeom prst="bentConnector3">
            <a:avLst>
              <a:gd name="adj1" fmla="val 439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endCxn id="58" idx="1"/>
          </p:cNvCxnSpPr>
          <p:nvPr/>
        </p:nvCxnSpPr>
        <p:spPr>
          <a:xfrm flipV="1">
            <a:off x="3799839" y="2546282"/>
            <a:ext cx="2962828" cy="2956289"/>
          </a:xfrm>
          <a:prstGeom prst="bentConnector3">
            <a:avLst>
              <a:gd name="adj1" fmla="val 736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58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61061" y="5308456"/>
            <a:ext cx="2738778" cy="1300954"/>
            <a:chOff x="1001947" y="797669"/>
            <a:chExt cx="2738778" cy="1300954"/>
          </a:xfrm>
        </p:grpSpPr>
        <p:sp>
          <p:nvSpPr>
            <p:cNvPr id="22" name="矩形 21"/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PyObject_VAR_HEAD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PyVarObject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ob_base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1062" y="2984976"/>
            <a:ext cx="2738778" cy="1889434"/>
            <a:chOff x="1366998" y="3990979"/>
            <a:chExt cx="2738778" cy="1889434"/>
          </a:xfrm>
        </p:grpSpPr>
        <p:sp>
          <p:nvSpPr>
            <p:cNvPr id="27" name="矩形 26"/>
            <p:cNvSpPr/>
            <p:nvPr/>
          </p:nvSpPr>
          <p:spPr>
            <a:xfrm>
              <a:off x="1366998" y="529193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Py_ssize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-t</a:t>
              </a:r>
            </a:p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ob_size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(8byte)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66998" y="399097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PyVarObject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66998" y="4703455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ob_base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873077" y="2234604"/>
            <a:ext cx="196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指针，指向类型，也就是这个字段定义了对象的数据类型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972560" y="4400378"/>
            <a:ext cx="19608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存放对象包含元素的个数，就是 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() </a:t>
            </a:r>
            <a:r>
              <a:rPr lang="zh-CN" altLang="en-US" sz="1050" dirty="0"/>
              <a:t>直接调用的捷径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61062" y="281563"/>
            <a:ext cx="2738778" cy="2457263"/>
            <a:chOff x="1001947" y="797669"/>
            <a:chExt cx="2738778" cy="2457263"/>
          </a:xfrm>
        </p:grpSpPr>
        <p:sp>
          <p:nvSpPr>
            <p:cNvPr id="38" name="矩形 37"/>
            <p:cNvSpPr/>
            <p:nvPr/>
          </p:nvSpPr>
          <p:spPr>
            <a:xfrm>
              <a:off x="1001947" y="209862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Py_ssize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-t</a:t>
              </a:r>
            </a:p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ob_refcnt</a:t>
              </a:r>
              <a:endPara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01947" y="266645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struct_typeobject</a:t>
              </a:r>
              <a:endPara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</a:t>
              </a:r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ob_type</a:t>
              </a:r>
              <a:r>
                <a:rPr lang="zh-CN" altLang="en-US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(8byte)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PyObject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PyObject_HEAD_EXTRA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873077" y="5537736"/>
            <a:ext cx="1960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其实是一个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PyVarObject</a:t>
            </a:r>
            <a:r>
              <a:rPr lang="zh-CN" altLang="en-US" sz="1050" dirty="0"/>
              <a:t> 实例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762667" y="1539567"/>
            <a:ext cx="2738778" cy="1889433"/>
            <a:chOff x="1001947" y="797669"/>
            <a:chExt cx="2738778" cy="1889433"/>
          </a:xfrm>
        </p:grpSpPr>
        <p:sp>
          <p:nvSpPr>
            <p:cNvPr id="55" name="矩形 54"/>
            <p:cNvSpPr/>
            <p:nvPr/>
          </p:nvSpPr>
          <p:spPr>
            <a:xfrm>
              <a:off x="1001947" y="209862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</a:t>
              </a:r>
              <a:r>
                <a:rPr lang="en-US" altLang="zh-CN" sz="15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*</a:t>
              </a:r>
              <a:r>
                <a:rPr lang="en-US" altLang="zh-CN" sz="1500" b="1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ob_item</a:t>
              </a:r>
              <a:r>
                <a:rPr lang="en-US" altLang="zh-CN" sz="15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[1]</a:t>
              </a:r>
              <a:endPara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PyTupleObject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PyObject_VAR_HEAD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81" name="肘形连接符 80"/>
          <p:cNvCxnSpPr>
            <a:stCxn id="42" idx="3"/>
            <a:endCxn id="57" idx="1"/>
          </p:cNvCxnSpPr>
          <p:nvPr/>
        </p:nvCxnSpPr>
        <p:spPr>
          <a:xfrm flipV="1">
            <a:off x="3799840" y="1895805"/>
            <a:ext cx="2962828" cy="548782"/>
          </a:xfrm>
          <a:prstGeom prst="bentConnector3">
            <a:avLst>
              <a:gd name="adj1" fmla="val 439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endCxn id="58" idx="1"/>
          </p:cNvCxnSpPr>
          <p:nvPr/>
        </p:nvCxnSpPr>
        <p:spPr>
          <a:xfrm flipV="1">
            <a:off x="3799839" y="2546282"/>
            <a:ext cx="2962828" cy="2956289"/>
          </a:xfrm>
          <a:prstGeom prst="bentConnector3">
            <a:avLst>
              <a:gd name="adj1" fmla="val 736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B5B76CE-91E7-49D5-A6F3-78F4A78E34AC}"/>
              </a:ext>
            </a:extLst>
          </p:cNvPr>
          <p:cNvSpPr txBox="1"/>
          <p:nvPr/>
        </p:nvSpPr>
        <p:spPr>
          <a:xfrm>
            <a:off x="9591758" y="2317628"/>
            <a:ext cx="768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24 Byte</a:t>
            </a:r>
            <a:endParaRPr lang="zh-CN" altLang="en-US" sz="105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2E9C918-0116-488D-9E18-998708C007DC}"/>
              </a:ext>
            </a:extLst>
          </p:cNvPr>
          <p:cNvGrpSpPr/>
          <p:nvPr/>
        </p:nvGrpSpPr>
        <p:grpSpPr>
          <a:xfrm>
            <a:off x="6935387" y="4024426"/>
            <a:ext cx="2738778" cy="1294007"/>
            <a:chOff x="1001947" y="797669"/>
            <a:chExt cx="2738778" cy="188943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765F740-D7CC-462C-96E8-34FAC690010C}"/>
                </a:ext>
              </a:extLst>
            </p:cNvPr>
            <p:cNvSpPr/>
            <p:nvPr/>
          </p:nvSpPr>
          <p:spPr>
            <a:xfrm>
              <a:off x="1001947" y="209862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ob_item2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A1268D8-A0E1-4D09-A7AA-46C48D6AEC65}"/>
                </a:ext>
              </a:extLst>
            </p:cNvPr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ob_item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3FE2D81-38C9-4922-A176-AEF724B67F49}"/>
                </a:ext>
              </a:extLst>
            </p:cNvPr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ob_item1</a:t>
              </a:r>
            </a:p>
          </p:txBody>
        </p:sp>
      </p:grpSp>
      <p:cxnSp>
        <p:nvCxnSpPr>
          <p:cNvPr id="39" name="肘形连接符 86">
            <a:extLst>
              <a:ext uri="{FF2B5EF4-FFF2-40B4-BE49-F238E27FC236}">
                <a16:creationId xmlns:a16="http://schemas.microsoft.com/office/drawing/2014/main" id="{E7FE86C0-7AC7-4CF0-B6CF-1D5056879E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52360" y="3439113"/>
            <a:ext cx="1188720" cy="577343"/>
          </a:xfrm>
          <a:prstGeom prst="bentConnector3">
            <a:avLst>
              <a:gd name="adj1" fmla="val 1014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BFAEE7B-0275-4636-86A8-2C3927D5642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358045" y="3134761"/>
            <a:ext cx="4046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6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61061" y="5308456"/>
            <a:ext cx="2738778" cy="1300954"/>
            <a:chOff x="1001947" y="797669"/>
            <a:chExt cx="2738778" cy="1300954"/>
          </a:xfrm>
        </p:grpSpPr>
        <p:sp>
          <p:nvSpPr>
            <p:cNvPr id="22" name="矩形 21"/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PyObject_VAR_HEAD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PyVarObject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ob_base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1062" y="2984976"/>
            <a:ext cx="2738778" cy="1889434"/>
            <a:chOff x="1366998" y="3990979"/>
            <a:chExt cx="2738778" cy="1889434"/>
          </a:xfrm>
        </p:grpSpPr>
        <p:sp>
          <p:nvSpPr>
            <p:cNvPr id="27" name="矩形 26"/>
            <p:cNvSpPr/>
            <p:nvPr/>
          </p:nvSpPr>
          <p:spPr>
            <a:xfrm>
              <a:off x="1366998" y="529193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Py_ssize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-t</a:t>
              </a:r>
            </a:p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ob_size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(8byte)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66998" y="399097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PyVarObject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66998" y="4703455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ob_base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873077" y="2234604"/>
            <a:ext cx="196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指针，指向类型，也就是这个字段定义了对象的数据类型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99839" y="4386394"/>
            <a:ext cx="19608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存放对象包含元素的个数，就是 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() </a:t>
            </a:r>
            <a:r>
              <a:rPr lang="zh-CN" altLang="en-US" sz="1050" dirty="0"/>
              <a:t>直接调用的捷径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61062" y="281563"/>
            <a:ext cx="2738778" cy="2457263"/>
            <a:chOff x="1001947" y="797669"/>
            <a:chExt cx="2738778" cy="2457263"/>
          </a:xfrm>
        </p:grpSpPr>
        <p:sp>
          <p:nvSpPr>
            <p:cNvPr id="38" name="矩形 37"/>
            <p:cNvSpPr/>
            <p:nvPr/>
          </p:nvSpPr>
          <p:spPr>
            <a:xfrm>
              <a:off x="1001947" y="209862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Py_ssize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-t</a:t>
              </a:r>
            </a:p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ob_refcnt</a:t>
              </a:r>
              <a:endPara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01947" y="266645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struct_typeobject</a:t>
              </a:r>
              <a:endPara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*</a:t>
              </a:r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ob_type</a:t>
              </a:r>
              <a:r>
                <a:rPr lang="zh-CN" altLang="en-US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5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(8byte)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PyObject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PyObject_HEAD_EXTRA</a:t>
              </a:r>
              <a:endPara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873077" y="5537736"/>
            <a:ext cx="1960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其实是一个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PyVarObject</a:t>
            </a:r>
            <a:r>
              <a:rPr lang="zh-CN" altLang="en-US" sz="1050" dirty="0"/>
              <a:t> 实例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52979" y="847264"/>
            <a:ext cx="2738778" cy="1889433"/>
            <a:chOff x="1001947" y="797669"/>
            <a:chExt cx="2738778" cy="1889433"/>
          </a:xfrm>
        </p:grpSpPr>
        <p:sp>
          <p:nvSpPr>
            <p:cNvPr id="55" name="矩形 54"/>
            <p:cNvSpPr/>
            <p:nvPr/>
          </p:nvSpPr>
          <p:spPr>
            <a:xfrm>
              <a:off x="1001947" y="209862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</a:t>
              </a:r>
              <a:r>
                <a:rPr lang="en-US" altLang="zh-CN" sz="15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*</a:t>
              </a:r>
              <a:r>
                <a:rPr lang="en-US" altLang="zh-CN" sz="1500" b="1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ob_item</a:t>
              </a:r>
              <a:r>
                <a:rPr lang="en-US" altLang="zh-CN" sz="15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[1]</a:t>
              </a:r>
              <a:endPara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PyListObject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PyObject_VAR_HEAD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81" name="肘形连接符 80"/>
          <p:cNvCxnSpPr>
            <a:stCxn id="53" idx="1"/>
          </p:cNvCxnSpPr>
          <p:nvPr/>
        </p:nvCxnSpPr>
        <p:spPr>
          <a:xfrm rot="10800000" flipH="1">
            <a:off x="3873077" y="1199114"/>
            <a:ext cx="2979902" cy="4465581"/>
          </a:xfrm>
          <a:prstGeom prst="bentConnector4">
            <a:avLst>
              <a:gd name="adj1" fmla="val 68020"/>
              <a:gd name="adj2" fmla="val 999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B5B76CE-91E7-49D5-A6F3-78F4A78E34AC}"/>
              </a:ext>
            </a:extLst>
          </p:cNvPr>
          <p:cNvSpPr txBox="1"/>
          <p:nvPr/>
        </p:nvSpPr>
        <p:spPr>
          <a:xfrm>
            <a:off x="9591756" y="1065222"/>
            <a:ext cx="768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24 Byte</a:t>
            </a:r>
            <a:endParaRPr lang="zh-CN" altLang="en-US" sz="105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2E9C918-0116-488D-9E18-998708C007DC}"/>
              </a:ext>
            </a:extLst>
          </p:cNvPr>
          <p:cNvGrpSpPr/>
          <p:nvPr/>
        </p:nvGrpSpPr>
        <p:grpSpPr>
          <a:xfrm>
            <a:off x="6852979" y="3961123"/>
            <a:ext cx="2738778" cy="1294007"/>
            <a:chOff x="1001947" y="797669"/>
            <a:chExt cx="2738778" cy="188943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765F740-D7CC-462C-96E8-34FAC690010C}"/>
                </a:ext>
              </a:extLst>
            </p:cNvPr>
            <p:cNvSpPr/>
            <p:nvPr/>
          </p:nvSpPr>
          <p:spPr>
            <a:xfrm>
              <a:off x="1001947" y="2098623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ob_item2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A1268D8-A0E1-4D09-A7AA-46C48D6AEC65}"/>
                </a:ext>
              </a:extLst>
            </p:cNvPr>
            <p:cNvSpPr/>
            <p:nvPr/>
          </p:nvSpPr>
          <p:spPr>
            <a:xfrm>
              <a:off x="1001948" y="797669"/>
              <a:ext cx="2738777" cy="7124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ob_item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3FE2D81-38C9-4922-A176-AEF724B67F49}"/>
                </a:ext>
              </a:extLst>
            </p:cNvPr>
            <p:cNvSpPr/>
            <p:nvPr/>
          </p:nvSpPr>
          <p:spPr>
            <a:xfrm>
              <a:off x="1001947" y="1510144"/>
              <a:ext cx="2738778" cy="588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ob_item1</a:t>
              </a:r>
            </a:p>
          </p:txBody>
        </p:sp>
      </p:grpSp>
      <p:cxnSp>
        <p:nvCxnSpPr>
          <p:cNvPr id="39" name="肘形连接符 86">
            <a:extLst>
              <a:ext uri="{FF2B5EF4-FFF2-40B4-BE49-F238E27FC236}">
                <a16:creationId xmlns:a16="http://schemas.microsoft.com/office/drawing/2014/main" id="{E7FE86C0-7AC7-4CF0-B6CF-1D5056879E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4416" y="3053222"/>
            <a:ext cx="1771739" cy="565386"/>
          </a:xfrm>
          <a:prstGeom prst="bentConnector3">
            <a:avLst>
              <a:gd name="adj1" fmla="val 9964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BFAEE7B-0275-4636-86A8-2C3927D56422}"/>
              </a:ext>
            </a:extLst>
          </p:cNvPr>
          <p:cNvCxnSpPr>
            <a:cxnSpLocks/>
          </p:cNvCxnSpPr>
          <p:nvPr/>
        </p:nvCxnSpPr>
        <p:spPr>
          <a:xfrm>
            <a:off x="6287592" y="2450047"/>
            <a:ext cx="538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852979" y="2738825"/>
            <a:ext cx="2738778" cy="588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Py_ssize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-t allocated 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(8byte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1756" y="2906106"/>
            <a:ext cx="25074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zh-CN" altLang="en-US" dirty="0"/>
              <a:t>存储了这个列表已经被分配的空间</a:t>
            </a:r>
            <a:r>
              <a:rPr lang="zh-CN" altLang="en-US" dirty="0" smtClean="0"/>
              <a:t>大小，</a:t>
            </a:r>
            <a:endParaRPr lang="en-US" altLang="zh-CN" dirty="0" smtClean="0"/>
          </a:p>
          <a:p>
            <a:r>
              <a:rPr lang="zh-CN" altLang="en-US" dirty="0" smtClean="0"/>
              <a:t>通常这个是比 </a:t>
            </a:r>
            <a:r>
              <a:rPr lang="en-US" altLang="zh-CN" dirty="0" err="1" smtClean="0"/>
              <a:t>ob_size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3FE2D81-38C9-4922-A176-AEF724B67F49}"/>
              </a:ext>
            </a:extLst>
          </p:cNvPr>
          <p:cNvSpPr/>
          <p:nvPr/>
        </p:nvSpPr>
        <p:spPr>
          <a:xfrm>
            <a:off x="6852978" y="5244105"/>
            <a:ext cx="2738778" cy="403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3FE2D81-38C9-4922-A176-AEF724B67F49}"/>
              </a:ext>
            </a:extLst>
          </p:cNvPr>
          <p:cNvSpPr/>
          <p:nvPr/>
        </p:nvSpPr>
        <p:spPr>
          <a:xfrm>
            <a:off x="6852978" y="5617902"/>
            <a:ext cx="2738778" cy="403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360239" y="3991691"/>
            <a:ext cx="1300538" cy="29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具体值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69097" y="4704981"/>
            <a:ext cx="1300538" cy="29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具体值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箭头连接符 18"/>
          <p:cNvCxnSpPr>
            <a:stCxn id="29" idx="3"/>
            <a:endCxn id="16" idx="1"/>
          </p:cNvCxnSpPr>
          <p:nvPr/>
        </p:nvCxnSpPr>
        <p:spPr>
          <a:xfrm flipV="1">
            <a:off x="9591757" y="4138811"/>
            <a:ext cx="768482" cy="51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6" idx="3"/>
            <a:endCxn id="45" idx="1"/>
          </p:cNvCxnSpPr>
          <p:nvPr/>
        </p:nvCxnSpPr>
        <p:spPr>
          <a:xfrm flipV="1">
            <a:off x="9591757" y="4852101"/>
            <a:ext cx="877340" cy="20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34" idx="1"/>
          </p:cNvCxnSpPr>
          <p:nvPr/>
        </p:nvCxnSpPr>
        <p:spPr>
          <a:xfrm rot="16200000" flipH="1">
            <a:off x="-1069324" y="1861305"/>
            <a:ext cx="3356465" cy="9043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56753" y="635228"/>
            <a:ext cx="8781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/>
          <p:nvPr/>
        </p:nvCxnSpPr>
        <p:spPr>
          <a:xfrm rot="16200000" flipH="1">
            <a:off x="-483981" y="4078648"/>
            <a:ext cx="2357518" cy="926438"/>
          </a:xfrm>
          <a:prstGeom prst="bentConnector3">
            <a:avLst>
              <a:gd name="adj1" fmla="val 991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32" idx="1"/>
          </p:cNvCxnSpPr>
          <p:nvPr/>
        </p:nvCxnSpPr>
        <p:spPr>
          <a:xfrm>
            <a:off x="231559" y="3335915"/>
            <a:ext cx="829503" cy="5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3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903925" y="133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3925" y="241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03925" y="187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03925" y="295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03925" y="403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03925" y="349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03925" y="457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03925" y="565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03925" y="511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03925" y="619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3299" y="141272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228664" y="195272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203299" y="247952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03299" y="3586358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203299" y="3059990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96814" y="5201947"/>
            <a:ext cx="401502" cy="34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203299" y="465272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203299" y="4100566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89754" y="574194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203299" y="6279006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2095" y="1433642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705065" y="2489667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718265" y="3029667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a[3]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5705065" y="4117557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a[5]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718035" y="3584422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a[4]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692095" y="465069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a[6]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5692095" y="5175194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a[7]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5692095" y="573069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a[8]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705065" y="627069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a[9]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721277" y="197389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93410" y="1357076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1000 -- 1003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8093410" y="1912763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1004 -- 1007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8093410" y="2393098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1008 -- 1011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111130" y="4566298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1024 -- 1027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8093410" y="2968549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1012 -- 1015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8093409" y="4072801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1020 -- 1023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8111130" y="3520675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1016 -- 1019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8093409" y="5147970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1028 -- 1031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8093408" y="6232839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1036 -- 1039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8093408" y="5744141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1032 -- 1035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28790" y="569570"/>
            <a:ext cx="181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 element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（数组元素）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691096" y="686136"/>
            <a:ext cx="148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（索引）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93407" y="655243"/>
            <a:ext cx="226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（内存地址）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550912" y="1541742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582390" y="1328072"/>
            <a:ext cx="160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base_address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2276272" y="1619003"/>
            <a:ext cx="262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18403" y="1412727"/>
            <a:ext cx="173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data_type_size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198" y="135905"/>
            <a:ext cx="6762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Array[i]_address 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_address + i * data_type_size</a:t>
            </a:r>
          </a:p>
        </p:txBody>
      </p:sp>
    </p:spTree>
    <p:extLst>
      <p:ext uri="{BB962C8B-B14F-4D97-AF65-F5344CB8AC3E}">
        <p14:creationId xmlns:p14="http://schemas.microsoft.com/office/powerpoint/2010/main" val="165285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63457" y="109945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63457" y="217945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63457" y="1639455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63457" y="2719455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63457" y="325945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1627" y="1200178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364597" y="225620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377797" y="279620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377567" y="3350958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a[n]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380809" y="1740429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117625" y="5638944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element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曲线连接符 3"/>
          <p:cNvCxnSpPr>
            <a:stCxn id="53" idx="3"/>
            <a:endCxn id="54" idx="2"/>
          </p:cNvCxnSpPr>
          <p:nvPr/>
        </p:nvCxnSpPr>
        <p:spPr>
          <a:xfrm flipV="1">
            <a:off x="3277625" y="4339166"/>
            <a:ext cx="2365832" cy="15697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563457" y="3799166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21718" y="3881125"/>
            <a:ext cx="89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a[n+1]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55" y="112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9855" y="220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9855" y="166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99855" y="274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9855" y="328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88025" y="122433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600995" y="2280360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614195" y="2820360"/>
            <a:ext cx="58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613965" y="337511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a[n]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1617207" y="1764586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13234" y="546568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ld array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5114920" y="487735"/>
            <a:ext cx="13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en-US" altLang="zh-CN" dirty="0" smtClean="0"/>
              <a:t> array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96620" y="5454278"/>
            <a:ext cx="54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 </a:t>
            </a:r>
            <a:r>
              <a:rPr lang="zh-CN" altLang="en-US" dirty="0" smtClean="0"/>
              <a:t>其他 </a:t>
            </a:r>
            <a:r>
              <a:rPr lang="en-US" altLang="zh-CN" dirty="0" smtClean="0"/>
              <a:t>element </a:t>
            </a:r>
            <a:r>
              <a:rPr lang="zh-CN" altLang="en-US" dirty="0" smtClean="0"/>
              <a:t>不需要改变，在尾部添加即可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7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806649" y="1681281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6649" y="2761281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06649" y="2221281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06649" y="3301281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06649" y="3841281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1391" y="1773618"/>
            <a:ext cx="156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a[0]--&gt;a[1]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301391" y="2780329"/>
            <a:ext cx="13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a[2]--&gt;a[3]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620989" y="3378029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227622" y="3880446"/>
            <a:ext cx="17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a[n]--&gt;a[n+1]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301391" y="2315874"/>
            <a:ext cx="1564739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a[1]--&gt;a[2]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117625" y="5638944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element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曲线连接符 3"/>
          <p:cNvCxnSpPr>
            <a:stCxn id="53" idx="3"/>
            <a:endCxn id="54" idx="1"/>
          </p:cNvCxnSpPr>
          <p:nvPr/>
        </p:nvCxnSpPr>
        <p:spPr>
          <a:xfrm flipV="1">
            <a:off x="3277625" y="1402882"/>
            <a:ext cx="1529024" cy="4506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806649" y="113288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589748" y="1224335"/>
            <a:ext cx="89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55" y="112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9855" y="220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9855" y="166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99855" y="274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9855" y="328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88025" y="122433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600995" y="2280360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614195" y="2820360"/>
            <a:ext cx="58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613965" y="337511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a[n]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1617207" y="1764586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13234" y="546568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ld array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5309474" y="411718"/>
            <a:ext cx="13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en-US" altLang="zh-CN" dirty="0" smtClean="0"/>
              <a:t> array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90631" y="5354944"/>
            <a:ext cx="427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 </a:t>
            </a:r>
            <a:r>
              <a:rPr lang="zh-CN" altLang="en-US" dirty="0" smtClean="0"/>
              <a:t>移动到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原有的 </a:t>
            </a:r>
            <a:r>
              <a:rPr lang="en-US" altLang="zh-CN" dirty="0" smtClean="0"/>
              <a:t>element </a:t>
            </a:r>
            <a:r>
              <a:rPr lang="zh-CN" altLang="en-US" dirty="0" smtClean="0"/>
              <a:t>要下移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56" idx="3"/>
            <a:endCxn id="38" idx="1"/>
          </p:cNvCxnSpPr>
          <p:nvPr/>
        </p:nvCxnSpPr>
        <p:spPr>
          <a:xfrm>
            <a:off x="2959855" y="1393612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936294" y="1948511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958581" y="2495529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35020" y="3002807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984690" y="3601611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7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3733337" y="2913800"/>
            <a:ext cx="1229243" cy="1157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4679" y="1704771"/>
            <a:ext cx="73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= 1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7484026" y="1704771"/>
            <a:ext cx="13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144391" y="2913800"/>
            <a:ext cx="1229243" cy="1157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1113" y="2913800"/>
            <a:ext cx="1229243" cy="1157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" name="直接箭头连接符 2"/>
          <p:cNvCxnSpPr>
            <a:stCxn id="37" idx="3"/>
            <a:endCxn id="56" idx="1"/>
          </p:cNvCxnSpPr>
          <p:nvPr/>
        </p:nvCxnSpPr>
        <p:spPr>
          <a:xfrm>
            <a:off x="2220356" y="3492580"/>
            <a:ext cx="1512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5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570</Words>
  <Application>Microsoft Office PowerPoint</Application>
  <PresentationFormat>宽屏</PresentationFormat>
  <Paragraphs>187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sunyunxian</dc:creator>
  <cp:lastModifiedBy>SUN Yunxian</cp:lastModifiedBy>
  <cp:revision>51</cp:revision>
  <dcterms:created xsi:type="dcterms:W3CDTF">2020-08-09T05:58:44Z</dcterms:created>
  <dcterms:modified xsi:type="dcterms:W3CDTF">2020-09-05T10:24:42Z</dcterms:modified>
</cp:coreProperties>
</file>