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1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0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58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7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57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96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8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9EF2A-B23F-4159-8EDC-AA7BA728064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2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EF2A-B23F-4159-8EDC-AA7BA728064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94928-21E5-4457-8F75-3D9FB9BD6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3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63318" y="3575147"/>
            <a:ext cx="1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 = [1]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i[0] = 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683" y="3515666"/>
            <a:ext cx="85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= 1</a:t>
            </a: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= 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2527" y="3962400"/>
            <a:ext cx="518159" cy="518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04161" y="3962399"/>
            <a:ext cx="518159" cy="518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185853" y="2682240"/>
            <a:ext cx="618308" cy="6183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7" idx="3"/>
            <a:endCxn id="5" idx="0"/>
          </p:cNvCxnSpPr>
          <p:nvPr/>
        </p:nvCxnSpPr>
        <p:spPr>
          <a:xfrm flipH="1">
            <a:off x="1961607" y="3209999"/>
            <a:ext cx="314795" cy="752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5"/>
          </p:cNvCxnSpPr>
          <p:nvPr/>
        </p:nvCxnSpPr>
        <p:spPr>
          <a:xfrm>
            <a:off x="2713612" y="3209999"/>
            <a:ext cx="362695" cy="752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乘号 11"/>
          <p:cNvSpPr/>
          <p:nvPr/>
        </p:nvSpPr>
        <p:spPr>
          <a:xfrm>
            <a:off x="1901290" y="3322321"/>
            <a:ext cx="435428" cy="376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7306488" y="3698521"/>
            <a:ext cx="1445626" cy="1114696"/>
            <a:chOff x="7419700" y="2847703"/>
            <a:chExt cx="1445626" cy="1114696"/>
          </a:xfrm>
        </p:grpSpPr>
        <p:sp>
          <p:nvSpPr>
            <p:cNvPr id="13" name="矩形 12"/>
            <p:cNvSpPr/>
            <p:nvPr/>
          </p:nvSpPr>
          <p:spPr>
            <a:xfrm>
              <a:off x="7419703" y="2847703"/>
              <a:ext cx="1445623" cy="2786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419702" y="3126377"/>
              <a:ext cx="1445623" cy="2786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419701" y="3405051"/>
              <a:ext cx="1445623" cy="2786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419700" y="3683725"/>
              <a:ext cx="1445623" cy="2786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/>
          <p:cNvSpPr/>
          <p:nvPr/>
        </p:nvSpPr>
        <p:spPr>
          <a:xfrm>
            <a:off x="6129748" y="2642143"/>
            <a:ext cx="618308" cy="61830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4" idx="5"/>
            <a:endCxn id="13" idx="0"/>
          </p:cNvCxnSpPr>
          <p:nvPr/>
        </p:nvCxnSpPr>
        <p:spPr>
          <a:xfrm>
            <a:off x="6657507" y="3169902"/>
            <a:ext cx="1371796" cy="528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9879874" y="3209999"/>
            <a:ext cx="1262742" cy="518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Value=1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9879874" y="4387388"/>
            <a:ext cx="1262742" cy="5181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Value=2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endCxn id="30" idx="1"/>
          </p:cNvCxnSpPr>
          <p:nvPr/>
        </p:nvCxnSpPr>
        <p:spPr>
          <a:xfrm flipV="1">
            <a:off x="8648503" y="3469079"/>
            <a:ext cx="1231371" cy="338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1" idx="1"/>
          </p:cNvCxnSpPr>
          <p:nvPr/>
        </p:nvCxnSpPr>
        <p:spPr>
          <a:xfrm>
            <a:off x="8648503" y="3911904"/>
            <a:ext cx="1231371" cy="734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乘号 35"/>
          <p:cNvSpPr/>
          <p:nvPr/>
        </p:nvSpPr>
        <p:spPr>
          <a:xfrm>
            <a:off x="9089251" y="3431225"/>
            <a:ext cx="435428" cy="376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614161" y="5395323"/>
            <a:ext cx="41626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所指向的数组对象并没有变化，只是数组对象的内容发生变化了</a:t>
            </a:r>
            <a:endParaRPr lang="zh-CN" altLang="en-US" sz="105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5646" y="5370565"/>
            <a:ext cx="43987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内存中原始的</a:t>
            </a:r>
            <a:r>
              <a:rPr lang="en-US" altLang="zh-CN" sz="105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05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对象因为不能改变</a:t>
            </a:r>
            <a:r>
              <a:rPr lang="zh-CN" altLang="en-US" sz="1050" dirty="0" smtClean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，于是</a:t>
            </a:r>
            <a:r>
              <a:rPr lang="zh-CN" altLang="en-US" sz="105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被“抛弃”</a:t>
            </a:r>
            <a:r>
              <a:rPr lang="zh-CN" altLang="en-US" sz="1050" dirty="0" smtClean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，指向</a:t>
            </a:r>
            <a:r>
              <a:rPr lang="zh-CN" altLang="en-US" sz="105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一个新的</a:t>
            </a:r>
            <a:r>
              <a:rPr lang="en-US" altLang="zh-CN" sz="1050" dirty="0" err="1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1050" dirty="0">
                <a:solidFill>
                  <a:srgbClr val="55555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249086" y="486976"/>
            <a:ext cx="4929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Python</a:t>
            </a:r>
            <a:r>
              <a:rPr lang="zh-CN" altLang="en-US" sz="1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中变量是没有类型的，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所有的变量都可以理解是内存中一个对象的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“引用”，把变量和真正的内存对象分开</a:t>
            </a:r>
          </a:p>
        </p:txBody>
      </p:sp>
      <p:sp>
        <p:nvSpPr>
          <p:cNvPr id="47" name="矩形 46"/>
          <p:cNvSpPr/>
          <p:nvPr/>
        </p:nvSpPr>
        <p:spPr>
          <a:xfrm>
            <a:off x="333301" y="1684605"/>
            <a:ext cx="624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下图</a:t>
            </a:r>
            <a:r>
              <a:rPr lang="zh-CN" altLang="en-US" dirty="0" smtClean="0"/>
              <a:t>说明，可</a:t>
            </a:r>
            <a:r>
              <a:rPr lang="zh-CN" altLang="en-US" dirty="0"/>
              <a:t>更改(mutable)与不可更改(immutable)</a:t>
            </a:r>
            <a:r>
              <a:rPr lang="zh-CN" altLang="en-US" dirty="0" smtClean="0"/>
              <a:t>对象区别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99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14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00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962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107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sunyunxian</dc:creator>
  <cp:lastModifiedBy>sunyunxian</cp:lastModifiedBy>
  <cp:revision>15</cp:revision>
  <dcterms:created xsi:type="dcterms:W3CDTF">2020-08-09T05:58:44Z</dcterms:created>
  <dcterms:modified xsi:type="dcterms:W3CDTF">2020-08-12T16:21:15Z</dcterms:modified>
</cp:coreProperties>
</file>