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9" r:id="rId13"/>
    <p:sldId id="265" r:id="rId14"/>
    <p:sldId id="268" r:id="rId15"/>
  </p:sldIdLst>
  <p:sldSz cx="12192000" cy="6858000"/>
  <p:notesSz cx="12192000" cy="68580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Default Section" id="{8D293E38-B496-4895-93C6-DAEB0C687350}">
          <p14:sldIdLst>
            <p14:sldId id="256"/>
            <p14:sldId id="257"/>
            <p14:sldId id="258"/>
            <p14:sldId id="266"/>
            <p14:sldId id="259"/>
            <p14:sldId id="260"/>
            <p14:sldId id="261"/>
            <p14:sldId id="262"/>
            <p14:sldId id="263"/>
            <p14:sldId id="264"/>
            <p14:sldId id="267"/>
            <p14:sldId id="269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7AE111-EDAC-462C-ABEA-2B8B1F044B74}" v="3" dt="2024-04-05T07:17:54.01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9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 Rag" userId="af6a3706d3bbc153" providerId="LiveId" clId="{887AE111-EDAC-462C-ABEA-2B8B1F044B74}"/>
    <pc:docChg chg="undo custSel addSld modSld modSection">
      <pc:chgData name="Sree Rag" userId="af6a3706d3bbc153" providerId="LiveId" clId="{887AE111-EDAC-462C-ABEA-2B8B1F044B74}" dt="2024-04-05T07:29:18.605" v="1186" actId="20577"/>
      <pc:docMkLst>
        <pc:docMk/>
      </pc:docMkLst>
      <pc:sldChg chg="addSp delSp modSp mod modClrScheme chgLayout">
        <pc:chgData name="Sree Rag" userId="af6a3706d3bbc153" providerId="LiveId" clId="{887AE111-EDAC-462C-ABEA-2B8B1F044B74}" dt="2024-04-05T07:28:21.677" v="1184" actId="20577"/>
        <pc:sldMkLst>
          <pc:docMk/>
          <pc:sldMk cId="0" sldId="256"/>
        </pc:sldMkLst>
        <pc:spChg chg="mod">
          <ac:chgData name="Sree Rag" userId="af6a3706d3bbc153" providerId="LiveId" clId="{887AE111-EDAC-462C-ABEA-2B8B1F044B74}" dt="2024-04-05T05:44:53.076" v="260" actId="1076"/>
          <ac:spMkLst>
            <pc:docMk/>
            <pc:sldMk cId="0" sldId="256"/>
            <ac:spMk id="5" creationId="{00000000-0000-0000-0000-000000000000}"/>
          </ac:spMkLst>
        </pc:spChg>
        <pc:spChg chg="add del mod">
          <ac:chgData name="Sree Rag" userId="af6a3706d3bbc153" providerId="LiveId" clId="{887AE111-EDAC-462C-ABEA-2B8B1F044B74}" dt="2024-04-05T07:28:21.677" v="1184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Sree Rag" userId="af6a3706d3bbc153" providerId="LiveId" clId="{887AE111-EDAC-462C-ABEA-2B8B1F044B74}" dt="2024-04-05T05:54:30.447" v="599" actId="255"/>
          <ac:spMkLst>
            <pc:docMk/>
            <pc:sldMk cId="0" sldId="256"/>
            <ac:spMk id="8" creationId="{00000000-0000-0000-0000-000000000000}"/>
          </ac:spMkLst>
        </pc:spChg>
        <pc:spChg chg="mod ord">
          <ac:chgData name="Sree Rag" userId="af6a3706d3bbc153" providerId="LiveId" clId="{887AE111-EDAC-462C-ABEA-2B8B1F044B74}" dt="2024-04-05T05:44:47.216" v="256" actId="700"/>
          <ac:spMkLst>
            <pc:docMk/>
            <pc:sldMk cId="0" sldId="256"/>
            <ac:spMk id="11" creationId="{00000000-0000-0000-0000-000000000000}"/>
          </ac:spMkLst>
        </pc:spChg>
        <pc:spChg chg="add del mod ord">
          <ac:chgData name="Sree Rag" userId="af6a3706d3bbc153" providerId="LiveId" clId="{887AE111-EDAC-462C-ABEA-2B8B1F044B74}" dt="2024-04-05T05:43:35.718" v="225" actId="700"/>
          <ac:spMkLst>
            <pc:docMk/>
            <pc:sldMk cId="0" sldId="256"/>
            <ac:spMk id="12" creationId="{A32FFAAF-06AE-D2E0-C07A-64A2D564E305}"/>
          </ac:spMkLst>
        </pc:spChg>
        <pc:spChg chg="add del mod ord">
          <ac:chgData name="Sree Rag" userId="af6a3706d3bbc153" providerId="LiveId" clId="{887AE111-EDAC-462C-ABEA-2B8B1F044B74}" dt="2024-04-05T05:43:35.718" v="225" actId="700"/>
          <ac:spMkLst>
            <pc:docMk/>
            <pc:sldMk cId="0" sldId="256"/>
            <ac:spMk id="13" creationId="{0ECD6E3A-743D-CE2B-3C03-7701AC234D50}"/>
          </ac:spMkLst>
        </pc:spChg>
        <pc:spChg chg="add del mod ord">
          <ac:chgData name="Sree Rag" userId="af6a3706d3bbc153" providerId="LiveId" clId="{887AE111-EDAC-462C-ABEA-2B8B1F044B74}" dt="2024-04-05T05:44:46.794" v="255" actId="700"/>
          <ac:spMkLst>
            <pc:docMk/>
            <pc:sldMk cId="0" sldId="256"/>
            <ac:spMk id="14" creationId="{8D15236B-19F1-9BBF-501D-7952514047E2}"/>
          </ac:spMkLst>
        </pc:spChg>
        <pc:spChg chg="add del mod ord">
          <ac:chgData name="Sree Rag" userId="af6a3706d3bbc153" providerId="LiveId" clId="{887AE111-EDAC-462C-ABEA-2B8B1F044B74}" dt="2024-04-05T05:44:46.794" v="255" actId="700"/>
          <ac:spMkLst>
            <pc:docMk/>
            <pc:sldMk cId="0" sldId="256"/>
            <ac:spMk id="15" creationId="{B84A259E-6CDF-FBE2-2DF4-A2820F1C353A}"/>
          </ac:spMkLst>
        </pc:spChg>
      </pc:sldChg>
      <pc:sldChg chg="modSp mod">
        <pc:chgData name="Sree Rag" userId="af6a3706d3bbc153" providerId="LiveId" clId="{887AE111-EDAC-462C-ABEA-2B8B1F044B74}" dt="2024-04-05T05:58:09.934" v="661" actId="1076"/>
        <pc:sldMkLst>
          <pc:docMk/>
          <pc:sldMk cId="0" sldId="257"/>
        </pc:sldMkLst>
        <pc:spChg chg="mod">
          <ac:chgData name="Sree Rag" userId="af6a3706d3bbc153" providerId="LiveId" clId="{887AE111-EDAC-462C-ABEA-2B8B1F044B74}" dt="2024-04-05T05:58:09.934" v="661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Sree Rag" userId="af6a3706d3bbc153" providerId="LiveId" clId="{887AE111-EDAC-462C-ABEA-2B8B1F044B74}" dt="2024-04-05T05:57:30.814" v="657" actId="207"/>
          <ac:spMkLst>
            <pc:docMk/>
            <pc:sldMk cId="0" sldId="257"/>
            <ac:spMk id="17" creationId="{00000000-0000-0000-0000-000000000000}"/>
          </ac:spMkLst>
        </pc:spChg>
      </pc:sldChg>
      <pc:sldChg chg="modSp mod">
        <pc:chgData name="Sree Rag" userId="af6a3706d3bbc153" providerId="LiveId" clId="{887AE111-EDAC-462C-ABEA-2B8B1F044B74}" dt="2024-04-05T05:57:57.809" v="659" actId="255"/>
        <pc:sldMkLst>
          <pc:docMk/>
          <pc:sldMk cId="0" sldId="258"/>
        </pc:sldMkLst>
        <pc:spChg chg="mod">
          <ac:chgData name="Sree Rag" userId="af6a3706d3bbc153" providerId="LiveId" clId="{887AE111-EDAC-462C-ABEA-2B8B1F044B74}" dt="2024-04-05T05:57:39.991" v="658" actId="255"/>
          <ac:spMkLst>
            <pc:docMk/>
            <pc:sldMk cId="0" sldId="258"/>
            <ac:spMk id="21" creationId="{00000000-0000-0000-0000-000000000000}"/>
          </ac:spMkLst>
        </pc:spChg>
        <pc:spChg chg="mod">
          <ac:chgData name="Sree Rag" userId="af6a3706d3bbc153" providerId="LiveId" clId="{887AE111-EDAC-462C-ABEA-2B8B1F044B74}" dt="2024-04-05T05:57:57.809" v="659" actId="255"/>
          <ac:spMkLst>
            <pc:docMk/>
            <pc:sldMk cId="0" sldId="258"/>
            <ac:spMk id="23" creationId="{7203BB67-B168-361E-C30F-BC1B29374CCE}"/>
          </ac:spMkLst>
        </pc:spChg>
      </pc:sldChg>
      <pc:sldChg chg="modSp mod">
        <pc:chgData name="Sree Rag" userId="af6a3706d3bbc153" providerId="LiveId" clId="{887AE111-EDAC-462C-ABEA-2B8B1F044B74}" dt="2024-04-05T06:03:57.217" v="824" actId="20577"/>
        <pc:sldMkLst>
          <pc:docMk/>
          <pc:sldMk cId="0" sldId="259"/>
        </pc:sldMkLst>
        <pc:spChg chg="mod">
          <ac:chgData name="Sree Rag" userId="af6a3706d3bbc153" providerId="LiveId" clId="{887AE111-EDAC-462C-ABEA-2B8B1F044B74}" dt="2024-04-05T06:03:44.058" v="813" actId="255"/>
          <ac:spMkLst>
            <pc:docMk/>
            <pc:sldMk cId="0" sldId="259"/>
            <ac:spMk id="7" creationId="{00000000-0000-0000-0000-000000000000}"/>
          </ac:spMkLst>
        </pc:spChg>
        <pc:spChg chg="mod">
          <ac:chgData name="Sree Rag" userId="af6a3706d3bbc153" providerId="LiveId" clId="{887AE111-EDAC-462C-ABEA-2B8B1F044B74}" dt="2024-04-05T06:03:57.217" v="824" actId="20577"/>
          <ac:spMkLst>
            <pc:docMk/>
            <pc:sldMk cId="0" sldId="259"/>
            <ac:spMk id="11" creationId="{7AB8F1F5-D739-C0B8-E3BA-BEFE22B757FA}"/>
          </ac:spMkLst>
        </pc:spChg>
      </pc:sldChg>
      <pc:sldChg chg="modSp mod">
        <pc:chgData name="Sree Rag" userId="af6a3706d3bbc153" providerId="LiveId" clId="{887AE111-EDAC-462C-ABEA-2B8B1F044B74}" dt="2024-04-05T06:07:40.372" v="832" actId="255"/>
        <pc:sldMkLst>
          <pc:docMk/>
          <pc:sldMk cId="0" sldId="260"/>
        </pc:sldMkLst>
        <pc:spChg chg="mod">
          <ac:chgData name="Sree Rag" userId="af6a3706d3bbc153" providerId="LiveId" clId="{887AE111-EDAC-462C-ABEA-2B8B1F044B74}" dt="2024-04-05T06:07:40.372" v="832" actId="255"/>
          <ac:spMkLst>
            <pc:docMk/>
            <pc:sldMk cId="0" sldId="260"/>
            <ac:spMk id="7" creationId="{00000000-0000-0000-0000-000000000000}"/>
          </ac:spMkLst>
        </pc:spChg>
        <pc:spChg chg="mod">
          <ac:chgData name="Sree Rag" userId="af6a3706d3bbc153" providerId="LiveId" clId="{887AE111-EDAC-462C-ABEA-2B8B1F044B74}" dt="2024-04-05T06:07:32.770" v="831" actId="1076"/>
          <ac:spMkLst>
            <pc:docMk/>
            <pc:sldMk cId="0" sldId="260"/>
            <ac:spMk id="11" creationId="{7E4701ED-38B5-84AB-4115-BF94104C4465}"/>
          </ac:spMkLst>
        </pc:spChg>
      </pc:sldChg>
      <pc:sldChg chg="modSp mod">
        <pc:chgData name="Sree Rag" userId="af6a3706d3bbc153" providerId="LiveId" clId="{887AE111-EDAC-462C-ABEA-2B8B1F044B74}" dt="2024-04-05T06:14:39.197" v="848" actId="20577"/>
        <pc:sldMkLst>
          <pc:docMk/>
          <pc:sldMk cId="0" sldId="261"/>
        </pc:sldMkLst>
        <pc:spChg chg="mod">
          <ac:chgData name="Sree Rag" userId="af6a3706d3bbc153" providerId="LiveId" clId="{887AE111-EDAC-462C-ABEA-2B8B1F044B74}" dt="2024-04-05T06:13:37.265" v="840" actId="1076"/>
          <ac:spMkLst>
            <pc:docMk/>
            <pc:sldMk cId="0" sldId="261"/>
            <ac:spMk id="5" creationId="{00000000-0000-0000-0000-000000000000}"/>
          </ac:spMkLst>
        </pc:spChg>
        <pc:spChg chg="mod">
          <ac:chgData name="Sree Rag" userId="af6a3706d3bbc153" providerId="LiveId" clId="{887AE111-EDAC-462C-ABEA-2B8B1F044B74}" dt="2024-04-05T06:14:39.197" v="848" actId="20577"/>
          <ac:spMkLst>
            <pc:docMk/>
            <pc:sldMk cId="0" sldId="261"/>
            <ac:spMk id="9" creationId="{940A0B36-7CE4-E064-22F4-15327BF82166}"/>
          </ac:spMkLst>
        </pc:spChg>
      </pc:sldChg>
      <pc:sldChg chg="modSp mod">
        <pc:chgData name="Sree Rag" userId="af6a3706d3bbc153" providerId="LiveId" clId="{887AE111-EDAC-462C-ABEA-2B8B1F044B74}" dt="2024-04-05T06:18:14.969" v="887" actId="14100"/>
        <pc:sldMkLst>
          <pc:docMk/>
          <pc:sldMk cId="0" sldId="262"/>
        </pc:sldMkLst>
        <pc:spChg chg="mod">
          <ac:chgData name="Sree Rag" userId="af6a3706d3bbc153" providerId="LiveId" clId="{887AE111-EDAC-462C-ABEA-2B8B1F044B74}" dt="2024-04-05T06:17:48.906" v="884" actId="1076"/>
          <ac:spMkLst>
            <pc:docMk/>
            <pc:sldMk cId="0" sldId="262"/>
            <ac:spMk id="6" creationId="{00000000-0000-0000-0000-000000000000}"/>
          </ac:spMkLst>
        </pc:spChg>
        <pc:spChg chg="mod">
          <ac:chgData name="Sree Rag" userId="af6a3706d3bbc153" providerId="LiveId" clId="{887AE111-EDAC-462C-ABEA-2B8B1F044B74}" dt="2024-04-05T06:17:58.070" v="885" actId="1076"/>
          <ac:spMkLst>
            <pc:docMk/>
            <pc:sldMk cId="0" sldId="262"/>
            <ac:spMk id="10" creationId="{16451CAE-9721-0AD9-AE13-79D7D2FD5514}"/>
          </ac:spMkLst>
        </pc:spChg>
        <pc:spChg chg="mod">
          <ac:chgData name="Sree Rag" userId="af6a3706d3bbc153" providerId="LiveId" clId="{887AE111-EDAC-462C-ABEA-2B8B1F044B74}" dt="2024-04-05T06:18:14.969" v="887" actId="14100"/>
          <ac:spMkLst>
            <pc:docMk/>
            <pc:sldMk cId="0" sldId="262"/>
            <ac:spMk id="11" creationId="{AADBB8BF-8EFB-A70B-9613-C259681FC49F}"/>
          </ac:spMkLst>
        </pc:spChg>
      </pc:sldChg>
      <pc:sldChg chg="modSp mod">
        <pc:chgData name="Sree Rag" userId="af6a3706d3bbc153" providerId="LiveId" clId="{887AE111-EDAC-462C-ABEA-2B8B1F044B74}" dt="2024-04-05T06:24:34.903" v="894" actId="207"/>
        <pc:sldMkLst>
          <pc:docMk/>
          <pc:sldMk cId="0" sldId="263"/>
        </pc:sldMkLst>
        <pc:spChg chg="mod">
          <ac:chgData name="Sree Rag" userId="af6a3706d3bbc153" providerId="LiveId" clId="{887AE111-EDAC-462C-ABEA-2B8B1F044B74}" dt="2024-04-05T06:24:34.903" v="894" actId="207"/>
          <ac:spMkLst>
            <pc:docMk/>
            <pc:sldMk cId="0" sldId="263"/>
            <ac:spMk id="9" creationId="{0382E2AD-87B4-6987-589A-22A8B3936362}"/>
          </ac:spMkLst>
        </pc:spChg>
      </pc:sldChg>
      <pc:sldChg chg="addSp delSp modSp mod">
        <pc:chgData name="Sree Rag" userId="af6a3706d3bbc153" providerId="LiveId" clId="{887AE111-EDAC-462C-ABEA-2B8B1F044B74}" dt="2024-04-05T07:29:18.605" v="1186" actId="20577"/>
        <pc:sldMkLst>
          <pc:docMk/>
          <pc:sldMk cId="0" sldId="264"/>
        </pc:sldMkLst>
        <pc:spChg chg="add del mod">
          <ac:chgData name="Sree Rag" userId="af6a3706d3bbc153" providerId="LiveId" clId="{887AE111-EDAC-462C-ABEA-2B8B1F044B74}" dt="2024-04-05T07:29:18.605" v="1186" actId="20577"/>
          <ac:spMkLst>
            <pc:docMk/>
            <pc:sldMk cId="0" sldId="264"/>
            <ac:spMk id="7" creationId="{00000000-0000-0000-0000-000000000000}"/>
          </ac:spMkLst>
        </pc:spChg>
        <pc:spChg chg="mod">
          <ac:chgData name="Sree Rag" userId="af6a3706d3bbc153" providerId="LiveId" clId="{887AE111-EDAC-462C-ABEA-2B8B1F044B74}" dt="2024-04-05T06:32:08.217" v="1104" actId="1076"/>
          <ac:spMkLst>
            <pc:docMk/>
            <pc:sldMk cId="0" sldId="264"/>
            <ac:spMk id="8" creationId="{00000000-0000-0000-0000-000000000000}"/>
          </ac:spMkLst>
        </pc:spChg>
        <pc:spChg chg="mod">
          <ac:chgData name="Sree Rag" userId="af6a3706d3bbc153" providerId="LiveId" clId="{887AE111-EDAC-462C-ABEA-2B8B1F044B74}" dt="2024-04-05T06:32:16.692" v="1105" actId="255"/>
          <ac:spMkLst>
            <pc:docMk/>
            <pc:sldMk cId="0" sldId="264"/>
            <ac:spMk id="10" creationId="{28CA55D4-3146-35F2-1911-5240369C04D8}"/>
          </ac:spMkLst>
        </pc:spChg>
      </pc:sldChg>
      <pc:sldChg chg="modSp mod">
        <pc:chgData name="Sree Rag" userId="af6a3706d3bbc153" providerId="LiveId" clId="{887AE111-EDAC-462C-ABEA-2B8B1F044B74}" dt="2024-04-05T06:54:49.660" v="1144" actId="20577"/>
        <pc:sldMkLst>
          <pc:docMk/>
          <pc:sldMk cId="0" sldId="265"/>
        </pc:sldMkLst>
        <pc:spChg chg="mod">
          <ac:chgData name="Sree Rag" userId="af6a3706d3bbc153" providerId="LiveId" clId="{887AE111-EDAC-462C-ABEA-2B8B1F044B74}" dt="2024-04-05T06:54:38.625" v="1141" actId="255"/>
          <ac:spMkLst>
            <pc:docMk/>
            <pc:sldMk cId="0" sldId="265"/>
            <ac:spMk id="13" creationId="{A7885A8B-2394-22BD-12AF-9D864343D237}"/>
          </ac:spMkLst>
        </pc:spChg>
        <pc:spChg chg="mod">
          <ac:chgData name="Sree Rag" userId="af6a3706d3bbc153" providerId="LiveId" clId="{887AE111-EDAC-462C-ABEA-2B8B1F044B74}" dt="2024-04-05T06:54:49.660" v="1144" actId="20577"/>
          <ac:spMkLst>
            <pc:docMk/>
            <pc:sldMk cId="0" sldId="265"/>
            <ac:spMk id="14" creationId="{05B0863D-3F31-E573-7F3C-51FB19231AE5}"/>
          </ac:spMkLst>
        </pc:spChg>
      </pc:sldChg>
      <pc:sldChg chg="modSp mod">
        <pc:chgData name="Sree Rag" userId="af6a3706d3bbc153" providerId="LiveId" clId="{887AE111-EDAC-462C-ABEA-2B8B1F044B74}" dt="2024-04-05T06:03:35.126" v="812" actId="2711"/>
        <pc:sldMkLst>
          <pc:docMk/>
          <pc:sldMk cId="1792040362" sldId="266"/>
        </pc:sldMkLst>
        <pc:spChg chg="mod">
          <ac:chgData name="Sree Rag" userId="af6a3706d3bbc153" providerId="LiveId" clId="{887AE111-EDAC-462C-ABEA-2B8B1F044B74}" dt="2024-04-05T05:58:06.403" v="660" actId="255"/>
          <ac:spMkLst>
            <pc:docMk/>
            <pc:sldMk cId="1792040362" sldId="266"/>
            <ac:spMk id="2" creationId="{2782B00D-A4A2-B12E-48CF-AEFD642104CF}"/>
          </ac:spMkLst>
        </pc:spChg>
        <pc:spChg chg="mod">
          <ac:chgData name="Sree Rag" userId="af6a3706d3bbc153" providerId="LiveId" clId="{887AE111-EDAC-462C-ABEA-2B8B1F044B74}" dt="2024-04-05T06:03:35.126" v="812" actId="2711"/>
          <ac:spMkLst>
            <pc:docMk/>
            <pc:sldMk cId="1792040362" sldId="266"/>
            <ac:spMk id="3" creationId="{58B79C85-5DB6-5DC5-63C8-9916634F5D97}"/>
          </ac:spMkLst>
        </pc:spChg>
      </pc:sldChg>
      <pc:sldChg chg="addSp delSp modSp mod">
        <pc:chgData name="Sree Rag" userId="af6a3706d3bbc153" providerId="LiveId" clId="{887AE111-EDAC-462C-ABEA-2B8B1F044B74}" dt="2024-04-05T06:50:22.962" v="1113" actId="14100"/>
        <pc:sldMkLst>
          <pc:docMk/>
          <pc:sldMk cId="407577333" sldId="267"/>
        </pc:sldMkLst>
        <pc:spChg chg="mod">
          <ac:chgData name="Sree Rag" userId="af6a3706d3bbc153" providerId="LiveId" clId="{887AE111-EDAC-462C-ABEA-2B8B1F044B74}" dt="2024-04-05T06:32:33.712" v="1109" actId="255"/>
          <ac:spMkLst>
            <pc:docMk/>
            <pc:sldMk cId="407577333" sldId="267"/>
            <ac:spMk id="2" creationId="{61C12844-9196-4FEE-C199-E9B96517E390}"/>
          </ac:spMkLst>
        </pc:spChg>
        <pc:picChg chg="del">
          <ac:chgData name="Sree Rag" userId="af6a3706d3bbc153" providerId="LiveId" clId="{887AE111-EDAC-462C-ABEA-2B8B1F044B74}" dt="2024-04-05T06:32:22.669" v="1107" actId="478"/>
          <ac:picMkLst>
            <pc:docMk/>
            <pc:sldMk cId="407577333" sldId="267"/>
            <ac:picMk id="4" creationId="{90D69CC4-BBB4-F082-DEC3-792E7AFA0CD6}"/>
          </ac:picMkLst>
        </pc:picChg>
        <pc:picChg chg="add mod">
          <ac:chgData name="Sree Rag" userId="af6a3706d3bbc153" providerId="LiveId" clId="{887AE111-EDAC-462C-ABEA-2B8B1F044B74}" dt="2024-04-05T06:50:22.962" v="1113" actId="14100"/>
          <ac:picMkLst>
            <pc:docMk/>
            <pc:sldMk cId="407577333" sldId="267"/>
            <ac:picMk id="5" creationId="{851ABA7F-816A-7DDF-828C-B7647B11348F}"/>
          </ac:picMkLst>
        </pc:picChg>
        <pc:picChg chg="del">
          <ac:chgData name="Sree Rag" userId="af6a3706d3bbc153" providerId="LiveId" clId="{887AE111-EDAC-462C-ABEA-2B8B1F044B74}" dt="2024-04-05T06:32:23.599" v="1108" actId="478"/>
          <ac:picMkLst>
            <pc:docMk/>
            <pc:sldMk cId="407577333" sldId="267"/>
            <ac:picMk id="6" creationId="{9BE1C530-EBF3-2C1F-0846-54C9DC314869}"/>
          </ac:picMkLst>
        </pc:picChg>
      </pc:sldChg>
      <pc:sldChg chg="modSp mod">
        <pc:chgData name="Sree Rag" userId="af6a3706d3bbc153" providerId="LiveId" clId="{887AE111-EDAC-462C-ABEA-2B8B1F044B74}" dt="2024-04-05T06:55:02.044" v="1145" actId="1076"/>
        <pc:sldMkLst>
          <pc:docMk/>
          <pc:sldMk cId="3147281320" sldId="268"/>
        </pc:sldMkLst>
        <pc:spChg chg="mod">
          <ac:chgData name="Sree Rag" userId="af6a3706d3bbc153" providerId="LiveId" clId="{887AE111-EDAC-462C-ABEA-2B8B1F044B74}" dt="2024-04-05T06:55:02.044" v="1145" actId="1076"/>
          <ac:spMkLst>
            <pc:docMk/>
            <pc:sldMk cId="3147281320" sldId="268"/>
            <ac:spMk id="4" creationId="{94836384-61F1-9CA7-8F39-8190E75EEB2E}"/>
          </ac:spMkLst>
        </pc:spChg>
      </pc:sldChg>
      <pc:sldChg chg="addSp delSp modSp new mod modClrScheme chgLayout">
        <pc:chgData name="Sree Rag" userId="af6a3706d3bbc153" providerId="LiveId" clId="{887AE111-EDAC-462C-ABEA-2B8B1F044B74}" dt="2024-04-05T06:51:46.143" v="1129" actId="1035"/>
        <pc:sldMkLst>
          <pc:docMk/>
          <pc:sldMk cId="3841264613" sldId="269"/>
        </pc:sldMkLst>
        <pc:spChg chg="del">
          <ac:chgData name="Sree Rag" userId="af6a3706d3bbc153" providerId="LiveId" clId="{887AE111-EDAC-462C-ABEA-2B8B1F044B74}" dt="2024-04-05T06:50:46.313" v="1115" actId="700"/>
          <ac:spMkLst>
            <pc:docMk/>
            <pc:sldMk cId="3841264613" sldId="269"/>
            <ac:spMk id="2" creationId="{0A2DB83F-95B9-56F8-1EBC-A3934BF2DA38}"/>
          </ac:spMkLst>
        </pc:spChg>
        <pc:spChg chg="del">
          <ac:chgData name="Sree Rag" userId="af6a3706d3bbc153" providerId="LiveId" clId="{887AE111-EDAC-462C-ABEA-2B8B1F044B74}" dt="2024-04-05T06:50:46.313" v="1115" actId="700"/>
          <ac:spMkLst>
            <pc:docMk/>
            <pc:sldMk cId="3841264613" sldId="269"/>
            <ac:spMk id="3" creationId="{65678F72-7F4F-0E5D-AD30-621FEF02FAA0}"/>
          </ac:spMkLst>
        </pc:spChg>
        <pc:picChg chg="add mod">
          <ac:chgData name="Sree Rag" userId="af6a3706d3bbc153" providerId="LiveId" clId="{887AE111-EDAC-462C-ABEA-2B8B1F044B74}" dt="2024-04-05T06:51:46.143" v="1129" actId="1035"/>
          <ac:picMkLst>
            <pc:docMk/>
            <pc:sldMk cId="3841264613" sldId="269"/>
            <ac:picMk id="5" creationId="{B3FB1ACC-A6A0-416B-61FF-C67C08D503B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74C09-A149-4C65-9021-874708A0C26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E4302-C6B0-44A7-B11C-A7C9D5401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936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E4302-C6B0-44A7-B11C-A7C9D5401B8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7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E4302-C6B0-44A7-B11C-A7C9D5401B8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0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-its-sree/tnsdcgenai.g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286000" y="128936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05200" y="1296741"/>
            <a:ext cx="9029700" cy="33252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Name    : Sree Rag G.S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Reg no  : 962821104091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Nm id   : au962821104091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Dept      : Computer Science and Engineering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College : University College of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Engineering,Nagercoil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Email    : sreeraggs2931@gmail.com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4734" y="713105"/>
            <a:ext cx="394906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400" b="1" dirty="0">
                <a:solidFill>
                  <a:srgbClr val="00B050"/>
                </a:solidFill>
                <a:latin typeface="Trebuchet MS"/>
                <a:cs typeface="Trebuchet MS"/>
              </a:rPr>
              <a:t>  </a:t>
            </a:r>
            <a:r>
              <a:rPr sz="3400" b="1" dirty="0">
                <a:solidFill>
                  <a:srgbClr val="00B050"/>
                </a:solidFill>
                <a:latin typeface="Trebuchet MS"/>
                <a:cs typeface="Trebuchet MS"/>
              </a:rPr>
              <a:t>Final</a:t>
            </a:r>
            <a:r>
              <a:rPr sz="3400" b="1" spc="-4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3400" b="1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3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47800" y="2269753"/>
            <a:ext cx="6400800" cy="3321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problem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preprocessing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training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Analysis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25436" y="454380"/>
            <a:ext cx="4899025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CA55D4-3146-35F2-1911-5240369C04D8}"/>
              </a:ext>
            </a:extLst>
          </p:cNvPr>
          <p:cNvSpPr txBox="1"/>
          <p:nvPr/>
        </p:nvSpPr>
        <p:spPr>
          <a:xfrm>
            <a:off x="1066800" y="1371600"/>
            <a:ext cx="281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/>
              <a:t>Steps: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2844-9196-4FEE-C199-E9B96517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538609"/>
          </a:xfrm>
        </p:spPr>
        <p:txBody>
          <a:bodyPr/>
          <a:lstStyle/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ABA7F-816A-7DDF-828C-B7647B113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98298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FB1ACC-A6A0-416B-61FF-C67C08D5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8200"/>
            <a:ext cx="9525000" cy="520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6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A7885A8B-2394-22BD-12AF-9D864343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538609"/>
          </a:xfrm>
        </p:spPr>
        <p:txBody>
          <a:bodyPr/>
          <a:lstStyle/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B0863D-3F31-E573-7F3C-51FB19231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58031"/>
            <a:ext cx="9296400" cy="46166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development of a solution for building a fake news classifier is a crucial step in combating misinformation and ensuring information integrity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essence, the fake news classifier represents a proactive effort to promote media literacy and uphold truth in the digital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harnessing technology and data-driven insights, we empower individuals and organizations to make informed decisions and combat the spread of misinformation effectively.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836384-61F1-9CA7-8F39-8190E75E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762000" y="2438400"/>
            <a:ext cx="9764395" cy="738664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728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6614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2242601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3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3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spc="-1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3500" b="0" spc="-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News Classifier using LSTM</a:t>
            </a:r>
            <a:endParaRPr sz="3500" b="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-7093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266629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br>
              <a:rPr lang="en-IN"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425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203BB67-B168-361E-C30F-BC1B29374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6009" y="913596"/>
            <a:ext cx="9986390" cy="4291310"/>
          </a:xfrm>
        </p:spPr>
        <p:txBody>
          <a:bodyPr/>
          <a:lstStyle/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 value proposition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our solution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B00D-A4A2-B12E-48CF-AEFD6421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538609"/>
          </a:xfrm>
        </p:spPr>
        <p:txBody>
          <a:bodyPr/>
          <a:lstStyle/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79C85-5DB6-5DC5-63C8-9916634F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363200" cy="3693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proliferation of social media and online platforms, the spread of misinformation and fake news has become a significant challenge in today's digital 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Fake news, characterized by false or misleading information presented as factual news, can have far-reaching consequences, including influencing public opinion, shaping political discourse, and undermining trust in traditional media sources..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4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5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B8F1F5-D739-C0B8-E3BA-BEFE22B75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152" y="940724"/>
            <a:ext cx="7924800" cy="42780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addresses the challenge of developing a 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Model for classification of the fake news.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response to this growing misleading false information  problem, there is a pressing need for effective techniques to identify and classify fake news articles automatically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5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</a:t>
            </a:r>
            <a:r>
              <a:rPr lang="en-IN"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E4701ED-38B5-84AB-4115-BF94104C4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20521"/>
            <a:ext cx="8743950" cy="41549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age, the spread of misinformation and fake news has become a significant concern.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the abundance of online content, distinguishing between genuine and fabricated information has become increasingly challenging.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address this issue, our project aims to develop a Fake News Classifier using Generative AI.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107778"/>
            <a:ext cx="8204835" cy="1066573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35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3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USERS?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0A0B36-7CE4-E064-22F4-15327BF82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314" y="1371600"/>
            <a:ext cx="8743950" cy="51706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Social Media Platforms: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 Social media platforms such as Facebook, Twitter, and Instagram can utilize the fake news classification system to identify misleading or false information shared by users on their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News Media Organizations: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 News media organizations can leverage the fake news classification system to verify the authenticity of news articles and sources before publishing or sharing them with their audience.</a:t>
            </a:r>
            <a:endParaRPr lang="en-US" sz="2800" dirty="0">
              <a:solidFill>
                <a:schemeClr val="tx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Government Agencies: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 Government agencies can deploy the fake news classification system to identify and address instances of misinformation and disinformation campaigns aimed at manipulating public opinion 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8" y="1425963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8032" y="-78894"/>
            <a:ext cx="9189168" cy="156773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35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35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3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35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451CAE-9721-0AD9-AE13-79D7D2FD5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1182" y="1331281"/>
            <a:ext cx="8884367" cy="5293757"/>
          </a:xfrm>
        </p:spPr>
        <p:txBody>
          <a:bodyPr/>
          <a:lstStyle/>
          <a:p>
            <a:pPr lvl="1"/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develop a LSTM model which </a:t>
            </a: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contribute to the development of automated tools for combating the spread of misinformation and promoting information integrity in online media platforms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flexible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BB8BF-8EFB-A70B-9613-C259681FC49F}"/>
              </a:ext>
            </a:extLst>
          </p:cNvPr>
          <p:cNvSpPr txBox="1"/>
          <p:nvPr/>
        </p:nvSpPr>
        <p:spPr>
          <a:xfrm>
            <a:off x="2698032" y="3691227"/>
            <a:ext cx="432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4282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42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82E2AD-87B4-6987-589A-22A8B3936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6030" y="1577340"/>
            <a:ext cx="9056370" cy="3693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involves harnessing the cutting-edge capabilities of LSTM networks to tackle the pervasive issue of fake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the power of deep learning, we're not just building a classifier – we're creating a tool that can discern truth from fiction in the vast sea of online information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590</Words>
  <Application>Microsoft Office PowerPoint</Application>
  <PresentationFormat>Widescreen</PresentationFormat>
  <Paragraphs>88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Söhne</vt:lpstr>
      <vt:lpstr>Times New Roman</vt:lpstr>
      <vt:lpstr>Trebuchet MS</vt:lpstr>
      <vt:lpstr>Wingdings</vt:lpstr>
      <vt:lpstr>Office Theme</vt:lpstr>
      <vt:lpstr>PowerPoint Presentation</vt:lpstr>
      <vt:lpstr>PROJECT TITLE:       Fake News Classifier using LSTM</vt:lpstr>
      <vt:lpstr>AGENDA  </vt:lpstr>
      <vt:lpstr>INTRODUCTION</vt:lpstr>
      <vt:lpstr>PROBLEM  STATEMENT</vt:lpstr>
      <vt:lpstr>PROJECT  OVERVIEW</vt:lpstr>
      <vt:lpstr>WHO ARE THE END USERS?</vt:lpstr>
      <vt:lpstr>YOUR SOLUTION AND ITS VALUE PROPOSITION</vt:lpstr>
      <vt:lpstr>THE WOW IN YOUR SOLUTION</vt:lpstr>
      <vt:lpstr>MODELLING</vt:lpstr>
      <vt:lpstr>RESULTS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Sree Rag</cp:lastModifiedBy>
  <cp:revision>2</cp:revision>
  <dcterms:created xsi:type="dcterms:W3CDTF">2024-04-04T14:10:07Z</dcterms:created>
  <dcterms:modified xsi:type="dcterms:W3CDTF">2024-04-05T07:29:26Z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  <property fmtid="{D5CDD505-2E9C-101B-9397-08002B2CF9AE}" pid="4" name="Producer">
    <vt:lpwstr>3-Heights(TM) PDF Security Shell 4.8.25.2 (http://www.pdf-tools.com)</vt:lpwstr>
  </property>
</Properties>
</file>