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8701" autoAdjust="0"/>
  </p:normalViewPr>
  <p:slideViewPr>
    <p:cSldViewPr snapToGrid="0" snapToObjects="1">
      <p:cViewPr varScale="1">
        <p:scale>
          <a:sx n="100" d="100"/>
          <a:sy n="100" d="100"/>
        </p:scale>
        <p:origin x="-1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Updating each other often</a:t>
            </a:r>
          </a:p>
          <a:p>
            <a:r>
              <a:rPr lang="en-US" dirty="0" smtClean="0"/>
              <a:t>Delightfully ahead of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local programs up and running till the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588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Use our language!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792288" y="6154738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/>
              <a:t>It’s so simple… No really it is</a:t>
            </a:r>
            <a:r>
              <a:rPr lang="en-US" sz="2800" dirty="0" smtClean="0"/>
              <a:t>!</a:t>
            </a:r>
            <a:endParaRPr lang="en-US" sz="2800" dirty="0" smtClean="0"/>
          </a:p>
        </p:txBody>
      </p:sp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992187" y="126999"/>
            <a:ext cx="71120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68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</a:t>
            </a:r>
            <a:r>
              <a:rPr lang="en-US" dirty="0" smtClean="0"/>
              <a:t>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953578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[(8, 4), (1, 6), (7, 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[(3, 2), (2, 9), (5, 7), (6, 4)];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coord in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for c2 in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if ((d &lt; shortest) or (shortest == 0))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print("%s and %s are the closest pair.", closest, closest2);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513144" y="953579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4946727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1890133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</a:t>
            </a:r>
            <a:r>
              <a:rPr lang="en-US" dirty="0" smtClean="0"/>
              <a:t>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</a:t>
            </a:r>
            <a:r>
              <a:rPr lang="en-US" sz="1300" dirty="0" smtClean="0">
                <a:solidFill>
                  <a:srgbClr val="008000"/>
                </a:solidFill>
              </a:rPr>
              <a:t>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54900" y="2946400"/>
            <a:ext cx="457200" cy="406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077200" y="3021778"/>
            <a:ext cx="406400" cy="292922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906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Features</vt:lpstr>
      <vt:lpstr>Compiler Tools &amp; Architecture</vt:lpstr>
      <vt:lpstr>Verification/Test Plan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29</cp:revision>
  <dcterms:created xsi:type="dcterms:W3CDTF">2012-04-11T21:01:05Z</dcterms:created>
  <dcterms:modified xsi:type="dcterms:W3CDTF">2012-05-06T21:48:57Z</dcterms:modified>
</cp:coreProperties>
</file>