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2" autoAdjust="0"/>
    <p:restoredTop sz="86464" autoAdjust="0"/>
  </p:normalViewPr>
  <p:slideViewPr>
    <p:cSldViewPr snapToGrid="0" snapToObjects="1">
      <p:cViewPr varScale="1">
        <p:scale>
          <a:sx n="89" d="100"/>
          <a:sy n="89" d="100"/>
        </p:scale>
        <p:origin x="-100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1E8F4-D03D-CF48-8943-6DE58C206D5A}" type="doc">
      <dgm:prSet loTypeId="urn:microsoft.com/office/officeart/2005/8/layout/arrow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4E1E6B-6207-4C49-8AA0-22A4F15A5057}">
      <dgm:prSet phldrT="[Text]" custT="1"/>
      <dgm:spPr/>
      <dgm:t>
        <a:bodyPr/>
        <a:lstStyle/>
        <a:p>
          <a:r>
            <a:rPr lang="en-US" sz="1600" dirty="0" smtClean="0"/>
            <a:t>Individual Grammar Tests</a:t>
          </a:r>
          <a:endParaRPr lang="en-US" sz="1600" dirty="0"/>
        </a:p>
      </dgm:t>
    </dgm:pt>
    <dgm:pt modelId="{7FE7242A-A03D-284D-9AAC-989494308C86}" type="parTrans" cxnId="{9B8B400C-3478-EC45-AE8F-FD6185D62D6E}">
      <dgm:prSet/>
      <dgm:spPr/>
      <dgm:t>
        <a:bodyPr/>
        <a:lstStyle/>
        <a:p>
          <a:endParaRPr lang="en-US"/>
        </a:p>
      </dgm:t>
    </dgm:pt>
    <dgm:pt modelId="{AB09869F-DD0F-5744-AF56-BD66C760C450}" type="sibTrans" cxnId="{9B8B400C-3478-EC45-AE8F-FD6185D62D6E}">
      <dgm:prSet/>
      <dgm:spPr/>
      <dgm:t>
        <a:bodyPr/>
        <a:lstStyle/>
        <a:p>
          <a:endParaRPr lang="en-US"/>
        </a:p>
      </dgm:t>
    </dgm:pt>
    <dgm:pt modelId="{40C8586C-B50B-0645-AD8E-8CB09C38AECA}">
      <dgm:prSet phldrT="[Text]" custT="1"/>
      <dgm:spPr/>
      <dgm:t>
        <a:bodyPr/>
        <a:lstStyle/>
        <a:p>
          <a:r>
            <a:rPr lang="en-US" sz="1600" dirty="0" smtClean="0"/>
            <a:t>Combined Grammar Tests</a:t>
          </a:r>
          <a:endParaRPr lang="en-US" sz="1600" dirty="0"/>
        </a:p>
      </dgm:t>
    </dgm:pt>
    <dgm:pt modelId="{4324FEA0-05B9-A949-9C16-54BD0AFE50B1}" type="parTrans" cxnId="{E512AC72-1457-444A-8463-06B229732841}">
      <dgm:prSet/>
      <dgm:spPr/>
      <dgm:t>
        <a:bodyPr/>
        <a:lstStyle/>
        <a:p>
          <a:endParaRPr lang="en-US"/>
        </a:p>
      </dgm:t>
    </dgm:pt>
    <dgm:pt modelId="{016AD713-C304-014B-A008-BAEA553254F5}" type="sibTrans" cxnId="{E512AC72-1457-444A-8463-06B229732841}">
      <dgm:prSet/>
      <dgm:spPr/>
      <dgm:t>
        <a:bodyPr/>
        <a:lstStyle/>
        <a:p>
          <a:endParaRPr lang="en-US"/>
        </a:p>
      </dgm:t>
    </dgm:pt>
    <dgm:pt modelId="{E90090C8-5943-F040-9633-B1B97AE23E5D}">
      <dgm:prSet phldrT="[Text]" custT="1"/>
      <dgm:spPr/>
      <dgm:t>
        <a:bodyPr/>
        <a:lstStyle/>
        <a:p>
          <a:r>
            <a:rPr lang="en-US" sz="1600" dirty="0" smtClean="0"/>
            <a:t>Simple Programs</a:t>
          </a:r>
          <a:endParaRPr lang="en-US" sz="1600" dirty="0"/>
        </a:p>
      </dgm:t>
    </dgm:pt>
    <dgm:pt modelId="{2FA0ADF9-CDA9-554C-8E99-FF053E5DA4CC}" type="parTrans" cxnId="{632C7F91-17B3-EC43-8D9F-BEDA457231F2}">
      <dgm:prSet/>
      <dgm:spPr/>
      <dgm:t>
        <a:bodyPr/>
        <a:lstStyle/>
        <a:p>
          <a:endParaRPr lang="en-US"/>
        </a:p>
      </dgm:t>
    </dgm:pt>
    <dgm:pt modelId="{5E64DACA-D4B3-264A-BBD0-E39BE5657CE2}" type="sibTrans" cxnId="{632C7F91-17B3-EC43-8D9F-BEDA457231F2}">
      <dgm:prSet/>
      <dgm:spPr/>
      <dgm:t>
        <a:bodyPr/>
        <a:lstStyle/>
        <a:p>
          <a:endParaRPr lang="en-US"/>
        </a:p>
      </dgm:t>
    </dgm:pt>
    <dgm:pt modelId="{BE88FEAD-BFE7-E34C-BCF5-4BA41C0939D4}">
      <dgm:prSet phldrT="[Text]" custT="1"/>
      <dgm:spPr/>
      <dgm:t>
        <a:bodyPr/>
        <a:lstStyle/>
        <a:p>
          <a:r>
            <a:rPr lang="en-US" sz="1600" dirty="0" smtClean="0"/>
            <a:t>Characteristic Programs</a:t>
          </a:r>
          <a:endParaRPr lang="en-US" sz="1600" dirty="0"/>
        </a:p>
      </dgm:t>
    </dgm:pt>
    <dgm:pt modelId="{BEDDEB86-AD04-B449-92C3-631EF3DAB54E}" type="parTrans" cxnId="{B12CC9F1-F25C-324B-9821-8FDFE7DCFC59}">
      <dgm:prSet/>
      <dgm:spPr/>
      <dgm:t>
        <a:bodyPr/>
        <a:lstStyle/>
        <a:p>
          <a:endParaRPr lang="en-US"/>
        </a:p>
      </dgm:t>
    </dgm:pt>
    <dgm:pt modelId="{809877BC-99BF-F541-8046-500E2E05F0AD}" type="sibTrans" cxnId="{B12CC9F1-F25C-324B-9821-8FDFE7DCFC59}">
      <dgm:prSet/>
      <dgm:spPr/>
      <dgm:t>
        <a:bodyPr/>
        <a:lstStyle/>
        <a:p>
          <a:endParaRPr lang="en-US"/>
        </a:p>
      </dgm:t>
    </dgm:pt>
    <dgm:pt modelId="{04A6350A-5479-734D-B89B-58D612C6A7CF}" type="pres">
      <dgm:prSet presAssocID="{78A1E8F4-D03D-CF48-8943-6DE58C206D5A}" presName="arrowDiagram" presStyleCnt="0">
        <dgm:presLayoutVars>
          <dgm:chMax val="5"/>
          <dgm:dir/>
          <dgm:resizeHandles val="exact"/>
        </dgm:presLayoutVars>
      </dgm:prSet>
      <dgm:spPr/>
    </dgm:pt>
    <dgm:pt modelId="{42224D65-0275-CB45-8546-C7B6A8995E25}" type="pres">
      <dgm:prSet presAssocID="{78A1E8F4-D03D-CF48-8943-6DE58C206D5A}" presName="arrow" presStyleLbl="bgShp" presStyleIdx="0" presStyleCnt="1" custAng="818970"/>
      <dgm:spPr/>
    </dgm:pt>
    <dgm:pt modelId="{81D78D91-6403-3E4F-9398-B2B69D4255E4}" type="pres">
      <dgm:prSet presAssocID="{78A1E8F4-D03D-CF48-8943-6DE58C206D5A}" presName="arrowDiagram4" presStyleCnt="0"/>
      <dgm:spPr/>
    </dgm:pt>
    <dgm:pt modelId="{12253921-DF7F-164A-ACD8-7BFE2B59D4EA}" type="pres">
      <dgm:prSet presAssocID="{F74E1E6B-6207-4C49-8AA0-22A4F15A5057}" presName="bullet4a" presStyleLbl="node1" presStyleIdx="0" presStyleCnt="4" custLinFactX="-274840" custLinFactNeighborX="-300000" custLinFactNeighborY="-71855"/>
      <dgm:spPr/>
    </dgm:pt>
    <dgm:pt modelId="{FC1CBA4E-6E2F-EE48-861D-3EDED8DB6870}" type="pres">
      <dgm:prSet presAssocID="{F74E1E6B-6207-4C49-8AA0-22A4F15A5057}" presName="textBox4a" presStyleLbl="revTx" presStyleIdx="0" presStyleCnt="4" custLinFactNeighborX="-72844" custLinFactNeighborY="-148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795342-5CEB-254F-93C0-F21C37FBF700}" type="pres">
      <dgm:prSet presAssocID="{40C8586C-B50B-0645-AD8E-8CB09C38AECA}" presName="bullet4b" presStyleLbl="node1" presStyleIdx="1" presStyleCnt="4" custLinFactX="-193304" custLinFactNeighborX="-200000" custLinFactNeighborY="41406"/>
      <dgm:spPr/>
      <dgm:t>
        <a:bodyPr/>
        <a:lstStyle/>
        <a:p>
          <a:endParaRPr lang="en-US"/>
        </a:p>
      </dgm:t>
    </dgm:pt>
    <dgm:pt modelId="{8A30EBEC-BCB4-5F4D-B7DF-22527C033D70}" type="pres">
      <dgm:prSet presAssocID="{40C8586C-B50B-0645-AD8E-8CB09C38AECA}" presName="textBox4b" presStyleLbl="revTx" presStyleIdx="1" presStyleCnt="4" custLinFactNeighborX="-72848" custLinFactNeighborY="-116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62D53-1775-5B45-A19E-0CEA8694CFFA}" type="pres">
      <dgm:prSet presAssocID="{E90090C8-5943-F040-9633-B1B97AE23E5D}" presName="bullet4c" presStyleLbl="node1" presStyleIdx="2" presStyleCnt="4" custLinFactX="100000" custLinFactNeighborX="127258" custLinFactNeighborY="-22410"/>
      <dgm:spPr/>
    </dgm:pt>
    <dgm:pt modelId="{F3C5ACA4-15AE-564E-83B5-CFFBDB844666}" type="pres">
      <dgm:prSet presAssocID="{E90090C8-5943-F040-9633-B1B97AE23E5D}" presName="textBox4c" presStyleLbl="revTx" presStyleIdx="2" presStyleCnt="4" custScaleY="82523" custLinFactNeighborX="59669" custLinFactNeighborY="-149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7A665F-D677-714D-B9DF-78EFBAC6EE07}" type="pres">
      <dgm:prSet presAssocID="{BE88FEAD-BFE7-E34C-BCF5-4BA41C0939D4}" presName="bullet4d" presStyleLbl="node1" presStyleIdx="3" presStyleCnt="4" custLinFactX="48973" custLinFactNeighborX="100000" custLinFactNeighborY="73222"/>
      <dgm:spPr/>
    </dgm:pt>
    <dgm:pt modelId="{4A2DFF65-509A-544C-9393-D04075A243CD}" type="pres">
      <dgm:prSet presAssocID="{BE88FEAD-BFE7-E34C-BCF5-4BA41C0939D4}" presName="textBox4d" presStyleLbl="revTx" presStyleIdx="3" presStyleCnt="4" custScaleX="150419" custScaleY="81697" custLinFactNeighborX="79017" custLinFactNeighborY="-63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E30B11-CC2A-154F-8816-60E1EA34C7C5}" type="presOf" srcId="{F74E1E6B-6207-4C49-8AA0-22A4F15A5057}" destId="{FC1CBA4E-6E2F-EE48-861D-3EDED8DB6870}" srcOrd="0" destOrd="0" presId="urn:microsoft.com/office/officeart/2005/8/layout/arrow2"/>
    <dgm:cxn modelId="{14286A4A-3840-3A4A-9C4F-3CAE3CC8677B}" type="presOf" srcId="{78A1E8F4-D03D-CF48-8943-6DE58C206D5A}" destId="{04A6350A-5479-734D-B89B-58D612C6A7CF}" srcOrd="0" destOrd="0" presId="urn:microsoft.com/office/officeart/2005/8/layout/arrow2"/>
    <dgm:cxn modelId="{9B8B400C-3478-EC45-AE8F-FD6185D62D6E}" srcId="{78A1E8F4-D03D-CF48-8943-6DE58C206D5A}" destId="{F74E1E6B-6207-4C49-8AA0-22A4F15A5057}" srcOrd="0" destOrd="0" parTransId="{7FE7242A-A03D-284D-9AAC-989494308C86}" sibTransId="{AB09869F-DD0F-5744-AF56-BD66C760C450}"/>
    <dgm:cxn modelId="{FAD75357-6883-9246-B989-F0EAC5059462}" type="presOf" srcId="{BE88FEAD-BFE7-E34C-BCF5-4BA41C0939D4}" destId="{4A2DFF65-509A-544C-9393-D04075A243CD}" srcOrd="0" destOrd="0" presId="urn:microsoft.com/office/officeart/2005/8/layout/arrow2"/>
    <dgm:cxn modelId="{E512AC72-1457-444A-8463-06B229732841}" srcId="{78A1E8F4-D03D-CF48-8943-6DE58C206D5A}" destId="{40C8586C-B50B-0645-AD8E-8CB09C38AECA}" srcOrd="1" destOrd="0" parTransId="{4324FEA0-05B9-A949-9C16-54BD0AFE50B1}" sibTransId="{016AD713-C304-014B-A008-BAEA553254F5}"/>
    <dgm:cxn modelId="{632C7F91-17B3-EC43-8D9F-BEDA457231F2}" srcId="{78A1E8F4-D03D-CF48-8943-6DE58C206D5A}" destId="{E90090C8-5943-F040-9633-B1B97AE23E5D}" srcOrd="2" destOrd="0" parTransId="{2FA0ADF9-CDA9-554C-8E99-FF053E5DA4CC}" sibTransId="{5E64DACA-D4B3-264A-BBD0-E39BE5657CE2}"/>
    <dgm:cxn modelId="{833818DA-5101-BA48-B94A-D284ED81F244}" type="presOf" srcId="{E90090C8-5943-F040-9633-B1B97AE23E5D}" destId="{F3C5ACA4-15AE-564E-83B5-CFFBDB844666}" srcOrd="0" destOrd="0" presId="urn:microsoft.com/office/officeart/2005/8/layout/arrow2"/>
    <dgm:cxn modelId="{3C4E6C1D-1F8C-494E-B997-7BE74D54A3F4}" type="presOf" srcId="{40C8586C-B50B-0645-AD8E-8CB09C38AECA}" destId="{8A30EBEC-BCB4-5F4D-B7DF-22527C033D70}" srcOrd="0" destOrd="0" presId="urn:microsoft.com/office/officeart/2005/8/layout/arrow2"/>
    <dgm:cxn modelId="{B12CC9F1-F25C-324B-9821-8FDFE7DCFC59}" srcId="{78A1E8F4-D03D-CF48-8943-6DE58C206D5A}" destId="{BE88FEAD-BFE7-E34C-BCF5-4BA41C0939D4}" srcOrd="3" destOrd="0" parTransId="{BEDDEB86-AD04-B449-92C3-631EF3DAB54E}" sibTransId="{809877BC-99BF-F541-8046-500E2E05F0AD}"/>
    <dgm:cxn modelId="{65866AB4-D3ED-A548-894C-4B4A98D610BC}" type="presParOf" srcId="{04A6350A-5479-734D-B89B-58D612C6A7CF}" destId="{42224D65-0275-CB45-8546-C7B6A8995E25}" srcOrd="0" destOrd="0" presId="urn:microsoft.com/office/officeart/2005/8/layout/arrow2"/>
    <dgm:cxn modelId="{85E1247F-0FDD-2147-AA2A-22C8FCA6C6EC}" type="presParOf" srcId="{04A6350A-5479-734D-B89B-58D612C6A7CF}" destId="{81D78D91-6403-3E4F-9398-B2B69D4255E4}" srcOrd="1" destOrd="0" presId="urn:microsoft.com/office/officeart/2005/8/layout/arrow2"/>
    <dgm:cxn modelId="{4DD1DD6B-7A2F-984E-9F8D-D68054BCDA62}" type="presParOf" srcId="{81D78D91-6403-3E4F-9398-B2B69D4255E4}" destId="{12253921-DF7F-164A-ACD8-7BFE2B59D4EA}" srcOrd="0" destOrd="0" presId="urn:microsoft.com/office/officeart/2005/8/layout/arrow2"/>
    <dgm:cxn modelId="{A1C1E60C-8686-0241-88F3-666782E4D7BF}" type="presParOf" srcId="{81D78D91-6403-3E4F-9398-B2B69D4255E4}" destId="{FC1CBA4E-6E2F-EE48-861D-3EDED8DB6870}" srcOrd="1" destOrd="0" presId="urn:microsoft.com/office/officeart/2005/8/layout/arrow2"/>
    <dgm:cxn modelId="{4F7396EE-47C7-674B-A8A7-C00176877F3E}" type="presParOf" srcId="{81D78D91-6403-3E4F-9398-B2B69D4255E4}" destId="{4E795342-5CEB-254F-93C0-F21C37FBF700}" srcOrd="2" destOrd="0" presId="urn:microsoft.com/office/officeart/2005/8/layout/arrow2"/>
    <dgm:cxn modelId="{0F884F2D-C7D6-DB40-8873-9518D968C404}" type="presParOf" srcId="{81D78D91-6403-3E4F-9398-B2B69D4255E4}" destId="{8A30EBEC-BCB4-5F4D-B7DF-22527C033D70}" srcOrd="3" destOrd="0" presId="urn:microsoft.com/office/officeart/2005/8/layout/arrow2"/>
    <dgm:cxn modelId="{A32DCBDB-95FD-0E43-BC30-B655C33198E3}" type="presParOf" srcId="{81D78D91-6403-3E4F-9398-B2B69D4255E4}" destId="{1F362D53-1775-5B45-A19E-0CEA8694CFFA}" srcOrd="4" destOrd="0" presId="urn:microsoft.com/office/officeart/2005/8/layout/arrow2"/>
    <dgm:cxn modelId="{75912838-E2B2-5142-914B-CA8E663F3F31}" type="presParOf" srcId="{81D78D91-6403-3E4F-9398-B2B69D4255E4}" destId="{F3C5ACA4-15AE-564E-83B5-CFFBDB844666}" srcOrd="5" destOrd="0" presId="urn:microsoft.com/office/officeart/2005/8/layout/arrow2"/>
    <dgm:cxn modelId="{6B5FC87E-F9D4-E644-9B35-C5469EDB8FB5}" type="presParOf" srcId="{81D78D91-6403-3E4F-9398-B2B69D4255E4}" destId="{C47A665F-D677-714D-B9DF-78EFBAC6EE07}" srcOrd="6" destOrd="0" presId="urn:microsoft.com/office/officeart/2005/8/layout/arrow2"/>
    <dgm:cxn modelId="{C3096197-0E79-984E-8AAE-34C694E0A893}" type="presParOf" srcId="{81D78D91-6403-3E4F-9398-B2B69D4255E4}" destId="{4A2DFF65-509A-544C-9393-D04075A243CD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24D65-0275-CB45-8546-C7B6A8995E25}">
      <dsp:nvSpPr>
        <dsp:cNvPr id="0" name=""/>
        <dsp:cNvSpPr/>
      </dsp:nvSpPr>
      <dsp:spPr>
        <a:xfrm rot="818970">
          <a:off x="1877308" y="0"/>
          <a:ext cx="5123051" cy="3201907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2253921-DF7F-164A-ACD8-7BFE2B59D4EA}">
      <dsp:nvSpPr>
        <dsp:cNvPr id="0" name=""/>
        <dsp:cNvSpPr/>
      </dsp:nvSpPr>
      <dsp:spPr>
        <a:xfrm>
          <a:off x="1704594" y="2296271"/>
          <a:ext cx="117830" cy="11783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1CBA4E-6E2F-EE48-861D-3EDED8DB6870}">
      <dsp:nvSpPr>
        <dsp:cNvPr id="0" name=""/>
        <dsp:cNvSpPr/>
      </dsp:nvSpPr>
      <dsp:spPr>
        <a:xfrm>
          <a:off x="1802700" y="2326825"/>
          <a:ext cx="876041" cy="762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36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Individual Grammar Tests</a:t>
          </a:r>
          <a:endParaRPr lang="en-US" sz="1600" kern="1200" dirty="0"/>
        </a:p>
      </dsp:txBody>
      <dsp:txXfrm>
        <a:off x="1802700" y="2326825"/>
        <a:ext cx="876041" cy="762053"/>
      </dsp:txXfrm>
    </dsp:sp>
    <dsp:sp modelId="{4E795342-5CEB-254F-93C0-F21C37FBF700}">
      <dsp:nvSpPr>
        <dsp:cNvPr id="0" name=""/>
        <dsp:cNvSpPr/>
      </dsp:nvSpPr>
      <dsp:spPr>
        <a:xfrm>
          <a:off x="2408458" y="1721024"/>
          <a:ext cx="204922" cy="20492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30EBEC-BCB4-5F4D-B7DF-22527C033D70}">
      <dsp:nvSpPr>
        <dsp:cNvPr id="0" name=""/>
        <dsp:cNvSpPr/>
      </dsp:nvSpPr>
      <dsp:spPr>
        <a:xfrm>
          <a:off x="2533157" y="1568603"/>
          <a:ext cx="1075840" cy="1463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84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Combined Grammar Tests</a:t>
          </a:r>
          <a:endParaRPr lang="en-US" sz="1600" kern="1200" dirty="0"/>
        </a:p>
      </dsp:txBody>
      <dsp:txXfrm>
        <a:off x="2533157" y="1568603"/>
        <a:ext cx="1075840" cy="1463271"/>
      </dsp:txXfrm>
    </dsp:sp>
    <dsp:sp modelId="{1F362D53-1775-5B45-A19E-0CEA8694CFFA}">
      <dsp:nvSpPr>
        <dsp:cNvPr id="0" name=""/>
        <dsp:cNvSpPr/>
      </dsp:nvSpPr>
      <dsp:spPr>
        <a:xfrm>
          <a:off x="4894513" y="1026519"/>
          <a:ext cx="271521" cy="2715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C5ACA4-15AE-564E-83B5-CFFBDB844666}">
      <dsp:nvSpPr>
        <dsp:cNvPr id="0" name=""/>
        <dsp:cNvSpPr/>
      </dsp:nvSpPr>
      <dsp:spPr>
        <a:xfrm>
          <a:off x="5055162" y="1100355"/>
          <a:ext cx="1075840" cy="1632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874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Simple Programs</a:t>
          </a:r>
          <a:endParaRPr lang="en-US" sz="1600" kern="1200" dirty="0"/>
        </a:p>
      </dsp:txBody>
      <dsp:txXfrm>
        <a:off x="5055162" y="1100355"/>
        <a:ext cx="1075840" cy="1632947"/>
      </dsp:txXfrm>
    </dsp:sp>
    <dsp:sp modelId="{C47A665F-D677-714D-B9DF-78EFBAC6EE07}">
      <dsp:nvSpPr>
        <dsp:cNvPr id="0" name=""/>
        <dsp:cNvSpPr/>
      </dsp:nvSpPr>
      <dsp:spPr>
        <a:xfrm>
          <a:off x="5977137" y="990606"/>
          <a:ext cx="363736" cy="36373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2DFF65-509A-544C-9393-D04075A243CD}">
      <dsp:nvSpPr>
        <dsp:cNvPr id="0" name=""/>
        <dsp:cNvSpPr/>
      </dsp:nvSpPr>
      <dsp:spPr>
        <a:xfrm>
          <a:off x="6196019" y="969996"/>
          <a:ext cx="1618268" cy="1875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737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Characteristic Programs</a:t>
          </a:r>
          <a:endParaRPr lang="en-US" sz="1600" kern="1200" dirty="0"/>
        </a:p>
      </dsp:txBody>
      <dsp:txXfrm>
        <a:off x="6196019" y="969996"/>
        <a:ext cx="1618268" cy="1875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5/5/12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4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5/5/12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4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5/5/12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8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5/5/12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9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5/5/12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5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5/5/12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5/5/12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41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5/5/12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5/5/12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7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5/5/12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8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5/5/12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5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17103-1748-4847-B931-A66DCC960259}" type="datetimeFigureOut">
              <a:rPr lang="en-US" smtClean="0"/>
              <a:t>5/5/12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4168B-5171-1E4C-88AD-08B9EAC7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7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 descr="article-new_ehow_images_a06_ip_b6_calculate-distance-between-two-lat_longs-800x800.jpg"/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0000"/>
                    </a14:imgEffect>
                    <a14:imgEffect>
                      <a14:brightnessContrast bright="-70000" contras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558" b="8558"/>
          <a:stretch>
            <a:fillRect/>
          </a:stretch>
        </p:blipFill>
        <p:spPr>
          <a:xfrm>
            <a:off x="-899518" y="0"/>
            <a:ext cx="124699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12197"/>
            <a:ext cx="7772400" cy="1470025"/>
          </a:xfrm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noAutofit/>
          </a:bodyPr>
          <a:lstStyle/>
          <a:p>
            <a:r>
              <a:rPr lang="en-US" sz="9600" dirty="0" smtClean="0">
                <a:solidFill>
                  <a:srgbClr val="FFFFFF"/>
                </a:solidFill>
                <a:effectLst>
                  <a:reflection blurRad="6350" stA="55000" endA="50" endPos="85000" dir="5400000" sy="-100000" algn="bl" rotWithShape="0"/>
                </a:effectLst>
                <a:latin typeface="Courier"/>
                <a:cs typeface="Courier"/>
              </a:rPr>
              <a:t>local</a:t>
            </a:r>
            <a:endParaRPr lang="en-US" sz="9600" dirty="0">
              <a:solidFill>
                <a:srgbClr val="FFFFFF"/>
              </a:solidFill>
              <a:effectLst>
                <a:reflection blurRad="6350" stA="55000" endA="50" endPos="85000" dir="5400000" sy="-100000" algn="bl" rotWithShape="0"/>
              </a:effectLst>
              <a:latin typeface="Courier"/>
              <a:cs typeface="Courie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833313"/>
            <a:ext cx="9144000" cy="20383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COMS W4115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Programming Languages and Translators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Professor Alfred V. </a:t>
            </a:r>
            <a:r>
              <a:rPr lang="en-US" dirty="0" err="1" smtClean="0">
                <a:solidFill>
                  <a:schemeClr val="bg2"/>
                </a:solidFill>
              </a:rPr>
              <a:t>Aho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871663"/>
            <a:ext cx="914399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</a:rPr>
              <a:t>GROUP 13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Project </a:t>
            </a:r>
            <a:r>
              <a:rPr lang="en-US" dirty="0">
                <a:solidFill>
                  <a:schemeClr val="bg1"/>
                </a:solidFill>
              </a:rPr>
              <a:t>Manager - </a:t>
            </a:r>
            <a:r>
              <a:rPr lang="en-US" dirty="0" err="1">
                <a:solidFill>
                  <a:schemeClr val="bg1"/>
                </a:solidFill>
              </a:rPr>
              <a:t>Neeraja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Ramanan</a:t>
            </a:r>
            <a:r>
              <a:rPr lang="en-US" dirty="0">
                <a:solidFill>
                  <a:schemeClr val="bg1"/>
                </a:solidFill>
              </a:rPr>
              <a:t> (nr2404)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Language and Tools Guru - Michael Costello (mc3401)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System Architect - Yang Song (ys2592)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System Integrator - </a:t>
            </a:r>
            <a:r>
              <a:rPr lang="en-US" dirty="0" err="1">
                <a:solidFill>
                  <a:schemeClr val="bg1"/>
                </a:solidFill>
              </a:rPr>
              <a:t>Aayush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Beri</a:t>
            </a:r>
            <a:r>
              <a:rPr lang="en-US" dirty="0">
                <a:solidFill>
                  <a:schemeClr val="bg1"/>
                </a:solidFill>
              </a:rPr>
              <a:t> (ab3591)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Verification and Validation - Julianna Eum (jme2134)</a:t>
            </a:r>
          </a:p>
        </p:txBody>
      </p:sp>
    </p:spTree>
    <p:extLst>
      <p:ext uri="{BB962C8B-B14F-4D97-AF65-F5344CB8AC3E}">
        <p14:creationId xmlns:p14="http://schemas.microsoft.com/office/powerpoint/2010/main" val="3449312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local</a:t>
            </a:r>
            <a:r>
              <a:rPr lang="en-US" dirty="0" smtClean="0"/>
              <a:t>’s Lineage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a lightweight location calculation language, designed to elegantly solve problems in a specific domain: those involving two-dimensional geospatial coordinates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Seamless </a:t>
            </a:r>
            <a:r>
              <a:rPr lang="en-US" sz="2400" dirty="0"/>
              <a:t>m</a:t>
            </a:r>
            <a:r>
              <a:rPr lang="en-US" sz="2400" dirty="0" smtClean="0"/>
              <a:t>obile application design</a:t>
            </a:r>
          </a:p>
          <a:p>
            <a:r>
              <a:rPr lang="en-US" sz="2400" dirty="0" smtClean="0"/>
              <a:t>Simplify ground navigation programming</a:t>
            </a:r>
          </a:p>
          <a:p>
            <a:r>
              <a:rPr lang="en-US" sz="2400" dirty="0" smtClean="0"/>
              <a:t>Mixed-type coordinate handling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255789" y="5638635"/>
            <a:ext cx="66850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simple, fast, safe, robust and extensible language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7200" y="5909733"/>
            <a:ext cx="172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84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distance between two coordinates given different input formats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points within a given radius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the closest point that satisfies a given attribute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all points within a given radius that satisfy a given 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47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93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39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08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r>
              <a:rPr lang="en-US" baseline="0" dirty="0" smtClean="0"/>
              <a:t> Tools &amp;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52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Verification/Test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8983"/>
            <a:ext cx="8229600" cy="49748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Incremental: 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Handle expected &amp; unexpected </a:t>
            </a:r>
            <a:r>
              <a:rPr lang="en-US" sz="2800" dirty="0"/>
              <a:t>i</a:t>
            </a:r>
            <a:r>
              <a:rPr lang="en-US" sz="2800" dirty="0" smtClean="0"/>
              <a:t>nputs</a:t>
            </a:r>
          </a:p>
          <a:p>
            <a:r>
              <a:rPr lang="en-US" sz="2800" dirty="0" smtClean="0"/>
              <a:t>Bugs addressed through Google Code Issues </a:t>
            </a:r>
            <a:r>
              <a:rPr lang="en-US" sz="2800" dirty="0" smtClean="0"/>
              <a:t>Board &amp; at Group Meetings</a:t>
            </a:r>
          </a:p>
          <a:p>
            <a:r>
              <a:rPr lang="en-US" sz="2800" dirty="0" smtClean="0"/>
              <a:t>Simple Programs (Tutorial)</a:t>
            </a:r>
          </a:p>
          <a:p>
            <a:r>
              <a:rPr lang="en-US" sz="2800" dirty="0" smtClean="0"/>
              <a:t>Characteristic Programs: Find the coffee places around Columbia!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03477257"/>
              </p:ext>
            </p:extLst>
          </p:nvPr>
        </p:nvGraphicFramePr>
        <p:xfrm>
          <a:off x="1553257" y="558800"/>
          <a:ext cx="8877669" cy="3201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/>
          <p:cNvSpPr/>
          <p:nvPr/>
        </p:nvSpPr>
        <p:spPr>
          <a:xfrm>
            <a:off x="5123653" y="1773511"/>
            <a:ext cx="204922" cy="204922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6" name="Group 5"/>
          <p:cNvGrpSpPr/>
          <p:nvPr/>
        </p:nvGrpSpPr>
        <p:grpSpPr>
          <a:xfrm>
            <a:off x="5166243" y="1775593"/>
            <a:ext cx="1618268" cy="2207903"/>
            <a:chOff x="3926221" y="994003"/>
            <a:chExt cx="1618268" cy="2207903"/>
          </a:xfrm>
        </p:grpSpPr>
        <p:sp>
          <p:nvSpPr>
            <p:cNvPr id="7" name="Rectangle 6"/>
            <p:cNvSpPr/>
            <p:nvPr/>
          </p:nvSpPr>
          <p:spPr>
            <a:xfrm>
              <a:off x="3926221" y="1075452"/>
              <a:ext cx="1618268" cy="212645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3926221" y="994003"/>
              <a:ext cx="1618268" cy="21264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2737" tIns="0" rIns="0" bIns="0" numCol="1" spcCol="1270" anchor="t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Unexpected Inputs</a:t>
              </a:r>
              <a:endParaRPr lang="en-US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25530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02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170</Words>
  <Application>Microsoft Macintosh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local</vt:lpstr>
      <vt:lpstr>local’s Lineage</vt:lpstr>
      <vt:lpstr>Motivating Example Programs</vt:lpstr>
      <vt:lpstr>Solution</vt:lpstr>
      <vt:lpstr>Code Example</vt:lpstr>
      <vt:lpstr>Features</vt:lpstr>
      <vt:lpstr>Compiler Tools &amp; Architecture</vt:lpstr>
      <vt:lpstr>Verification/Test Plan</vt:lpstr>
      <vt:lpstr>Lessons Learned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</dc:title>
  <dc:creator>Julianna Eum</dc:creator>
  <cp:lastModifiedBy>Julianna Eum</cp:lastModifiedBy>
  <cp:revision>16</cp:revision>
  <dcterms:created xsi:type="dcterms:W3CDTF">2012-04-11T21:01:05Z</dcterms:created>
  <dcterms:modified xsi:type="dcterms:W3CDTF">2012-05-05T16:43:00Z</dcterms:modified>
</cp:coreProperties>
</file>