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2" r:id="rId9"/>
    <p:sldId id="273" r:id="rId10"/>
    <p:sldId id="262" r:id="rId11"/>
    <p:sldId id="263" r:id="rId12"/>
    <p:sldId id="269" r:id="rId13"/>
    <p:sldId id="270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xmlns="" val="3449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</a:t>
            </a:r>
            <a:r>
              <a:rPr lang="en-US" baseline="0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75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255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04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41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588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 our language!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792288" y="6154738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/>
              <a:t>It’s so simple… No really it is!</a:t>
            </a:r>
          </a:p>
        </p:txBody>
      </p:sp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992187" y="126999"/>
            <a:ext cx="71120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886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68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953578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[(8, 4), (1, 6), (7, 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[(3, 2), (2, 9), (5, 7), (6, 4)];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coord in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for c2 in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if ((d &lt; shortest) or (shortest == 0))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print("%s and %s are the closest pair.",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953579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4946727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1890133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4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00" y="2946400"/>
            <a:ext cx="457200" cy="406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7200" y="3021778"/>
            <a:ext cx="406400" cy="292922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5280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787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Features</vt:lpstr>
      <vt:lpstr>Project Management</vt:lpstr>
      <vt:lpstr>Architecture</vt:lpstr>
      <vt:lpstr>Compiler Tools</vt:lpstr>
      <vt:lpstr>Verification/Test Plan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Neeraja</cp:lastModifiedBy>
  <cp:revision>30</cp:revision>
  <dcterms:created xsi:type="dcterms:W3CDTF">2012-04-11T21:01:05Z</dcterms:created>
  <dcterms:modified xsi:type="dcterms:W3CDTF">2012-05-06T21:58:53Z</dcterms:modified>
</cp:coreProperties>
</file>