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9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2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6398-7130-5941-A4DF-9AC90E17E811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C8F0-7037-4D41-BFAF-34ECB97D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59229" y="839750"/>
            <a:ext cx="2417007" cy="1816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2"/>
                </a:solidFill>
              </a:rPr>
              <a:t>PLY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9311" y="1010431"/>
            <a:ext cx="983190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 err="1" smtClean="0"/>
              <a:t>lex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1790" y="2059405"/>
            <a:ext cx="1283609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ocal parse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38426" y="1406414"/>
            <a:ext cx="0" cy="652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97041" y="1406414"/>
            <a:ext cx="0" cy="652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0634" y="1409552"/>
            <a:ext cx="83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tokens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95788" y="1583927"/>
            <a:ext cx="92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g</a:t>
            </a:r>
            <a:r>
              <a:rPr lang="en-US" sz="1400" i="1" dirty="0" smtClean="0"/>
              <a:t>et next token</a:t>
            </a:r>
            <a:endParaRPr lang="en-US" sz="1400" i="1" dirty="0"/>
          </a:p>
        </p:txBody>
      </p: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4560907" y="587141"/>
            <a:ext cx="6826" cy="252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8066" y="242089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.local file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4567733" y="2655806"/>
            <a:ext cx="6823" cy="457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44415" y="3113240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AST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860806" y="4253945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977395" y="3714536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77395" y="5050250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Generation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2"/>
            <a:endCxn id="28" idx="0"/>
          </p:cNvCxnSpPr>
          <p:nvPr/>
        </p:nvCxnSpPr>
        <p:spPr>
          <a:xfrm flipH="1">
            <a:off x="3502611" y="3421017"/>
            <a:ext cx="1058294" cy="832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9" idx="0"/>
          </p:cNvCxnSpPr>
          <p:nvPr/>
        </p:nvCxnSpPr>
        <p:spPr>
          <a:xfrm>
            <a:off x="4560905" y="3421017"/>
            <a:ext cx="1058295" cy="29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92" idx="0"/>
          </p:cNvCxnSpPr>
          <p:nvPr/>
        </p:nvCxnSpPr>
        <p:spPr>
          <a:xfrm>
            <a:off x="5619200" y="4253945"/>
            <a:ext cx="1911" cy="252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96201" y="5920901"/>
            <a:ext cx="1529408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Native Python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>
            <a:off x="3502611" y="4793354"/>
            <a:ext cx="1058294" cy="1127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2"/>
            <a:endCxn id="42" idx="0"/>
          </p:cNvCxnSpPr>
          <p:nvPr/>
        </p:nvCxnSpPr>
        <p:spPr>
          <a:xfrm flipH="1">
            <a:off x="4560905" y="5589659"/>
            <a:ext cx="1058295" cy="331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60905" y="3705821"/>
            <a:ext cx="13651" cy="1883838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30244" y="2959352"/>
            <a:ext cx="17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Course of Action (COA) for Now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50924" y="2959352"/>
            <a:ext cx="182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COA for (hopefully) Later</a:t>
            </a:r>
          </a:p>
        </p:txBody>
      </p:sp>
      <p:cxnSp>
        <p:nvCxnSpPr>
          <p:cNvPr id="64" name="Straight Arrow Connector 63"/>
          <p:cNvCxnSpPr>
            <a:stCxn id="12" idx="2"/>
            <a:endCxn id="65" idx="1"/>
          </p:cNvCxnSpPr>
          <p:nvPr/>
        </p:nvCxnSpPr>
        <p:spPr>
          <a:xfrm>
            <a:off x="4567733" y="2655806"/>
            <a:ext cx="2254871" cy="26161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22604" y="2655806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Error Message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 rot="431733">
            <a:off x="6053847" y="2570194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31619" y="3730725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Error Message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274659" y="3678511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cxnSp>
        <p:nvCxnSpPr>
          <p:cNvPr id="72" name="Straight Arrow Connector 71"/>
          <p:cNvCxnSpPr>
            <a:stCxn id="29" idx="3"/>
            <a:endCxn id="70" idx="1"/>
          </p:cNvCxnSpPr>
          <p:nvPr/>
        </p:nvCxnSpPr>
        <p:spPr>
          <a:xfrm>
            <a:off x="6261004" y="3984241"/>
            <a:ext cx="570615" cy="809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4621" y="4506003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AST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2" idx="2"/>
            <a:endCxn id="30" idx="0"/>
          </p:cNvCxnSpPr>
          <p:nvPr/>
        </p:nvCxnSpPr>
        <p:spPr>
          <a:xfrm flipH="1">
            <a:off x="5619200" y="4813780"/>
            <a:ext cx="1911" cy="236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0" y="1"/>
            <a:ext cx="309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AS OF: </a:t>
            </a:r>
          </a:p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APRIL 25, 2012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Julianna Eum</dc:creator>
  <cp:lastModifiedBy>Julianna Eum</cp:lastModifiedBy>
  <cp:revision>5</cp:revision>
  <dcterms:created xsi:type="dcterms:W3CDTF">2012-04-25T20:38:44Z</dcterms:created>
  <dcterms:modified xsi:type="dcterms:W3CDTF">2012-04-25T20:58:07Z</dcterms:modified>
</cp:coreProperties>
</file>