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 autoAdjust="0"/>
    <p:restoredTop sz="94660"/>
  </p:normalViewPr>
  <p:slideViewPr>
    <p:cSldViewPr snapToGrid="0">
      <p:cViewPr>
        <p:scale>
          <a:sx n="75" d="100"/>
          <a:sy n="75" d="100"/>
        </p:scale>
        <p:origin x="-40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id="{3B5D488B-0853-4A0E-9A65-3DA055A8E6FE}"/>
              </a:ext>
            </a:extLst>
          </p:cNvPr>
          <p:cNvSpPr/>
          <p:nvPr/>
        </p:nvSpPr>
        <p:spPr>
          <a:xfrm>
            <a:off x="2248535" y="3364336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988"/>
              </p:ext>
            </p:extLst>
          </p:nvPr>
        </p:nvGraphicFramePr>
        <p:xfrm>
          <a:off x="7168565" y="255990"/>
          <a:ext cx="4423469" cy="71323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19" name="표 23">
            <a:extLst>
              <a:ext uri="{FF2B5EF4-FFF2-40B4-BE49-F238E27FC236}">
                <a16:creationId xmlns:a16="http://schemas.microsoft.com/office/drawing/2014/main" id="{ACFB33B3-8B7F-4274-906D-A22283664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20436"/>
              </p:ext>
            </p:extLst>
          </p:nvPr>
        </p:nvGraphicFramePr>
        <p:xfrm>
          <a:off x="11674946" y="255990"/>
          <a:ext cx="4423469" cy="5120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202177" y="238348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703595" y="208277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p01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1514378" y="4069764"/>
            <a:ext cx="2720658" cy="432175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466030" y="380858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144678" y="379276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796744" y="2639624"/>
            <a:ext cx="700348" cy="1168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098FA71-EC10-4C25-BB14-72B54B9ED6DB}"/>
              </a:ext>
            </a:extLst>
          </p:cNvPr>
          <p:cNvSpPr/>
          <p:nvPr/>
        </p:nvSpPr>
        <p:spPr>
          <a:xfrm>
            <a:off x="2911719" y="419624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정우성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C520448-49EC-484F-A71B-DE53981F2944}"/>
              </a:ext>
            </a:extLst>
          </p:cNvPr>
          <p:cNvSpPr/>
          <p:nvPr/>
        </p:nvSpPr>
        <p:spPr>
          <a:xfrm>
            <a:off x="2911719" y="447212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4658919" y="238348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364995" y="4069764"/>
            <a:ext cx="2720658" cy="365500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4382338" y="380858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AA60FB-F1A1-4887-9D66-AC173262C71C}"/>
              </a:ext>
            </a:extLst>
          </p:cNvPr>
          <p:cNvSpPr txBox="1"/>
          <p:nvPr/>
        </p:nvSpPr>
        <p:spPr>
          <a:xfrm>
            <a:off x="4839054" y="3821056"/>
            <a:ext cx="80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F82EC4-8121-4118-9E4C-AF426C032D14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4713052" y="2660486"/>
            <a:ext cx="282132" cy="114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4084924" y="2082772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p02</a:t>
            </a:r>
            <a:endParaRPr lang="ko-KR" altLang="en-US" sz="14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488C4C4-74B0-40D4-8251-48D891A0CAC4}"/>
              </a:ext>
            </a:extLst>
          </p:cNvPr>
          <p:cNvSpPr/>
          <p:nvPr/>
        </p:nvSpPr>
        <p:spPr>
          <a:xfrm>
            <a:off x="5988355" y="4279965"/>
            <a:ext cx="1097298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서울고등학교</a:t>
            </a:r>
          </a:p>
        </p:txBody>
      </p:sp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75789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239596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474912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1141573"/>
            <a:ext cx="4807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3780292"/>
            <a:ext cx="48093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62">
            <a:extLst>
              <a:ext uri="{FF2B5EF4-FFF2-40B4-BE49-F238E27FC236}">
                <a16:creationId xmlns:a16="http://schemas.microsoft.com/office/drawing/2014/main" id="{3B5D488B-0853-4A0E-9A65-3DA055A8E6FE}"/>
              </a:ext>
            </a:extLst>
          </p:cNvPr>
          <p:cNvSpPr/>
          <p:nvPr/>
        </p:nvSpPr>
        <p:spPr>
          <a:xfrm>
            <a:off x="13763670" y="4036635"/>
            <a:ext cx="1180530" cy="915629"/>
          </a:xfrm>
          <a:custGeom>
            <a:avLst/>
            <a:gdLst>
              <a:gd name="connsiteX0" fmla="*/ 0 w 672530"/>
              <a:gd name="connsiteY0" fmla="*/ 0 h 277000"/>
              <a:gd name="connsiteX1" fmla="*/ 672530 w 672530"/>
              <a:gd name="connsiteY1" fmla="*/ 0 h 277000"/>
              <a:gd name="connsiteX2" fmla="*/ 672530 w 672530"/>
              <a:gd name="connsiteY2" fmla="*/ 277000 h 277000"/>
              <a:gd name="connsiteX3" fmla="*/ 0 w 672530"/>
              <a:gd name="connsiteY3" fmla="*/ 277000 h 277000"/>
              <a:gd name="connsiteX4" fmla="*/ 0 w 672530"/>
              <a:gd name="connsiteY4" fmla="*/ 0 h 277000"/>
              <a:gd name="connsiteX0" fmla="*/ 0 w 1180530"/>
              <a:gd name="connsiteY0" fmla="*/ 0 h 915629"/>
              <a:gd name="connsiteX1" fmla="*/ 672530 w 1180530"/>
              <a:gd name="connsiteY1" fmla="*/ 0 h 915629"/>
              <a:gd name="connsiteX2" fmla="*/ 1180530 w 1180530"/>
              <a:gd name="connsiteY2" fmla="*/ 915629 h 915629"/>
              <a:gd name="connsiteX3" fmla="*/ 0 w 1180530"/>
              <a:gd name="connsiteY3" fmla="*/ 277000 h 915629"/>
              <a:gd name="connsiteX4" fmla="*/ 0 w 1180530"/>
              <a:gd name="connsiteY4" fmla="*/ 0 h 91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30" h="915629">
                <a:moveTo>
                  <a:pt x="0" y="0"/>
                </a:moveTo>
                <a:lnTo>
                  <a:pt x="672530" y="0"/>
                </a:lnTo>
                <a:lnTo>
                  <a:pt x="1180530" y="915629"/>
                </a:lnTo>
                <a:lnTo>
                  <a:pt x="0" y="27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8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08936"/>
              </p:ext>
            </p:extLst>
          </p:nvPr>
        </p:nvGraphicFramePr>
        <p:xfrm>
          <a:off x="9872832" y="255990"/>
          <a:ext cx="4423469" cy="73152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119" name="표 23">
            <a:extLst>
              <a:ext uri="{FF2B5EF4-FFF2-40B4-BE49-F238E27FC236}">
                <a16:creationId xmlns:a16="http://schemas.microsoft.com/office/drawing/2014/main" id="{ACFB33B3-8B7F-4274-906D-A22283664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86817"/>
              </p:ext>
            </p:extLst>
          </p:nvPr>
        </p:nvGraphicFramePr>
        <p:xfrm>
          <a:off x="9930466" y="7846961"/>
          <a:ext cx="4423469" cy="6949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Student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Student(String name, int age,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super(name, age);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g/s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코드생략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접근제어자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확인할것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24765" y="251437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926183" y="22136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p03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6408309" y="4209747"/>
            <a:ext cx="2720658" cy="432175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688618" y="3939477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5746882" y="8234363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019332" y="2770517"/>
            <a:ext cx="700348" cy="1168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FC176B-9E0B-41AF-B577-D03EC2C9B8A7}"/>
              </a:ext>
            </a:extLst>
          </p:cNvPr>
          <p:cNvSpPr/>
          <p:nvPr/>
        </p:nvSpPr>
        <p:spPr>
          <a:xfrm>
            <a:off x="15148359" y="144228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5109445" y="8533140"/>
            <a:ext cx="3333290" cy="400283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–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showInfo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//</a:t>
            </a:r>
            <a:r>
              <a:rPr lang="ko-KR" altLang="en-US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코드생략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접근제어자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protected </a:t>
            </a:r>
            <a:r>
              <a:rPr lang="ko-KR" altLang="en-US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확인할것</a:t>
            </a:r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AA60FB-F1A1-4887-9D66-AC173262C71C}"/>
              </a:ext>
            </a:extLst>
          </p:cNvPr>
          <p:cNvSpPr txBox="1"/>
          <p:nvPr/>
        </p:nvSpPr>
        <p:spPr>
          <a:xfrm>
            <a:off x="18268131" y="6673713"/>
            <a:ext cx="80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14574364" y="1141573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p02</a:t>
            </a:r>
            <a:endParaRPr lang="ko-KR" altLang="en-US" sz="14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488C4C4-74B0-40D4-8251-48D891A0CAC4}"/>
              </a:ext>
            </a:extLst>
          </p:cNvPr>
          <p:cNvSpPr/>
          <p:nvPr/>
        </p:nvSpPr>
        <p:spPr>
          <a:xfrm>
            <a:off x="16752459" y="6921604"/>
            <a:ext cx="1097298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서울고등학교</a:t>
            </a:r>
          </a:p>
        </p:txBody>
      </p:sp>
      <p:cxnSp>
        <p:nvCxnSpPr>
          <p:cNvPr id="29" name="직선 화살표 연결선 11">
            <a:extLst>
              <a:ext uri="{FF2B5EF4-FFF2-40B4-BE49-F238E27FC236}">
                <a16:creationId xmlns:a16="http://schemas.microsoft.com/office/drawing/2014/main" id="{FC01E53B-A76F-4236-8C7F-FB101E7004E8}"/>
              </a:ext>
            </a:extLst>
          </p:cNvPr>
          <p:cNvCxnSpPr>
            <a:cxnSpLocks noChangeShapeType="1"/>
          </p:cNvCxnSpPr>
          <p:nvPr/>
        </p:nvCxnSpPr>
        <p:spPr bwMode="auto">
          <a:xfrm rot="19348550" flipV="1">
            <a:off x="11750790" y="7331686"/>
            <a:ext cx="428097" cy="57189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BF8BDD-B9D4-4006-81EC-25409B773F35}"/>
              </a:ext>
            </a:extLst>
          </p:cNvPr>
          <p:cNvSpPr/>
          <p:nvPr/>
        </p:nvSpPr>
        <p:spPr>
          <a:xfrm>
            <a:off x="1688618" y="4258134"/>
            <a:ext cx="2720658" cy="432175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098FA71-EC10-4C25-BB14-72B54B9ED6DB}"/>
              </a:ext>
            </a:extLst>
          </p:cNvPr>
          <p:cNvSpPr/>
          <p:nvPr/>
        </p:nvSpPr>
        <p:spPr>
          <a:xfrm>
            <a:off x="3335877" y="437569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박명수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C520448-49EC-484F-A71B-DE53981F2944}"/>
              </a:ext>
            </a:extLst>
          </p:cNvPr>
          <p:cNvSpPr/>
          <p:nvPr/>
        </p:nvSpPr>
        <p:spPr>
          <a:xfrm>
            <a:off x="3335877" y="465156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22EDF-304F-44FB-B006-5C825D0A1373}"/>
              </a:ext>
            </a:extLst>
          </p:cNvPr>
          <p:cNvSpPr txBox="1"/>
          <p:nvPr/>
        </p:nvSpPr>
        <p:spPr>
          <a:xfrm>
            <a:off x="2226574" y="1284939"/>
            <a:ext cx="663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Student p04 = new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Stuent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(“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이효리</a:t>
            </a:r>
            <a:r>
              <a:rPr lang="en-US" altLang="ko-KR" dirty="0">
                <a:latin typeface="+mn-ea"/>
              </a:rPr>
              <a:t>”, 44,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제주 고등학교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”);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7D8C447-A0A4-49FE-926A-1DEB71AD4B29}"/>
              </a:ext>
            </a:extLst>
          </p:cNvPr>
          <p:cNvSpPr/>
          <p:nvPr/>
        </p:nvSpPr>
        <p:spPr>
          <a:xfrm>
            <a:off x="14800710" y="6419011"/>
            <a:ext cx="3333290" cy="365500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"Student [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schoolName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F25952-1792-4FDB-A447-A758AA7B26A7}"/>
              </a:ext>
            </a:extLst>
          </p:cNvPr>
          <p:cNvSpPr txBox="1"/>
          <p:nvPr/>
        </p:nvSpPr>
        <p:spPr>
          <a:xfrm>
            <a:off x="5194660" y="2213665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p04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0DF21-FFEC-47DA-AFC0-B27205C2C7F8}"/>
              </a:ext>
            </a:extLst>
          </p:cNvPr>
          <p:cNvSpPr txBox="1"/>
          <p:nvPr/>
        </p:nvSpPr>
        <p:spPr>
          <a:xfrm>
            <a:off x="5058363" y="8245252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6148D-9DA9-481E-B7DA-3EC4E4D4F077}"/>
              </a:ext>
            </a:extLst>
          </p:cNvPr>
          <p:cNvSpPr txBox="1"/>
          <p:nvPr/>
        </p:nvSpPr>
        <p:spPr>
          <a:xfrm>
            <a:off x="2636789" y="3918534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704009-BFD0-4A4B-84A0-82FB226A380D}"/>
              </a:ext>
            </a:extLst>
          </p:cNvPr>
          <p:cNvSpPr txBox="1"/>
          <p:nvPr/>
        </p:nvSpPr>
        <p:spPr>
          <a:xfrm>
            <a:off x="8469415" y="3918534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0CF395-8B21-4DE6-A7CE-270A97035D76}"/>
              </a:ext>
            </a:extLst>
          </p:cNvPr>
          <p:cNvSpPr/>
          <p:nvPr/>
        </p:nvSpPr>
        <p:spPr>
          <a:xfrm>
            <a:off x="5410617" y="251437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389077" y="2770517"/>
            <a:ext cx="479702" cy="5474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6BCB5D-B9D6-43F6-850B-ED2BC4DD48AC}"/>
              </a:ext>
            </a:extLst>
          </p:cNvPr>
          <p:cNvSpPr/>
          <p:nvPr/>
        </p:nvSpPr>
        <p:spPr>
          <a:xfrm>
            <a:off x="6955772" y="8723331"/>
            <a:ext cx="1197628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제주고등학교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257C73-980D-4035-A991-E8197FBC9870}"/>
              </a:ext>
            </a:extLst>
          </p:cNvPr>
          <p:cNvSpPr/>
          <p:nvPr/>
        </p:nvSpPr>
        <p:spPr>
          <a:xfrm>
            <a:off x="7909905" y="4375691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이효리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CF91E-34F5-4C61-ACA0-1880EA702285}"/>
              </a:ext>
            </a:extLst>
          </p:cNvPr>
          <p:cNvSpPr/>
          <p:nvPr/>
        </p:nvSpPr>
        <p:spPr>
          <a:xfrm>
            <a:off x="7909905" y="4651568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5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</TotalTime>
  <Words>1016</Words>
  <Application>Microsoft Office PowerPoint</Application>
  <PresentationFormat>사용자 지정</PresentationFormat>
  <Paragraphs>309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138</cp:revision>
  <dcterms:created xsi:type="dcterms:W3CDTF">2020-11-23T02:29:11Z</dcterms:created>
  <dcterms:modified xsi:type="dcterms:W3CDTF">2020-11-30T04:05:55Z</dcterms:modified>
</cp:coreProperties>
</file>