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68" r:id="rId3"/>
    <p:sldId id="270" r:id="rId4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6305" autoAdjust="0"/>
  </p:normalViewPr>
  <p:slideViewPr>
    <p:cSldViewPr snapToGrid="0">
      <p:cViewPr varScale="1">
        <p:scale>
          <a:sx n="23" d="100"/>
          <a:sy n="2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개념도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EA6FE9B-504C-410A-B114-A53C2F5F0376}"/>
              </a:ext>
            </a:extLst>
          </p:cNvPr>
          <p:cNvGrpSpPr/>
          <p:nvPr/>
        </p:nvGrpSpPr>
        <p:grpSpPr>
          <a:xfrm>
            <a:off x="7556096" y="8719039"/>
            <a:ext cx="2363079" cy="3024232"/>
            <a:chOff x="11533300" y="1141574"/>
            <a:chExt cx="1969189" cy="2520138"/>
          </a:xfrm>
        </p:grpSpPr>
        <p:sp>
          <p:nvSpPr>
            <p:cNvPr id="147" name="모서리가 둥근 직사각형 22">
              <a:extLst>
                <a:ext uri="{FF2B5EF4-FFF2-40B4-BE49-F238E27FC236}">
                  <a16:creationId xmlns:a16="http://schemas.microsoft.com/office/drawing/2014/main" id="{CB4EE4F1-BAD6-403C-8C2D-BC78F897A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A707F66-3646-4EDB-8686-7FEBDADEB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C69B784-567E-4C76-992D-7FA788D5FB05}"/>
              </a:ext>
            </a:extLst>
          </p:cNvPr>
          <p:cNvGrpSpPr/>
          <p:nvPr/>
        </p:nvGrpSpPr>
        <p:grpSpPr>
          <a:xfrm>
            <a:off x="10982032" y="8639030"/>
            <a:ext cx="2363079" cy="2861301"/>
            <a:chOff x="11533300" y="1141574"/>
            <a:chExt cx="1969189" cy="2384365"/>
          </a:xfrm>
        </p:grpSpPr>
        <p:sp>
          <p:nvSpPr>
            <p:cNvPr id="151" name="모서리가 둥근 직사각형 22">
              <a:extLst>
                <a:ext uri="{FF2B5EF4-FFF2-40B4-BE49-F238E27FC236}">
                  <a16:creationId xmlns:a16="http://schemas.microsoft.com/office/drawing/2014/main" id="{3B7BB68D-F809-423A-98CF-42F68D66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89D0B56-08BD-4AF1-BFDF-CB3589F3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0055560-C433-48E7-80D3-2FCA5A23901E}"/>
              </a:ext>
            </a:extLst>
          </p:cNvPr>
          <p:cNvGrpSpPr/>
          <p:nvPr/>
        </p:nvGrpSpPr>
        <p:grpSpPr>
          <a:xfrm>
            <a:off x="14091058" y="8639026"/>
            <a:ext cx="2363079" cy="3024232"/>
            <a:chOff x="11533300" y="1141574"/>
            <a:chExt cx="1969189" cy="2520138"/>
          </a:xfrm>
        </p:grpSpPr>
        <p:sp>
          <p:nvSpPr>
            <p:cNvPr id="173" name="모서리가 둥근 직사각형 22">
              <a:extLst>
                <a:ext uri="{FF2B5EF4-FFF2-40B4-BE49-F238E27FC236}">
                  <a16:creationId xmlns:a16="http://schemas.microsoft.com/office/drawing/2014/main" id="{660CA91E-5A02-4D61-9F57-5CA3C36A8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DE3A81D-429F-4ED9-8F11-860B1387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93A6069-3635-4B60-85DE-520ED0466BD1}"/>
              </a:ext>
            </a:extLst>
          </p:cNvPr>
          <p:cNvGrpSpPr/>
          <p:nvPr/>
        </p:nvGrpSpPr>
        <p:grpSpPr>
          <a:xfrm>
            <a:off x="10982030" y="5297586"/>
            <a:ext cx="2363079" cy="2756553"/>
            <a:chOff x="11533300" y="1141574"/>
            <a:chExt cx="1969189" cy="2297077"/>
          </a:xfrm>
        </p:grpSpPr>
        <p:sp>
          <p:nvSpPr>
            <p:cNvPr id="181" name="모서리가 둥근 직사각형 22">
              <a:extLst>
                <a:ext uri="{FF2B5EF4-FFF2-40B4-BE49-F238E27FC236}">
                  <a16:creationId xmlns:a16="http://schemas.microsoft.com/office/drawing/2014/main" id="{D0B31713-66B1-4796-8971-5736AD17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D4EE34E-E911-4237-AF0B-CDA24867B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184" name="직선 화살표 연결선 11">
            <a:extLst>
              <a:ext uri="{FF2B5EF4-FFF2-40B4-BE49-F238E27FC236}">
                <a16:creationId xmlns:a16="http://schemas.microsoft.com/office/drawing/2014/main" id="{5B3EB824-16FE-4BB8-AFC5-124C71CA4FD1}"/>
              </a:ext>
            </a:extLst>
          </p:cNvPr>
          <p:cNvCxnSpPr>
            <a:cxnSpLocks noChangeShapeType="1"/>
            <a:stCxn id="152" idx="0"/>
            <a:endCxn id="181" idx="2"/>
          </p:cNvCxnSpPr>
          <p:nvPr/>
        </p:nvCxnSpPr>
        <p:spPr bwMode="auto">
          <a:xfrm flipV="1">
            <a:off x="12163572" y="8054139"/>
            <a:ext cx="9524" cy="584891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직선 화살표 연결선 11">
            <a:extLst>
              <a:ext uri="{FF2B5EF4-FFF2-40B4-BE49-F238E27FC236}">
                <a16:creationId xmlns:a16="http://schemas.microsoft.com/office/drawing/2014/main" id="{F1BC46D7-CFE0-4B2A-B386-304CD01124E1}"/>
              </a:ext>
            </a:extLst>
          </p:cNvPr>
          <p:cNvCxnSpPr>
            <a:cxnSpLocks noChangeShapeType="1"/>
            <a:stCxn id="174" idx="0"/>
          </p:cNvCxnSpPr>
          <p:nvPr/>
        </p:nvCxnSpPr>
        <p:spPr bwMode="auto">
          <a:xfrm flipH="1" flipV="1">
            <a:off x="13328051" y="7663649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직선 화살표 연결선 11">
            <a:extLst>
              <a:ext uri="{FF2B5EF4-FFF2-40B4-BE49-F238E27FC236}">
                <a16:creationId xmlns:a16="http://schemas.microsoft.com/office/drawing/2014/main" id="{49D9F83F-A5EA-450D-AFF7-3B233CD97AD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9662" y="7721686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B453F6A-28CB-437D-950E-174A2356D192}"/>
              </a:ext>
            </a:extLst>
          </p:cNvPr>
          <p:cNvSpPr txBox="1"/>
          <p:nvPr/>
        </p:nvSpPr>
        <p:spPr>
          <a:xfrm>
            <a:off x="12615670" y="5262670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7589F83-AA7F-4429-AFD5-4D60A14274E6}"/>
              </a:ext>
            </a:extLst>
          </p:cNvPr>
          <p:cNvGrpSpPr/>
          <p:nvPr/>
        </p:nvGrpSpPr>
        <p:grpSpPr>
          <a:xfrm>
            <a:off x="4149216" y="8719039"/>
            <a:ext cx="2363079" cy="3024232"/>
            <a:chOff x="11533300" y="1141574"/>
            <a:chExt cx="1969189" cy="2520138"/>
          </a:xfrm>
        </p:grpSpPr>
        <p:sp>
          <p:nvSpPr>
            <p:cNvPr id="189" name="모서리가 둥근 직사각형 22">
              <a:extLst>
                <a:ext uri="{FF2B5EF4-FFF2-40B4-BE49-F238E27FC236}">
                  <a16:creationId xmlns:a16="http://schemas.microsoft.com/office/drawing/2014/main" id="{88112E61-C0EA-44CB-B5FD-A21984A6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FF92D39-4DE7-4776-B4AF-FEC73C7AE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CB94099B-C980-4A43-8CBF-9D82320A2F15}"/>
              </a:ext>
            </a:extLst>
          </p:cNvPr>
          <p:cNvSpPr txBox="1"/>
          <p:nvPr/>
        </p:nvSpPr>
        <p:spPr>
          <a:xfrm>
            <a:off x="11888842" y="4034337"/>
            <a:ext cx="678656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60" b="1" dirty="0">
                <a:latin typeface="+mn-ea"/>
              </a:rPr>
              <a:t>점은 면의 개념이 없음</a:t>
            </a:r>
            <a:r>
              <a:rPr lang="en-US" altLang="ko-KR" sz="2160" b="1" dirty="0">
                <a:latin typeface="+mn-ea"/>
              </a:rPr>
              <a:t> </a:t>
            </a:r>
            <a:r>
              <a:rPr lang="en-US" altLang="ko-KR" sz="216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160" b="1" dirty="0" err="1">
                <a:latin typeface="+mn-ea"/>
                <a:sym typeface="Wingdings" panose="05000000000000000000" pitchFamily="2" charset="2"/>
              </a:rPr>
              <a:t>면의색</a:t>
            </a:r>
            <a:r>
              <a:rPr lang="ko-KR" altLang="en-US" sz="2160" b="1" dirty="0">
                <a:latin typeface="+mn-ea"/>
                <a:sym typeface="Wingdings" panose="05000000000000000000" pitchFamily="2" charset="2"/>
              </a:rPr>
              <a:t> 라인 색  면적 </a:t>
            </a:r>
            <a:r>
              <a:rPr lang="en-US" altLang="ko-KR" sz="2160" b="1" dirty="0">
                <a:latin typeface="+mn-ea"/>
                <a:sym typeface="Wingdings" panose="05000000000000000000" pitchFamily="2" charset="2"/>
              </a:rPr>
              <a:t>area()</a:t>
            </a:r>
            <a:endParaRPr lang="ko-KR" altLang="en-US" sz="216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74BCB7C-89FB-4EFD-BAD0-F42B6D8AAD8F}"/>
              </a:ext>
            </a:extLst>
          </p:cNvPr>
          <p:cNvSpPr txBox="1"/>
          <p:nvPr/>
        </p:nvSpPr>
        <p:spPr>
          <a:xfrm>
            <a:off x="1123051" y="5873084"/>
            <a:ext cx="2644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60" b="1" dirty="0">
                <a:latin typeface="+mn-ea"/>
              </a:rPr>
              <a:t>인터페이스 사용</a:t>
            </a:r>
            <a:endParaRPr lang="en-US" altLang="ko-KR" sz="2160" b="1" dirty="0">
              <a:latin typeface="+mn-ea"/>
            </a:endParaRPr>
          </a:p>
          <a:p>
            <a:endParaRPr lang="en-US" altLang="ko-KR" sz="2160" b="1" dirty="0">
              <a:latin typeface="+mn-ea"/>
            </a:endParaRPr>
          </a:p>
          <a:p>
            <a:r>
              <a:rPr lang="ko-KR" altLang="en-US" sz="2160" b="1" dirty="0">
                <a:latin typeface="+mn-ea"/>
              </a:rPr>
              <a:t>메소드 제목 만 있어야함</a:t>
            </a:r>
            <a:endParaRPr lang="en-US" altLang="ko-KR" sz="2160" b="1" dirty="0">
              <a:latin typeface="+mn-ea"/>
            </a:endParaRPr>
          </a:p>
          <a:p>
            <a:r>
              <a:rPr lang="en-US" altLang="ko-KR" sz="2160" b="1" dirty="0">
                <a:latin typeface="+mn-ea"/>
              </a:rPr>
              <a:t>(</a:t>
            </a:r>
            <a:r>
              <a:rPr lang="ko-KR" altLang="en-US" sz="2160" b="1" dirty="0">
                <a:latin typeface="+mn-ea"/>
              </a:rPr>
              <a:t>안쪽에 코드는 </a:t>
            </a:r>
            <a:r>
              <a:rPr lang="en-US" altLang="ko-KR" sz="2160" b="1" dirty="0">
                <a:latin typeface="+mn-ea"/>
              </a:rPr>
              <a:t>X)</a:t>
            </a:r>
            <a:endParaRPr lang="ko-KR" altLang="en-US" sz="216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3697231" y="1842444"/>
            <a:ext cx="1017292" cy="1017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4838160" y="1283053"/>
            <a:ext cx="1789765" cy="15429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6701417" y="1208886"/>
            <a:ext cx="1709356" cy="17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67D0EAD-8BFD-4C25-9C5B-4240E799737F}"/>
              </a:ext>
            </a:extLst>
          </p:cNvPr>
          <p:cNvSpPr/>
          <p:nvPr/>
        </p:nvSpPr>
        <p:spPr>
          <a:xfrm>
            <a:off x="3742662" y="3874040"/>
            <a:ext cx="1017292" cy="1017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5" name="이등변 삼각형 204">
            <a:extLst>
              <a:ext uri="{FF2B5EF4-FFF2-40B4-BE49-F238E27FC236}">
                <a16:creationId xmlns:a16="http://schemas.microsoft.com/office/drawing/2014/main" id="{184074DE-F975-4AD4-9423-AF815FB46D13}"/>
              </a:ext>
            </a:extLst>
          </p:cNvPr>
          <p:cNvSpPr/>
          <p:nvPr/>
        </p:nvSpPr>
        <p:spPr>
          <a:xfrm>
            <a:off x="4838160" y="3314649"/>
            <a:ext cx="1789765" cy="15429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DD050FE-AD3E-43F0-B274-9E51779669D6}"/>
              </a:ext>
            </a:extLst>
          </p:cNvPr>
          <p:cNvSpPr/>
          <p:nvPr/>
        </p:nvSpPr>
        <p:spPr>
          <a:xfrm>
            <a:off x="6701417" y="3240482"/>
            <a:ext cx="1709356" cy="17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16FA4CE-B9B7-4726-B2DB-D517FE98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246" y="4434854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.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5C54C33-8974-432F-BABA-FE5317A9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520" y="4006632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61C5112-0012-4B0F-9C92-DECB867DF683}"/>
              </a:ext>
            </a:extLst>
          </p:cNvPr>
          <p:cNvSpPr txBox="1"/>
          <p:nvPr/>
        </p:nvSpPr>
        <p:spPr>
          <a:xfrm>
            <a:off x="6783813" y="5320707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38CD8190-7AE4-434C-AFB6-CFED6EFEACBA}"/>
              </a:ext>
            </a:extLst>
          </p:cNvPr>
          <p:cNvGrpSpPr/>
          <p:nvPr/>
        </p:nvGrpSpPr>
        <p:grpSpPr>
          <a:xfrm>
            <a:off x="5081964" y="5356504"/>
            <a:ext cx="2363079" cy="2756553"/>
            <a:chOff x="11533300" y="1141574"/>
            <a:chExt cx="1969189" cy="2297077"/>
          </a:xfrm>
        </p:grpSpPr>
        <p:sp>
          <p:nvSpPr>
            <p:cNvPr id="214" name="모서리가 둥근 직사각형 22">
              <a:extLst>
                <a:ext uri="{FF2B5EF4-FFF2-40B4-BE49-F238E27FC236}">
                  <a16:creationId xmlns:a16="http://schemas.microsoft.com/office/drawing/2014/main" id="{D93A2019-D8CD-414C-A347-8EE172AB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:</a:t>
              </a:r>
              <a:r>
                <a:rPr lang="ko-KR" altLang="en-US" sz="1680" b="1" dirty="0">
                  <a:solidFill>
                    <a:srgbClr val="C00000"/>
                  </a:solidFill>
                  <a:latin typeface="+mn-ea"/>
                  <a:ea typeface="+mn-ea"/>
                </a:rPr>
                <a:t>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1EC21EE-B888-451C-9250-C0807378A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81BED89-D721-441D-A1C8-C9836092852D}"/>
              </a:ext>
            </a:extLst>
          </p:cNvPr>
          <p:cNvSpPr txBox="1"/>
          <p:nvPr/>
        </p:nvSpPr>
        <p:spPr>
          <a:xfrm>
            <a:off x="4168268" y="8192963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7" name="직선 화살표 연결선 11">
            <a:extLst>
              <a:ext uri="{FF2B5EF4-FFF2-40B4-BE49-F238E27FC236}">
                <a16:creationId xmlns:a16="http://schemas.microsoft.com/office/drawing/2014/main" id="{58426D60-8E70-4213-B4F9-9E7FB7B96E47}"/>
              </a:ext>
            </a:extLst>
          </p:cNvPr>
          <p:cNvCxnSpPr>
            <a:cxnSpLocks noChangeShapeType="1"/>
            <a:endCxn id="214" idx="2"/>
          </p:cNvCxnSpPr>
          <p:nvPr/>
        </p:nvCxnSpPr>
        <p:spPr bwMode="auto">
          <a:xfrm flipV="1">
            <a:off x="5887322" y="8113057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11">
            <a:extLst>
              <a:ext uri="{FF2B5EF4-FFF2-40B4-BE49-F238E27FC236}">
                <a16:creationId xmlns:a16="http://schemas.microsoft.com/office/drawing/2014/main" id="{E4F3E1D0-93AB-4463-B7FE-56BADD8333E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14826" y="8141635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직선 화살표 연결선 11">
            <a:extLst>
              <a:ext uri="{FF2B5EF4-FFF2-40B4-BE49-F238E27FC236}">
                <a16:creationId xmlns:a16="http://schemas.microsoft.com/office/drawing/2014/main" id="{E469ECE7-3EAD-488B-BCC8-D89AFEAAD40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530180" y="7721687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직선 화살표 연결선 11">
            <a:extLst>
              <a:ext uri="{FF2B5EF4-FFF2-40B4-BE49-F238E27FC236}">
                <a16:creationId xmlns:a16="http://schemas.microsoft.com/office/drawing/2014/main" id="{86810DB0-8E39-47A7-8C9F-B29C8B57E7D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97928" y="7225489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29463FD6-FE2A-41B9-AC36-59817928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37" y="7849724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2F32F5D-1A66-46E3-95F0-04018A10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182" y="6840493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AFEDBBE-29E6-48AA-98C4-86F9BBE2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520" y="1941250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9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10215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10253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인터페이스 구현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Point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예제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ECDDDD-2C09-4C14-B17E-9E623F959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42363"/>
              </p:ext>
            </p:extLst>
          </p:nvPr>
        </p:nvGraphicFramePr>
        <p:xfrm>
          <a:off x="15756511" y="975759"/>
          <a:ext cx="4126476" cy="137379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Drawable     &lt;interface&gt;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반드시 제목만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public void draw();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1485EE5-CCDD-4654-8B1F-40C0BF849C98}"/>
              </a:ext>
            </a:extLst>
          </p:cNvPr>
          <p:cNvGrpSpPr/>
          <p:nvPr/>
        </p:nvGrpSpPr>
        <p:grpSpPr>
          <a:xfrm>
            <a:off x="23471836" y="4432128"/>
            <a:ext cx="2363079" cy="3024232"/>
            <a:chOff x="11533300" y="1141574"/>
            <a:chExt cx="1969189" cy="2520138"/>
          </a:xfrm>
        </p:grpSpPr>
        <p:sp>
          <p:nvSpPr>
            <p:cNvPr id="16" name="모서리가 둥근 직사각형 22">
              <a:extLst>
                <a:ext uri="{FF2B5EF4-FFF2-40B4-BE49-F238E27FC236}">
                  <a16:creationId xmlns:a16="http://schemas.microsoft.com/office/drawing/2014/main" id="{D0733BFC-7E22-44EB-A4EF-ED56E12B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D432BB-B650-4B32-BC4C-5034D8FB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E7A94C-B985-4504-B914-2A871D10F72D}"/>
              </a:ext>
            </a:extLst>
          </p:cNvPr>
          <p:cNvGrpSpPr/>
          <p:nvPr/>
        </p:nvGrpSpPr>
        <p:grpSpPr>
          <a:xfrm>
            <a:off x="26897772" y="4352119"/>
            <a:ext cx="2363079" cy="2861301"/>
            <a:chOff x="11533300" y="1141574"/>
            <a:chExt cx="1969189" cy="2384365"/>
          </a:xfrm>
        </p:grpSpPr>
        <p:sp>
          <p:nvSpPr>
            <p:cNvPr id="19" name="모서리가 둥근 직사각형 22">
              <a:extLst>
                <a:ext uri="{FF2B5EF4-FFF2-40B4-BE49-F238E27FC236}">
                  <a16:creationId xmlns:a16="http://schemas.microsoft.com/office/drawing/2014/main" id="{E61E59A8-5BC0-41BD-948D-82243A938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BFC958-0FD2-4418-8EB0-99462BEC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A633E3-7BF5-4A73-8CAC-D512ECD596E6}"/>
              </a:ext>
            </a:extLst>
          </p:cNvPr>
          <p:cNvGrpSpPr/>
          <p:nvPr/>
        </p:nvGrpSpPr>
        <p:grpSpPr>
          <a:xfrm>
            <a:off x="30006798" y="4352115"/>
            <a:ext cx="2363079" cy="3024232"/>
            <a:chOff x="11533300" y="1141574"/>
            <a:chExt cx="1969189" cy="2520138"/>
          </a:xfrm>
        </p:grpSpPr>
        <p:sp>
          <p:nvSpPr>
            <p:cNvPr id="22" name="모서리가 둥근 직사각형 22">
              <a:extLst>
                <a:ext uri="{FF2B5EF4-FFF2-40B4-BE49-F238E27FC236}">
                  <a16:creationId xmlns:a16="http://schemas.microsoft.com/office/drawing/2014/main" id="{7891CEBA-3A71-4E60-B39F-0FFF98F3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FD6BE43-0043-4687-8CB7-E0BA65F6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5859FF5-3F65-4C31-8973-DCAADBC094DE}"/>
              </a:ext>
            </a:extLst>
          </p:cNvPr>
          <p:cNvGrpSpPr/>
          <p:nvPr/>
        </p:nvGrpSpPr>
        <p:grpSpPr>
          <a:xfrm>
            <a:off x="26897770" y="1010675"/>
            <a:ext cx="2363079" cy="2756553"/>
            <a:chOff x="11533300" y="1141574"/>
            <a:chExt cx="1969189" cy="2297077"/>
          </a:xfrm>
        </p:grpSpPr>
        <p:sp>
          <p:nvSpPr>
            <p:cNvPr id="25" name="모서리가 둥근 직사각형 22">
              <a:extLst>
                <a:ext uri="{FF2B5EF4-FFF2-40B4-BE49-F238E27FC236}">
                  <a16:creationId xmlns:a16="http://schemas.microsoft.com/office/drawing/2014/main" id="{EE34A8C0-8C01-4210-B973-61A0B5D1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AEBF7DA-892F-4B84-84BE-28D29FD0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27" name="직선 화살표 연결선 11">
            <a:extLst>
              <a:ext uri="{FF2B5EF4-FFF2-40B4-BE49-F238E27FC236}">
                <a16:creationId xmlns:a16="http://schemas.microsoft.com/office/drawing/2014/main" id="{56AB036F-49DA-4DE1-A0DA-3EFFF9BBF8AA}"/>
              </a:ext>
            </a:extLst>
          </p:cNvPr>
          <p:cNvCxnSpPr>
            <a:cxnSpLocks noChangeShapeType="1"/>
            <a:stCxn id="20" idx="0"/>
            <a:endCxn id="25" idx="2"/>
          </p:cNvCxnSpPr>
          <p:nvPr/>
        </p:nvCxnSpPr>
        <p:spPr bwMode="auto">
          <a:xfrm flipV="1">
            <a:off x="28079311" y="3767225"/>
            <a:ext cx="9525" cy="584890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11">
            <a:extLst>
              <a:ext uri="{FF2B5EF4-FFF2-40B4-BE49-F238E27FC236}">
                <a16:creationId xmlns:a16="http://schemas.microsoft.com/office/drawing/2014/main" id="{B731D6C3-F6B1-47F0-95BC-BCE856C136B3}"/>
              </a:ext>
            </a:extLst>
          </p:cNvPr>
          <p:cNvCxnSpPr>
            <a:cxnSpLocks noChangeShapeType="1"/>
            <a:stCxn id="23" idx="0"/>
          </p:cNvCxnSpPr>
          <p:nvPr/>
        </p:nvCxnSpPr>
        <p:spPr bwMode="auto">
          <a:xfrm flipH="1" flipV="1">
            <a:off x="29243791" y="3376738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11">
            <a:extLst>
              <a:ext uri="{FF2B5EF4-FFF2-40B4-BE49-F238E27FC236}">
                <a16:creationId xmlns:a16="http://schemas.microsoft.com/office/drawing/2014/main" id="{6D966AE6-7C01-449A-91F3-A6E054BEA3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635402" y="3434775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1AE070-CEAB-485B-B594-03FEA4E4A9F0}"/>
              </a:ext>
            </a:extLst>
          </p:cNvPr>
          <p:cNvSpPr txBox="1"/>
          <p:nvPr/>
        </p:nvSpPr>
        <p:spPr>
          <a:xfrm>
            <a:off x="28531410" y="975759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F2E73-F116-4B88-B97B-64609C32D42F}"/>
              </a:ext>
            </a:extLst>
          </p:cNvPr>
          <p:cNvGrpSpPr/>
          <p:nvPr/>
        </p:nvGrpSpPr>
        <p:grpSpPr>
          <a:xfrm>
            <a:off x="20064956" y="4432128"/>
            <a:ext cx="2363079" cy="3024232"/>
            <a:chOff x="11533300" y="1141574"/>
            <a:chExt cx="1969189" cy="2520138"/>
          </a:xfrm>
        </p:grpSpPr>
        <p:sp>
          <p:nvSpPr>
            <p:cNvPr id="32" name="모서리가 둥근 직사각형 22">
              <a:extLst>
                <a:ext uri="{FF2B5EF4-FFF2-40B4-BE49-F238E27FC236}">
                  <a16:creationId xmlns:a16="http://schemas.microsoft.com/office/drawing/2014/main" id="{AB8D36F0-2109-4A28-B3BC-40475A23A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6FA706A-BB5E-4126-AF30-B8951CF5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6C3DBCF-695A-4D7F-9CD0-D317BD70CDF3}"/>
              </a:ext>
            </a:extLst>
          </p:cNvPr>
          <p:cNvSpPr txBox="1"/>
          <p:nvPr/>
        </p:nvSpPr>
        <p:spPr>
          <a:xfrm>
            <a:off x="22699553" y="1033796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D4A0ED-D43D-47B8-9990-ECC7F23F2456}"/>
              </a:ext>
            </a:extLst>
          </p:cNvPr>
          <p:cNvGrpSpPr/>
          <p:nvPr/>
        </p:nvGrpSpPr>
        <p:grpSpPr>
          <a:xfrm>
            <a:off x="20997704" y="1069593"/>
            <a:ext cx="2363079" cy="2756553"/>
            <a:chOff x="11533300" y="1141574"/>
            <a:chExt cx="1969189" cy="2297077"/>
          </a:xfrm>
        </p:grpSpPr>
        <p:sp>
          <p:nvSpPr>
            <p:cNvPr id="37" name="모서리가 둥근 직사각형 22">
              <a:extLst>
                <a:ext uri="{FF2B5EF4-FFF2-40B4-BE49-F238E27FC236}">
                  <a16:creationId xmlns:a16="http://schemas.microsoft.com/office/drawing/2014/main" id="{DDECBF7F-F9E3-4A8C-AF0A-1B7AD418B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:</a:t>
              </a:r>
              <a:r>
                <a:rPr lang="ko-KR" altLang="en-US" sz="1680" b="1" dirty="0">
                  <a:solidFill>
                    <a:srgbClr val="C00000"/>
                  </a:solidFill>
                  <a:latin typeface="+mn-ea"/>
                  <a:ea typeface="+mn-ea"/>
                </a:rPr>
                <a:t>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0547875-F714-4B6C-AE7D-B30962EA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D0C3B2F-FE51-4EAB-8389-1727CC6B93F7}"/>
              </a:ext>
            </a:extLst>
          </p:cNvPr>
          <p:cNvSpPr txBox="1"/>
          <p:nvPr/>
        </p:nvSpPr>
        <p:spPr>
          <a:xfrm>
            <a:off x="20084008" y="3906052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40" name="직선 화살표 연결선 11">
            <a:extLst>
              <a:ext uri="{FF2B5EF4-FFF2-40B4-BE49-F238E27FC236}">
                <a16:creationId xmlns:a16="http://schemas.microsoft.com/office/drawing/2014/main" id="{EC5260EE-BBCE-4FC7-8C18-1A782A112BDC}"/>
              </a:ext>
            </a:extLst>
          </p:cNvPr>
          <p:cNvCxnSpPr>
            <a:cxnSpLocks noChangeShapeType="1"/>
            <a:endCxn id="37" idx="2"/>
          </p:cNvCxnSpPr>
          <p:nvPr/>
        </p:nvCxnSpPr>
        <p:spPr bwMode="auto">
          <a:xfrm flipV="1">
            <a:off x="21803062" y="3826146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11">
            <a:extLst>
              <a:ext uri="{FF2B5EF4-FFF2-40B4-BE49-F238E27FC236}">
                <a16:creationId xmlns:a16="http://schemas.microsoft.com/office/drawing/2014/main" id="{871676EE-CEBE-4756-B805-78D2C712414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930566" y="3854724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11">
            <a:extLst>
              <a:ext uri="{FF2B5EF4-FFF2-40B4-BE49-F238E27FC236}">
                <a16:creationId xmlns:a16="http://schemas.microsoft.com/office/drawing/2014/main" id="{DBAF71F6-319D-4E58-B4F4-4486741EAA6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445920" y="3434776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11">
            <a:extLst>
              <a:ext uri="{FF2B5EF4-FFF2-40B4-BE49-F238E27FC236}">
                <a16:creationId xmlns:a16="http://schemas.microsoft.com/office/drawing/2014/main" id="{D3D7DD36-F2BA-4044-A451-ECA0361DCD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413668" y="2938578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FFA803-D09B-4DD4-8C42-1DA9BFA7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2922" y="2553582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75F0FDD-0923-4DCE-968A-2B9EA021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73780"/>
              </p:ext>
            </p:extLst>
          </p:nvPr>
        </p:nvGraphicFramePr>
        <p:xfrm>
          <a:off x="15756511" y="3098618"/>
          <a:ext cx="4126476" cy="8229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 implement Drawable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꼭 </a:t>
                      </a:r>
                      <a:r>
                        <a:rPr lang="ko-KR" altLang="en-US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구현해야함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interface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x:" + x + "   y:" + y);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cxnSp>
        <p:nvCxnSpPr>
          <p:cNvPr id="46" name="직선 화살표 연결선 11">
            <a:extLst>
              <a:ext uri="{FF2B5EF4-FFF2-40B4-BE49-F238E27FC236}">
                <a16:creationId xmlns:a16="http://schemas.microsoft.com/office/drawing/2014/main" id="{7C3B34FA-E20C-40F2-A617-F81166B1EEB5}"/>
              </a:ext>
            </a:extLst>
          </p:cNvPr>
          <p:cNvCxnSpPr>
            <a:cxnSpLocks noChangeShapeType="1"/>
            <a:stCxn id="45" idx="0"/>
            <a:endCxn id="11" idx="2"/>
          </p:cNvCxnSpPr>
          <p:nvPr/>
        </p:nvCxnSpPr>
        <p:spPr bwMode="auto">
          <a:xfrm flipV="1">
            <a:off x="17819749" y="2349550"/>
            <a:ext cx="0" cy="749068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ACA979-D655-4627-878C-D1EF538710D9}"/>
              </a:ext>
            </a:extLst>
          </p:cNvPr>
          <p:cNvSpPr/>
          <p:nvPr/>
        </p:nvSpPr>
        <p:spPr>
          <a:xfrm>
            <a:off x="1801690" y="195708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0x881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E3A9CA-5C0A-4508-9329-B26E2E5EB19E}"/>
              </a:ext>
            </a:extLst>
          </p:cNvPr>
          <p:cNvSpPr txBox="1"/>
          <p:nvPr/>
        </p:nvSpPr>
        <p:spPr>
          <a:xfrm>
            <a:off x="1215271" y="1595813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Point p</a:t>
            </a:r>
            <a:endParaRPr lang="ko-KR" altLang="en-US" dirty="0"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A9882BE-136F-4294-9F23-47B09D820787}"/>
              </a:ext>
            </a:extLst>
          </p:cNvPr>
          <p:cNvCxnSpPr>
            <a:cxnSpLocks/>
          </p:cNvCxnSpPr>
          <p:nvPr/>
        </p:nvCxnSpPr>
        <p:spPr>
          <a:xfrm flipH="1">
            <a:off x="33142173" y="25619905"/>
            <a:ext cx="1538023" cy="53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A511FC-1C41-42FA-90D8-9D7E34787E38}"/>
              </a:ext>
            </a:extLst>
          </p:cNvPr>
          <p:cNvSpPr/>
          <p:nvPr/>
        </p:nvSpPr>
        <p:spPr>
          <a:xfrm>
            <a:off x="8113449" y="7595712"/>
            <a:ext cx="4504597" cy="6431801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97CF172-D0BD-46A7-84B9-122C75DF3100}"/>
              </a:ext>
            </a:extLst>
          </p:cNvPr>
          <p:cNvSpPr/>
          <p:nvPr/>
        </p:nvSpPr>
        <p:spPr>
          <a:xfrm rot="751553">
            <a:off x="11388772" y="7387841"/>
            <a:ext cx="2050511" cy="5537091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5A633B-626E-4C3F-A926-C3149EC5F930}"/>
              </a:ext>
            </a:extLst>
          </p:cNvPr>
          <p:cNvSpPr txBox="1"/>
          <p:nvPr/>
        </p:nvSpPr>
        <p:spPr>
          <a:xfrm>
            <a:off x="30522240" y="28251829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E74AB4E-8AA1-4E2F-9694-F944692B75F3}"/>
              </a:ext>
            </a:extLst>
          </p:cNvPr>
          <p:cNvGrpSpPr/>
          <p:nvPr/>
        </p:nvGrpSpPr>
        <p:grpSpPr>
          <a:xfrm>
            <a:off x="3951147" y="6570115"/>
            <a:ext cx="4279072" cy="1111775"/>
            <a:chOff x="31853903" y="18923476"/>
            <a:chExt cx="4279072" cy="111177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2FEA7C-6FB1-4028-B807-EFCE6CCACDFC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2DE1A63-54C2-459E-BDE4-8F6AD3DD8C10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C134C13-91F4-4AAC-BB6C-8DEBB21C0025}"/>
              </a:ext>
            </a:extLst>
          </p:cNvPr>
          <p:cNvCxnSpPr>
            <a:cxnSpLocks/>
          </p:cNvCxnSpPr>
          <p:nvPr/>
        </p:nvCxnSpPr>
        <p:spPr>
          <a:xfrm>
            <a:off x="10770664" y="7681890"/>
            <a:ext cx="447754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07543A-8948-4AAD-8763-E94D335680C4}"/>
              </a:ext>
            </a:extLst>
          </p:cNvPr>
          <p:cNvCxnSpPr>
            <a:cxnSpLocks/>
          </p:cNvCxnSpPr>
          <p:nvPr/>
        </p:nvCxnSpPr>
        <p:spPr>
          <a:xfrm>
            <a:off x="10443525" y="6264749"/>
            <a:ext cx="4606211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76DBAC-605D-4F14-B365-187C3063603C}"/>
              </a:ext>
            </a:extLst>
          </p:cNvPr>
          <p:cNvSpPr txBox="1"/>
          <p:nvPr/>
        </p:nvSpPr>
        <p:spPr>
          <a:xfrm>
            <a:off x="30674640" y="28404229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886BE77-28A7-4B32-AC60-59398AD368B5}"/>
              </a:ext>
            </a:extLst>
          </p:cNvPr>
          <p:cNvGrpSpPr/>
          <p:nvPr/>
        </p:nvGrpSpPr>
        <p:grpSpPr>
          <a:xfrm>
            <a:off x="1403502" y="7303779"/>
            <a:ext cx="4324188" cy="6574699"/>
            <a:chOff x="27109620" y="19287148"/>
            <a:chExt cx="4324188" cy="657469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B32A94-5EBE-4B60-9683-7347197D209F}"/>
                </a:ext>
              </a:extLst>
            </p:cNvPr>
            <p:cNvSpPr txBox="1"/>
            <p:nvPr/>
          </p:nvSpPr>
          <p:spPr>
            <a:xfrm>
              <a:off x="28790491" y="19287148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Point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817E97-87E3-4A43-9ECA-C0CF2CC47F56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0x881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F3BBA04-E5CB-4423-9398-C336FC2DBD4B}"/>
                </a:ext>
              </a:extLst>
            </p:cNvPr>
            <p:cNvSpPr/>
            <p:nvPr/>
          </p:nvSpPr>
          <p:spPr>
            <a:xfrm>
              <a:off x="27154736" y="19659835"/>
              <a:ext cx="4279072" cy="620201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y;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x)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y)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꼭 </a:t>
              </a:r>
              <a:r>
                <a:rPr lang="ko-KR" altLang="en-US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구현해야함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: interface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1" i="0" u="none" kern="1200" dirty="0" err="1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점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- x:" + x + "   y:" + y);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"Point [x=" + x + ", y=" + y + "]";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8756742" y="195708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7746443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Drawble</a:t>
            </a:r>
            <a:r>
              <a:rPr lang="en-US" altLang="ko-KR" dirty="0">
                <a:latin typeface="+mn-ea"/>
              </a:rPr>
              <a:t> pp</a:t>
            </a:r>
            <a:endParaRPr lang="ko-KR" altLang="en-US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9FCD8B-63F5-492A-AFC2-FAB6F6FC036A}"/>
              </a:ext>
            </a:extLst>
          </p:cNvPr>
          <p:cNvSpPr txBox="1"/>
          <p:nvPr/>
        </p:nvSpPr>
        <p:spPr>
          <a:xfrm>
            <a:off x="1300336" y="1074561"/>
            <a:ext cx="370570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60" b="1" dirty="0">
                <a:latin typeface="+mn-ea"/>
              </a:rPr>
              <a:t>Point p = new Point(5,5)</a:t>
            </a:r>
            <a:endParaRPr lang="ko-KR" altLang="en-US" sz="216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617394-3B1B-4A1B-9624-F5D1F9A5FA66}"/>
              </a:ext>
            </a:extLst>
          </p:cNvPr>
          <p:cNvSpPr txBox="1"/>
          <p:nvPr/>
        </p:nvSpPr>
        <p:spPr>
          <a:xfrm>
            <a:off x="7916449" y="1074561"/>
            <a:ext cx="470665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60" b="1" dirty="0">
                <a:solidFill>
                  <a:srgbClr val="C00000"/>
                </a:solidFill>
                <a:latin typeface="+mn-ea"/>
              </a:rPr>
              <a:t>Drawable </a:t>
            </a:r>
            <a:r>
              <a:rPr lang="en-US" altLang="ko-KR" sz="2160" b="1" dirty="0">
                <a:latin typeface="+mn-ea"/>
              </a:rPr>
              <a:t>pp = new Point(9,9)</a:t>
            </a:r>
            <a:endParaRPr lang="ko-KR" altLang="en-US" sz="216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95AA583-8E1E-496F-B9C7-320874ABC438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801690" y="2403050"/>
            <a:ext cx="470905" cy="477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8298916" y="7303779"/>
            <a:ext cx="4324188" cy="6574699"/>
            <a:chOff x="27109620" y="19287148"/>
            <a:chExt cx="4324188" cy="657469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8790491" y="19287148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Point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7154736" y="19659835"/>
              <a:ext cx="4279072" cy="620201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y;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x)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y)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꼭 </a:t>
              </a:r>
              <a:r>
                <a:rPr lang="ko-KR" altLang="en-US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구현해야함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: interface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1" i="0" u="none" kern="1200" dirty="0" err="1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점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- x:" + x + "   y:" + y);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"Point [x=" + x + ", y=" + y + "]";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3FF1F4C-0263-4C89-B9C4-D405BD4B7F22}"/>
              </a:ext>
            </a:extLst>
          </p:cNvPr>
          <p:cNvGrpSpPr/>
          <p:nvPr/>
        </p:nvGrpSpPr>
        <p:grpSpPr>
          <a:xfrm>
            <a:off x="10770664" y="6570115"/>
            <a:ext cx="4279072" cy="1111775"/>
            <a:chOff x="31853903" y="18923476"/>
            <a:chExt cx="4279072" cy="111177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6C18679-E653-4F05-AF53-F3C96C182A2F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8FF95B6-1EC7-4E27-BA55-72C7BF853B12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</p:cNvCxnSpPr>
          <p:nvPr/>
        </p:nvCxnSpPr>
        <p:spPr>
          <a:xfrm flipH="1">
            <a:off x="8799761" y="2403050"/>
            <a:ext cx="470905" cy="477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A3B6C8C-1AE4-4757-8FC2-12223421F5A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747A6C-7348-4E3D-9EEB-1E14CF682D77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703D9E-E5B6-41E5-8B4A-C6A6F9ACCA27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F4B2A59-86CA-41B3-ABBC-B8BCC6A46EDA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275936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092E136-7922-4B72-8A3B-6831AC5D734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27206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610785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*Drawable Shape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사용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9EEE0D-CCA3-4117-B48F-A6B7A24B60CB}"/>
              </a:ext>
            </a:extLst>
          </p:cNvPr>
          <p:cNvSpPr/>
          <p:nvPr/>
        </p:nvSpPr>
        <p:spPr>
          <a:xfrm>
            <a:off x="25145794" y="4296466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F986B1-A1D2-4CE9-852D-AB4D6B91E71D}"/>
              </a:ext>
            </a:extLst>
          </p:cNvPr>
          <p:cNvSpPr txBox="1"/>
          <p:nvPr/>
        </p:nvSpPr>
        <p:spPr>
          <a:xfrm>
            <a:off x="25157966" y="6390370"/>
            <a:ext cx="115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0x333</a:t>
            </a:r>
            <a:endParaRPr lang="ko-KR" altLang="en-US" b="1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38F776-B8AF-4464-B96B-6FF54E365AE9}"/>
              </a:ext>
            </a:extLst>
          </p:cNvPr>
          <p:cNvSpPr txBox="1"/>
          <p:nvPr/>
        </p:nvSpPr>
        <p:spPr>
          <a:xfrm>
            <a:off x="1588830" y="3916286"/>
            <a:ext cx="26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Drawable r01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1A554A4-5C6A-431F-92EA-7CD39AF6446A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25583719" y="4712424"/>
            <a:ext cx="152304" cy="1677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5A034D6-ED8C-40F3-B6B3-C4DC2AFC574D}"/>
              </a:ext>
            </a:extLst>
          </p:cNvPr>
          <p:cNvGrpSpPr/>
          <p:nvPr/>
        </p:nvGrpSpPr>
        <p:grpSpPr>
          <a:xfrm>
            <a:off x="25217439" y="6718862"/>
            <a:ext cx="3703177" cy="1041664"/>
            <a:chOff x="16659475" y="4524738"/>
            <a:chExt cx="2804262" cy="43622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4B3041-6FCC-4C3A-B9A9-D7C8B64F5B4E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FF38C3-FBD7-491C-B135-4016ABF69ED8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8A2E74B-595A-40C8-8B98-F2C7AD0485A1}"/>
                </a:ext>
              </a:extLst>
            </p:cNvPr>
            <p:cNvSpPr/>
            <p:nvPr/>
          </p:nvSpPr>
          <p:spPr>
            <a:xfrm>
              <a:off x="18011320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35F5C3-C3F1-4306-BCF4-201B9AC90549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CC0185-AE9E-456A-AF76-6F8A5F421B1F}"/>
                </a:ext>
              </a:extLst>
            </p:cNvPr>
            <p:cNvSpPr txBox="1"/>
            <p:nvPr/>
          </p:nvSpPr>
          <p:spPr>
            <a:xfrm>
              <a:off x="17458332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9D71B32-72CA-4DE5-81B5-60E8845F849D}"/>
                </a:ext>
              </a:extLst>
            </p:cNvPr>
            <p:cNvSpPr txBox="1"/>
            <p:nvPr/>
          </p:nvSpPr>
          <p:spPr>
            <a:xfrm>
              <a:off x="1812602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CE1BE64-2524-4B37-B22D-918420F22B54}"/>
                </a:ext>
              </a:extLst>
            </p:cNvPr>
            <p:cNvSpPr/>
            <p:nvPr/>
          </p:nvSpPr>
          <p:spPr>
            <a:xfrm>
              <a:off x="18693664" y="4524738"/>
              <a:ext cx="770073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C00000"/>
                  </a:solidFill>
                  <a:latin typeface="+mn-ea"/>
                </a:rPr>
                <a:t>0x981</a:t>
              </a:r>
              <a:endParaRPr lang="ko-KR" altLang="en-US" sz="20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899C0B-3710-432F-97C7-28A7075614BD}"/>
                </a:ext>
              </a:extLst>
            </p:cNvPr>
            <p:cNvSpPr txBox="1"/>
            <p:nvPr/>
          </p:nvSpPr>
          <p:spPr>
            <a:xfrm>
              <a:off x="18809901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[3]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6790E40C-19C4-46A8-96DC-13865BBD336C}"/>
              </a:ext>
            </a:extLst>
          </p:cNvPr>
          <p:cNvSpPr/>
          <p:nvPr/>
        </p:nvSpPr>
        <p:spPr>
          <a:xfrm>
            <a:off x="26046186" y="3712636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442EB8-28D2-482A-BAAB-A95BB09941ED}"/>
              </a:ext>
            </a:extLst>
          </p:cNvPr>
          <p:cNvSpPr txBox="1"/>
          <p:nvPr/>
        </p:nvSpPr>
        <p:spPr>
          <a:xfrm>
            <a:off x="25184034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0x111</a:t>
            </a:r>
            <a:endParaRPr lang="ko-KR" altLang="en-US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A69DA9-CD9B-4FA1-AD54-6E6A2F60C6EB}"/>
              </a:ext>
            </a:extLst>
          </p:cNvPr>
          <p:cNvSpPr txBox="1"/>
          <p:nvPr/>
        </p:nvSpPr>
        <p:spPr>
          <a:xfrm>
            <a:off x="26084547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0x123</a:t>
            </a:r>
            <a:endParaRPr lang="ko-KR" altLang="en-US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590892-EF7C-4B56-B4F9-36BA945A89F3}"/>
              </a:ext>
            </a:extLst>
          </p:cNvPr>
          <p:cNvSpPr txBox="1"/>
          <p:nvPr/>
        </p:nvSpPr>
        <p:spPr>
          <a:xfrm>
            <a:off x="26984597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0x222</a:t>
            </a:r>
            <a:endParaRPr lang="ko-KR" altLang="en-US" dirty="0">
              <a:latin typeface="+mn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DF3B9CD-4376-451C-A9D5-B2478CA13532}"/>
              </a:ext>
            </a:extLst>
          </p:cNvPr>
          <p:cNvGrpSpPr/>
          <p:nvPr/>
        </p:nvGrpSpPr>
        <p:grpSpPr>
          <a:xfrm>
            <a:off x="3552229" y="9595756"/>
            <a:ext cx="4324188" cy="7774259"/>
            <a:chOff x="27109620" y="19287148"/>
            <a:chExt cx="4324188" cy="777425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7FC5C9-7F89-45F7-9BB7-180BADB6E7EC}"/>
                </a:ext>
              </a:extLst>
            </p:cNvPr>
            <p:cNvSpPr txBox="1"/>
            <p:nvPr/>
          </p:nvSpPr>
          <p:spPr>
            <a:xfrm>
              <a:off x="28790491" y="19287148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Ractangle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06A846-3CDA-4F58-8E2D-6CE9F6CB8872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0x111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2FB9600-45ED-473B-A242-BADC5A533DDF}"/>
                </a:ext>
              </a:extLst>
            </p:cNvPr>
            <p:cNvSpPr/>
            <p:nvPr/>
          </p:nvSpPr>
          <p:spPr>
            <a:xfrm>
              <a:off x="27154736" y="19659834"/>
              <a:ext cx="4279072" cy="7401573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height;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width)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height)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System.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out.println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사각형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면색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+ "  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선   </a:t>
              </a:r>
              <a:b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색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:"+ 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+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"  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가로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width + "  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세로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</a:t>
              </a:r>
              <a:b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height );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public double area() {</a:t>
              </a: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ko-KR" altLang="en-US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사각형면적 구하는 공식</a:t>
              </a:r>
              <a:endPara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Ractangle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[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width=" + width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+ ", height=“ + height + "]";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208C2-3E4F-429B-B177-2D29DC059844}"/>
              </a:ext>
            </a:extLst>
          </p:cNvPr>
          <p:cNvSpPr/>
          <p:nvPr/>
        </p:nvSpPr>
        <p:spPr>
          <a:xfrm>
            <a:off x="7900427" y="6413560"/>
            <a:ext cx="4279072" cy="612901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일반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//draw()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없음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double area();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radius=" + radius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A920ED9-4A44-4A6E-888F-BBAD29520AF4}"/>
              </a:ext>
            </a:extLst>
          </p:cNvPr>
          <p:cNvGrpSpPr/>
          <p:nvPr/>
        </p:nvGrpSpPr>
        <p:grpSpPr>
          <a:xfrm>
            <a:off x="-681727" y="9220838"/>
            <a:ext cx="4279072" cy="1111775"/>
            <a:chOff x="31853903" y="18923476"/>
            <a:chExt cx="4279072" cy="111177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0B4E8D-0A48-43E9-9FCB-C3B011BA8773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8FD589E-6E38-4F2D-9510-E94ABEF032AC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FA1E9E4-C8A7-4AA8-AAFC-4AACB8CDC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10508"/>
              </p:ext>
            </p:extLst>
          </p:nvPr>
        </p:nvGraphicFramePr>
        <p:xfrm>
          <a:off x="29790538" y="12734953"/>
          <a:ext cx="4126476" cy="137379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Drawable     &lt;interface&gt;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반드시 제목만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public void draw();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25ABD16B-5161-4A13-AB3B-647ABBB97898}"/>
              </a:ext>
            </a:extLst>
          </p:cNvPr>
          <p:cNvGrpSpPr/>
          <p:nvPr/>
        </p:nvGrpSpPr>
        <p:grpSpPr>
          <a:xfrm>
            <a:off x="42064805" y="4295546"/>
            <a:ext cx="2363079" cy="3024232"/>
            <a:chOff x="11533300" y="1141574"/>
            <a:chExt cx="1969189" cy="2520138"/>
          </a:xfrm>
        </p:grpSpPr>
        <p:sp>
          <p:nvSpPr>
            <p:cNvPr id="91" name="모서리가 둥근 직사각형 22">
              <a:extLst>
                <a:ext uri="{FF2B5EF4-FFF2-40B4-BE49-F238E27FC236}">
                  <a16:creationId xmlns:a16="http://schemas.microsoft.com/office/drawing/2014/main" id="{17482F84-A5E8-4A2F-9D69-47EC49F0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E87398-6792-4408-83C4-B3BA039ED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98B7C02-4F79-49AF-A564-BCD95E26136C}"/>
              </a:ext>
            </a:extLst>
          </p:cNvPr>
          <p:cNvGrpSpPr/>
          <p:nvPr/>
        </p:nvGrpSpPr>
        <p:grpSpPr>
          <a:xfrm>
            <a:off x="45490741" y="4215537"/>
            <a:ext cx="2363079" cy="2861301"/>
            <a:chOff x="11533300" y="1141574"/>
            <a:chExt cx="1969189" cy="2384365"/>
          </a:xfrm>
        </p:grpSpPr>
        <p:sp>
          <p:nvSpPr>
            <p:cNvPr id="94" name="모서리가 둥근 직사각형 22">
              <a:extLst>
                <a:ext uri="{FF2B5EF4-FFF2-40B4-BE49-F238E27FC236}">
                  <a16:creationId xmlns:a16="http://schemas.microsoft.com/office/drawing/2014/main" id="{40800571-CDDB-4D06-A188-3A15D6F2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7F06151-A440-474C-B763-E6E17DFD6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B21A28A-6926-4BF6-BAAA-40B69E4AE9FA}"/>
              </a:ext>
            </a:extLst>
          </p:cNvPr>
          <p:cNvGrpSpPr/>
          <p:nvPr/>
        </p:nvGrpSpPr>
        <p:grpSpPr>
          <a:xfrm>
            <a:off x="48599767" y="4215533"/>
            <a:ext cx="2363079" cy="3024232"/>
            <a:chOff x="11533300" y="1141574"/>
            <a:chExt cx="1969189" cy="2520138"/>
          </a:xfrm>
        </p:grpSpPr>
        <p:sp>
          <p:nvSpPr>
            <p:cNvPr id="97" name="모서리가 둥근 직사각형 22">
              <a:extLst>
                <a:ext uri="{FF2B5EF4-FFF2-40B4-BE49-F238E27FC236}">
                  <a16:creationId xmlns:a16="http://schemas.microsoft.com/office/drawing/2014/main" id="{71541FD0-9DC0-4DFA-B10C-2D8B34D6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8B51FD-BFA1-46EB-8AA5-163A64A9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CE2BB9B-2B08-4FFA-8533-A88939ACA360}"/>
              </a:ext>
            </a:extLst>
          </p:cNvPr>
          <p:cNvGrpSpPr/>
          <p:nvPr/>
        </p:nvGrpSpPr>
        <p:grpSpPr>
          <a:xfrm>
            <a:off x="45490739" y="874093"/>
            <a:ext cx="2363079" cy="2756553"/>
            <a:chOff x="11533300" y="1141574"/>
            <a:chExt cx="1969189" cy="2297077"/>
          </a:xfrm>
        </p:grpSpPr>
        <p:sp>
          <p:nvSpPr>
            <p:cNvPr id="100" name="모서리가 둥근 직사각형 22">
              <a:extLst>
                <a:ext uri="{FF2B5EF4-FFF2-40B4-BE49-F238E27FC236}">
                  <a16:creationId xmlns:a16="http://schemas.microsoft.com/office/drawing/2014/main" id="{1BE08F28-439B-4F56-8D13-1CC773821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F5BAAC0-E55A-4F21-99CC-A1A364FE8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102" name="직선 화살표 연결선 11">
            <a:extLst>
              <a:ext uri="{FF2B5EF4-FFF2-40B4-BE49-F238E27FC236}">
                <a16:creationId xmlns:a16="http://schemas.microsoft.com/office/drawing/2014/main" id="{33A87F2F-0FC3-4E16-A6B4-A6DFAF17E8FF}"/>
              </a:ext>
            </a:extLst>
          </p:cNvPr>
          <p:cNvCxnSpPr>
            <a:cxnSpLocks noChangeShapeType="1"/>
            <a:stCxn id="95" idx="0"/>
            <a:endCxn id="100" idx="2"/>
          </p:cNvCxnSpPr>
          <p:nvPr/>
        </p:nvCxnSpPr>
        <p:spPr bwMode="auto">
          <a:xfrm flipV="1">
            <a:off x="46672280" y="3630643"/>
            <a:ext cx="9525" cy="584890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화살표 연결선 11">
            <a:extLst>
              <a:ext uri="{FF2B5EF4-FFF2-40B4-BE49-F238E27FC236}">
                <a16:creationId xmlns:a16="http://schemas.microsoft.com/office/drawing/2014/main" id="{164C06F7-1ACC-4BF6-B7F9-828EB5E915A7}"/>
              </a:ext>
            </a:extLst>
          </p:cNvPr>
          <p:cNvCxnSpPr>
            <a:cxnSpLocks noChangeShapeType="1"/>
            <a:stCxn id="98" idx="0"/>
          </p:cNvCxnSpPr>
          <p:nvPr/>
        </p:nvCxnSpPr>
        <p:spPr bwMode="auto">
          <a:xfrm flipH="1" flipV="1">
            <a:off x="47836760" y="3240156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화살표 연결선 11">
            <a:extLst>
              <a:ext uri="{FF2B5EF4-FFF2-40B4-BE49-F238E27FC236}">
                <a16:creationId xmlns:a16="http://schemas.microsoft.com/office/drawing/2014/main" id="{86557616-0818-4BAD-A210-1D2CFDDB7C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28371" y="3298193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FB0D95E-F4A2-4D70-9E3B-134B0C8424EC}"/>
              </a:ext>
            </a:extLst>
          </p:cNvPr>
          <p:cNvSpPr txBox="1"/>
          <p:nvPr/>
        </p:nvSpPr>
        <p:spPr>
          <a:xfrm>
            <a:off x="47124379" y="839177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F61142B-E757-4CC0-968C-E8E3D9CB824C}"/>
              </a:ext>
            </a:extLst>
          </p:cNvPr>
          <p:cNvGrpSpPr/>
          <p:nvPr/>
        </p:nvGrpSpPr>
        <p:grpSpPr>
          <a:xfrm>
            <a:off x="38657925" y="4295546"/>
            <a:ext cx="2363079" cy="3024232"/>
            <a:chOff x="11533300" y="1141574"/>
            <a:chExt cx="1969189" cy="2520138"/>
          </a:xfrm>
        </p:grpSpPr>
        <p:sp>
          <p:nvSpPr>
            <p:cNvPr id="107" name="모서리가 둥근 직사각형 22">
              <a:extLst>
                <a:ext uri="{FF2B5EF4-FFF2-40B4-BE49-F238E27FC236}">
                  <a16:creationId xmlns:a16="http://schemas.microsoft.com/office/drawing/2014/main" id="{8EC718AE-504C-478A-879E-4D4BFF9B7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E003F8-5BB4-4B50-A6E7-000D17327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89AAF3C-D784-4876-A65F-C981FBE8C69C}"/>
              </a:ext>
            </a:extLst>
          </p:cNvPr>
          <p:cNvSpPr txBox="1"/>
          <p:nvPr/>
        </p:nvSpPr>
        <p:spPr>
          <a:xfrm>
            <a:off x="41292522" y="897214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FC56436-9900-4993-ACFA-E39841FC2452}"/>
              </a:ext>
            </a:extLst>
          </p:cNvPr>
          <p:cNvGrpSpPr/>
          <p:nvPr/>
        </p:nvGrpSpPr>
        <p:grpSpPr>
          <a:xfrm>
            <a:off x="39590673" y="933011"/>
            <a:ext cx="2363079" cy="2756553"/>
            <a:chOff x="11533300" y="1141574"/>
            <a:chExt cx="1969189" cy="2297077"/>
          </a:xfrm>
        </p:grpSpPr>
        <p:sp>
          <p:nvSpPr>
            <p:cNvPr id="111" name="모서리가 둥근 직사각형 22">
              <a:extLst>
                <a:ext uri="{FF2B5EF4-FFF2-40B4-BE49-F238E27FC236}">
                  <a16:creationId xmlns:a16="http://schemas.microsoft.com/office/drawing/2014/main" id="{C1A782F5-B6A5-4E7B-859D-5971620E5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:</a:t>
              </a:r>
              <a:r>
                <a:rPr lang="ko-KR" altLang="en-US" sz="1680" b="1" dirty="0">
                  <a:solidFill>
                    <a:srgbClr val="C00000"/>
                  </a:solidFill>
                  <a:latin typeface="+mn-ea"/>
                  <a:ea typeface="+mn-ea"/>
                </a:rPr>
                <a:t>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421B54F-1D33-407E-A2C2-A174E3EAA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E96AF7A-D894-443C-A0DF-D2556C7FA452}"/>
              </a:ext>
            </a:extLst>
          </p:cNvPr>
          <p:cNvSpPr txBox="1"/>
          <p:nvPr/>
        </p:nvSpPr>
        <p:spPr>
          <a:xfrm>
            <a:off x="38676977" y="3769470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4" name="직선 화살표 연결선 11">
            <a:extLst>
              <a:ext uri="{FF2B5EF4-FFF2-40B4-BE49-F238E27FC236}">
                <a16:creationId xmlns:a16="http://schemas.microsoft.com/office/drawing/2014/main" id="{FE4C7CA7-449F-4A2E-B540-399809485B33}"/>
              </a:ext>
            </a:extLst>
          </p:cNvPr>
          <p:cNvCxnSpPr>
            <a:cxnSpLocks noChangeShapeType="1"/>
            <a:endCxn id="111" idx="2"/>
          </p:cNvCxnSpPr>
          <p:nvPr/>
        </p:nvCxnSpPr>
        <p:spPr bwMode="auto">
          <a:xfrm flipV="1">
            <a:off x="40396031" y="3689564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화살표 연결선 11">
            <a:extLst>
              <a:ext uri="{FF2B5EF4-FFF2-40B4-BE49-F238E27FC236}">
                <a16:creationId xmlns:a16="http://schemas.microsoft.com/office/drawing/2014/main" id="{C4352B9B-6D8D-4E4D-B4DB-6F45B333AF1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23535" y="3718142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">
            <a:extLst>
              <a:ext uri="{FF2B5EF4-FFF2-40B4-BE49-F238E27FC236}">
                <a16:creationId xmlns:a16="http://schemas.microsoft.com/office/drawing/2014/main" id="{C2EF26B9-CA8D-46F5-A0C2-8E6936DF1B9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038889" y="3298194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">
            <a:extLst>
              <a:ext uri="{FF2B5EF4-FFF2-40B4-BE49-F238E27FC236}">
                <a16:creationId xmlns:a16="http://schemas.microsoft.com/office/drawing/2014/main" id="{3B7DFD99-717F-46E8-9720-FB8A1536610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006637" y="2801996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B7CC5C9-7E33-4CAA-A654-752F9513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891" y="2417000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23FB4AED-B344-4BF2-BC4C-73284DEB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98906"/>
              </p:ext>
            </p:extLst>
          </p:nvPr>
        </p:nvGraphicFramePr>
        <p:xfrm>
          <a:off x="29790538" y="19051985"/>
          <a:ext cx="4126476" cy="8229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 implement Drawable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꼭 </a:t>
                      </a:r>
                      <a:r>
                        <a:rPr lang="ko-KR" altLang="en-US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구현해야함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interface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x:" + x + "   y:" + y);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cxnSp>
        <p:nvCxnSpPr>
          <p:cNvPr id="120" name="직선 화살표 연결선 11">
            <a:extLst>
              <a:ext uri="{FF2B5EF4-FFF2-40B4-BE49-F238E27FC236}">
                <a16:creationId xmlns:a16="http://schemas.microsoft.com/office/drawing/2014/main" id="{1AFF0339-5707-4372-9D8A-E70D4515198C}"/>
              </a:ext>
            </a:extLst>
          </p:cNvPr>
          <p:cNvCxnSpPr>
            <a:cxnSpLocks noChangeShapeType="1"/>
            <a:stCxn id="119" idx="0"/>
            <a:endCxn id="89" idx="2"/>
          </p:cNvCxnSpPr>
          <p:nvPr/>
        </p:nvCxnSpPr>
        <p:spPr bwMode="auto">
          <a:xfrm flipV="1">
            <a:off x="31853776" y="14108744"/>
            <a:ext cx="0" cy="4943241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C02BB10-9BC9-4FCE-AFDB-610C3987653C}"/>
              </a:ext>
            </a:extLst>
          </p:cNvPr>
          <p:cNvSpPr/>
          <p:nvPr/>
        </p:nvSpPr>
        <p:spPr>
          <a:xfrm>
            <a:off x="2744926" y="4266969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F792CAA-3CC8-4889-8816-C218D39B49B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3182851" y="4682927"/>
            <a:ext cx="611554" cy="4795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1">
            <a:extLst>
              <a:ext uri="{FF2B5EF4-FFF2-40B4-BE49-F238E27FC236}">
                <a16:creationId xmlns:a16="http://schemas.microsoft.com/office/drawing/2014/main" id="{73748E60-D70E-4419-9541-E60A5A47FA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825486" y="15421771"/>
            <a:ext cx="1109967" cy="36829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4" name="표 23">
            <a:extLst>
              <a:ext uri="{FF2B5EF4-FFF2-40B4-BE49-F238E27FC236}">
                <a16:creationId xmlns:a16="http://schemas.microsoft.com/office/drawing/2014/main" id="{DB6BA926-BCE7-4437-8585-3FDDA0342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24594"/>
              </p:ext>
            </p:extLst>
          </p:nvPr>
        </p:nvGraphicFramePr>
        <p:xfrm>
          <a:off x="40965196" y="8876867"/>
          <a:ext cx="4126476" cy="95155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   abstract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639325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Shpae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 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public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+mn-ea"/>
                        </a:rPr>
                        <a:t>abstract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void draw();</a:t>
                      </a:r>
                    </a:p>
                    <a:p>
                      <a:pPr marL="0" marR="0" lvl="0" indent="0" algn="l" defTabSz="240028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public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+mn-ea"/>
                        </a:rPr>
                        <a:t>abstract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double area();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radius=" + radius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396CA1C1-648E-4E7F-987A-DED69874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32851"/>
              </p:ext>
            </p:extLst>
          </p:nvPr>
        </p:nvGraphicFramePr>
        <p:xfrm>
          <a:off x="36552564" y="19051985"/>
          <a:ext cx="4126476" cy="125577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17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 implement Drawable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11707796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height;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int width, 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rgbClr val="7F005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super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fillColor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lineColor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 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사각형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사각형면적 구하는 공식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B4B63FF-5C41-4BAD-AE72-87D9D34A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48537"/>
              </p:ext>
            </p:extLst>
          </p:nvPr>
        </p:nvGraphicFramePr>
        <p:xfrm>
          <a:off x="45377828" y="18913412"/>
          <a:ext cx="4126476" cy="12018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Circle extends Shape implement Drawable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11707796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radius;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raius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7F005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super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fillColor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lineColor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 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b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원 구하는 공식</a:t>
                      </a:r>
                      <a:endParaRPr lang="en-US" altLang="ko-KR" sz="1400" b="0" i="0" u="none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cxnSp>
        <p:nvCxnSpPr>
          <p:cNvPr id="128" name="직선 화살표 연결선 11">
            <a:extLst>
              <a:ext uri="{FF2B5EF4-FFF2-40B4-BE49-F238E27FC236}">
                <a16:creationId xmlns:a16="http://schemas.microsoft.com/office/drawing/2014/main" id="{5D876F60-8369-4273-9497-93710235C18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091672" y="15467220"/>
            <a:ext cx="651353" cy="341458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A5A8D1D-3353-4F3A-98CD-97BB399F1418}"/>
              </a:ext>
            </a:extLst>
          </p:cNvPr>
          <p:cNvSpPr txBox="1"/>
          <p:nvPr/>
        </p:nvSpPr>
        <p:spPr>
          <a:xfrm>
            <a:off x="3913023" y="3360611"/>
            <a:ext cx="757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Drawable </a:t>
            </a:r>
            <a:r>
              <a:rPr lang="en-US" altLang="ko-KR" sz="18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r01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Ractangle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4, 8);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1FB5A8-A811-4783-AE2A-1303604A4928}"/>
              </a:ext>
            </a:extLst>
          </p:cNvPr>
          <p:cNvSpPr txBox="1"/>
          <p:nvPr/>
        </p:nvSpPr>
        <p:spPr>
          <a:xfrm>
            <a:off x="9481084" y="6009424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AF64C69-32EF-4D7E-A39B-60FEA14256B8}"/>
              </a:ext>
            </a:extLst>
          </p:cNvPr>
          <p:cNvSpPr/>
          <p:nvPr/>
        </p:nvSpPr>
        <p:spPr>
          <a:xfrm>
            <a:off x="17305860" y="10000225"/>
            <a:ext cx="4504597" cy="6431801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2C4C6CF-4624-4A6B-B04A-165B90F3BD81}"/>
              </a:ext>
            </a:extLst>
          </p:cNvPr>
          <p:cNvSpPr/>
          <p:nvPr/>
        </p:nvSpPr>
        <p:spPr>
          <a:xfrm>
            <a:off x="15766933" y="4323147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15479CA-79C6-447A-97A9-9C2A2919299A}"/>
              </a:ext>
            </a:extLst>
          </p:cNvPr>
          <p:cNvSpPr txBox="1"/>
          <p:nvPr/>
        </p:nvSpPr>
        <p:spPr>
          <a:xfrm>
            <a:off x="14756634" y="3981015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Drawble</a:t>
            </a:r>
            <a:r>
              <a:rPr lang="en-US" altLang="ko-KR" dirty="0">
                <a:latin typeface="+mn-ea"/>
              </a:rPr>
              <a:t> pp</a:t>
            </a:r>
            <a:endParaRPr lang="ko-KR" altLang="en-US" dirty="0">
              <a:latin typeface="+mn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3D77120-4816-43A6-861D-0ED5BF83B05E}"/>
              </a:ext>
            </a:extLst>
          </p:cNvPr>
          <p:cNvGrpSpPr/>
          <p:nvPr/>
        </p:nvGrpSpPr>
        <p:grpSpPr>
          <a:xfrm>
            <a:off x="17340458" y="9666490"/>
            <a:ext cx="8428437" cy="8856287"/>
            <a:chOff x="27109620" y="19283794"/>
            <a:chExt cx="8428437" cy="88562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3B97C37-5AD0-4F0A-98C4-C15DE006BECC}"/>
                </a:ext>
              </a:extLst>
            </p:cNvPr>
            <p:cNvSpPr txBox="1"/>
            <p:nvPr/>
          </p:nvSpPr>
          <p:spPr>
            <a:xfrm>
              <a:off x="28908719" y="19283794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Point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98ADCF8-4CCC-47E7-92C9-0A18BE60B517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FD25B957-FCA9-4900-BA18-E96D901E7DF9}"/>
                </a:ext>
              </a:extLst>
            </p:cNvPr>
            <p:cNvSpPr/>
            <p:nvPr/>
          </p:nvSpPr>
          <p:spPr>
            <a:xfrm>
              <a:off x="31258985" y="21938069"/>
              <a:ext cx="4279072" cy="620201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y;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x)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y)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꼭 </a:t>
              </a:r>
              <a:r>
                <a:rPr lang="ko-KR" altLang="en-US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구현해야함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: interface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1" i="0" u="none" kern="1200" dirty="0" err="1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점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- x:" + x + "   y:" + y);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"Point [x=" + x + ", y=" + y + "]";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836617-60CB-439D-842D-5516DF3EA41E}"/>
              </a:ext>
            </a:extLst>
          </p:cNvPr>
          <p:cNvGrpSpPr/>
          <p:nvPr/>
        </p:nvGrpSpPr>
        <p:grpSpPr>
          <a:xfrm>
            <a:off x="13121897" y="9196416"/>
            <a:ext cx="4279072" cy="1111775"/>
            <a:chOff x="31853903" y="18923476"/>
            <a:chExt cx="4279072" cy="1111775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16D542B-8D66-4DB7-8A26-5719C30EAD77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C133EB0-6BBF-433D-B4BF-729079E7635B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0E398CD-EC3B-4D22-84B0-A7032D14D58B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16280858" y="4769115"/>
            <a:ext cx="1527543" cy="490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432DDBC-0518-47EA-9744-6AED1790B690}"/>
              </a:ext>
            </a:extLst>
          </p:cNvPr>
          <p:cNvSpPr/>
          <p:nvPr/>
        </p:nvSpPr>
        <p:spPr>
          <a:xfrm>
            <a:off x="3490939" y="9941205"/>
            <a:ext cx="4504597" cy="7673042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770D1F2-02B1-41A0-8606-EEE7DC212B4D}"/>
              </a:ext>
            </a:extLst>
          </p:cNvPr>
          <p:cNvSpPr/>
          <p:nvPr/>
        </p:nvSpPr>
        <p:spPr>
          <a:xfrm>
            <a:off x="7771888" y="6264532"/>
            <a:ext cx="4504597" cy="643179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5259CC3-B405-4D4E-83B5-F380E2DA1D30}"/>
              </a:ext>
            </a:extLst>
          </p:cNvPr>
          <p:cNvSpPr txBox="1"/>
          <p:nvPr/>
        </p:nvSpPr>
        <p:spPr>
          <a:xfrm>
            <a:off x="23441456" y="3843070"/>
            <a:ext cx="470665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60" b="1" dirty="0">
                <a:latin typeface="+mn-ea"/>
              </a:rPr>
              <a:t>Drawable[] </a:t>
            </a:r>
            <a:r>
              <a:rPr lang="en-US" altLang="ko-KR" sz="2160" b="1" dirty="0" err="1">
                <a:latin typeface="+mn-ea"/>
              </a:rPr>
              <a:t>dArray</a:t>
            </a:r>
            <a:endParaRPr lang="ko-KR" altLang="en-US" sz="2160" dirty="0"/>
          </a:p>
        </p:txBody>
      </p:sp>
      <p:cxnSp>
        <p:nvCxnSpPr>
          <p:cNvPr id="172" name="직선 화살표 연결선 11">
            <a:extLst>
              <a:ext uri="{FF2B5EF4-FFF2-40B4-BE49-F238E27FC236}">
                <a16:creationId xmlns:a16="http://schemas.microsoft.com/office/drawing/2014/main" id="{42F823C9-1F44-45F6-B210-CC1129C63E1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537400" y="14108744"/>
            <a:ext cx="4015164" cy="6682895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246F946-D002-484F-9DDF-59AE6010FA08}"/>
              </a:ext>
            </a:extLst>
          </p:cNvPr>
          <p:cNvSpPr/>
          <p:nvPr/>
        </p:nvSpPr>
        <p:spPr>
          <a:xfrm>
            <a:off x="18509603" y="4323146"/>
            <a:ext cx="2590366" cy="6024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6453F-F0F4-40B0-8FA0-4E0CEB92CAAA}"/>
              </a:ext>
            </a:extLst>
          </p:cNvPr>
          <p:cNvSpPr txBox="1"/>
          <p:nvPr/>
        </p:nvSpPr>
        <p:spPr>
          <a:xfrm>
            <a:off x="17499304" y="3981015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   String</a:t>
            </a:r>
            <a:r>
              <a:rPr lang="ko-KR" altLang="en-US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num</a:t>
            </a:r>
            <a:endParaRPr lang="ko-KR" altLang="en-US" dirty="0"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30C10CB-5846-4F64-B5B5-48EE39FCF499}"/>
              </a:ext>
            </a:extLst>
          </p:cNvPr>
          <p:cNvSpPr/>
          <p:nvPr/>
        </p:nvSpPr>
        <p:spPr>
          <a:xfrm>
            <a:off x="23481781" y="10308191"/>
            <a:ext cx="2590366" cy="6024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03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3482</TotalTime>
  <Words>2208</Words>
  <Application>Microsoft Office PowerPoint</Application>
  <PresentationFormat>사용자 지정</PresentationFormat>
  <Paragraphs>612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229</cp:revision>
  <dcterms:created xsi:type="dcterms:W3CDTF">2020-11-23T02:29:11Z</dcterms:created>
  <dcterms:modified xsi:type="dcterms:W3CDTF">2020-12-04T05:19:57Z</dcterms:modified>
</cp:coreProperties>
</file>