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9" r:id="rId2"/>
    <p:sldId id="287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4" autoAdjust="0"/>
    <p:restoredTop sz="96318" autoAdjust="0"/>
  </p:normalViewPr>
  <p:slideViewPr>
    <p:cSldViewPr snapToGrid="0">
      <p:cViewPr varScale="1">
        <p:scale>
          <a:sx n="20" d="100"/>
          <a:sy n="20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97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7.2963" units="1/cm"/>
          <inkml:channelProperty channel="T" name="resolution" value="1" units="1/dev"/>
        </inkml:channelProperties>
      </inkml:inkSource>
      <inkml:timestamp xml:id="ts0" timeString="2020-12-11T01:41:22.5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88974 9409 0,'-74'0'31,"74"148"-16,-148-74-15,0 74 16,-1334 1112 31,1186-1112-47,73 74 16,75-73-16,-74-1 15,-593 370 16,593-370-31,-74 149 16,73-75-16,-73 0 16,-519 445 31,667-593-47,74 0 15,-74 0-15,74 0 16,-371 297 31,297-297-47,0 0 15,74 0 1,-149 74 15,149-74-15,-74 0-1,-148 149 17,222-149-17,0 0 1,296-74 265,148 0-281,223 0 16,74 0-16,2296 0 47,-2444 74-47,-149 0 15,-74-74-15,2297 148 47,-1926-148-31,-74 0-16,-1 0 0,-73 0 15,0 0 1,370 0 0,-445 0-1,1556 0 17,-1407 0-32,0 0 15,-1 0-15,75 0 16,148 0-16,-148 0 15,-1 0-15,75 74 16,-74-74-16,-74 0 16,2666 0 31,-2888 0-32,-149 0 1,0 0-16,1 0 0,-1 0 15,1482 0 32,-1334 0-47,75 0 0,-149 0 16,-74 0 0,815 0 30,-888 0-46,147-74 16,0 74-16,1 0 16,-75-74-16,0 74 15,223-74 17,-371 74 30,0 0-46,74 0-16,1185 0 62</inkml:trace>
  <inkml:trace contextRef="#ctx0" brushRef="#br0" timeOffset="2792.13">88974 9261 0,'74'-74'94,"148"74"-78,75-74-16,3185 0 47,-2741 74-47,73 0 15,-147 0-15,74 0 16,0 0-16,74 0 15,-148 0-15,-75 0 16,3112 74 31,-3037 0-47,148-74 16,0 0-16,0 0 15,2593 0 16,-2816 0-15,-73-74-16,0 0 16,-149-1-16,1704-73 62,-1777 148-62,73 0 16,0 0-16,149 0 15,2741 0 32,-2890 0-47,75 0 16,-149 0-16,0 0 16,-73 0-16,-1-74 15,0 74-15,-74 0 16,0 0-16,1 0 47,-75 0 218,-74 74-249,-74 0 0,-667 890 30,667-816-46,-149 0 16,149 0-16,-1407 1482 63,1332-1482-48,-73 74-15,74 1 16,-519 666 46,667-741-62,-148 0 16,74 0-16,-445 667 62,519-667-62,-74-74 16,0 0-16,0 1 16,0 147 31</inkml:trace>
  <inkml:trace contextRef="#ctx0" brushRef="#br0" timeOffset="3828.99">115422 15336 0,'0'74'16,"-222"445"15,222-297-15,-223 963 15,223-740-31,-74-1 16,74-73-16,-222 1925 47,222-1777-47,0-74 15,-74-75-15,74 149 16,-148 2889 31,74-2890-32,74 1 1,-74-1-16,74-73 16,-74 74-16,74-75 15,-75 1-15,1 221 16,0-73-16,-222 1704 47,222-1779-47,0 1 0,74-149 15,-74 1-15,74-149 16,0 1186 31,0-1186-31,0 0-16,0 0 15,0 1-15,0-1 16,74 667 31,0-667-47,0-74 0,-74-73 15,0-1 1,0 74-16,0-74 16,74-74 62,0 0-63,74-222 1</inkml:trace>
  <inkml:trace contextRef="#ctx0" brushRef="#br0" timeOffset="5280.73">120608 9039 0,'0'148'16,"0"0"-16,0 74 15,0 1112 32,0-1038-47,0 149 16,0 147-16,0 1 15,296 5556 32,-296-5260-31,0-74-16,0 0 16,0 74-16,0-74 15,0 74-15,0 0 16,-519 2741 31,223-2963-47,222-296 0,-74 73 15,0 297 1,-519 1333 46,593-1777-62,74-75 0,-74 889 63,74-1037-47</inkml:trace>
  <inkml:trace contextRef="#ctx0" brushRef="#br0" timeOffset="5927.69">118682 34747 0,'0'0'0,"-667"444"32,445-148-17,-1556 1186 48,1629-1260-63,149-147 0,-148-1 15,74 74 1,-741 593 31,667-593-47,74 0 15,-74-74-15,74 74 16,-223 149 31,297-223-47,-74 0 16,0 0-1</inkml:trace>
  <inkml:trace contextRef="#ctx0" brushRef="#br0" timeOffset="7632.18">81788 15780 0,'74'0'16,"-74"149"0,-222 1332 15,148-740-15,0 74-16,0-74 15,74 74-15,-74 1259 31,74-1259-15,0-148-16,0 148 0,0 5334 63,0-5334-48,0-148-15,0-74 16,0-75-16,-75 2520 62,75-2742-62,0-74 16,0 1-16,0-1 16,0-74-16,-74 0 15,74-74-15,0 75 16,0-75-16,0 444 47,0-370-47,0 1 15,0-75 1,0 0 140,0 74-156,0 0 16,74 74-16,-74-73 15,75-1-15,-75 74 16,0-148-16,0 0 16,0 0-16</inkml:trace>
  <inkml:trace contextRef="#ctx0" brushRef="#br0" timeOffset="8696">81714 39562 0,'0'-74'47,"74"74"-31,74 0-1,74-74 1,-73 74-16,-1 0 16,1926 0 15,-1259 0-16,148 0-15,148 0 16,-73 0-16,4370 0 47,-4593 0-31,3037 0 15,-2667 0-31,-74 0 15,-147 0-15,3851-222 63,-4296 222-63,-1 0 16,75 0-16,-75 0 15,-147 0-15,1555-297 63,-1704 297-48,75 0-15,73-74 16,0 74-16,1557-148 47,-1705 74-47,-148 74 15</inkml:trace>
  <inkml:trace contextRef="#ctx0" brushRef="#br0" timeOffset="11431.34">89419 11558 0,'-74'74'0,"74"0"16,0 148-16,-75 1482 63,1-1111-63,74-149 0,0 149 15,0 0-15,0 1259 31,0-1260-31,0 1 16,0 0-16,0 2815 47,0-2519-31,0-74-16,0-148 15,0-1-15,0 2816 63,0-3037-63,0-149 0,0 75 15,0-75-15,0 593 47,0-667-47,0-74 0,0 1 16,0-75-16,-74 296 47,74-296 15,0 0-46,0 75-1,0-75 1,0 0 15,0-222-15,74-75 0,0-295-16</inkml:trace>
  <inkml:trace contextRef="#ctx0" brushRef="#br0" timeOffset="14351.9">89270 11854 0,'75'0'62,"221"0"-62,741 0 16,-370 0 0,148 0-16,148 0 15,0 0-15,3482 0 47,-3704-74-47,0 74 16,-75-74-16,-73 0 15,3482 74 32,-3483 0-47,964-74 47,-1408 74-47,-74 0 16,0 0-16,445 0 31,-371 0-15,74 0-16,1 0 15,-1 0-15,222 0 47,-370 0 47,0 0 46,1 74-124,-75 1481 31,0-1036-47,74 4815 62,-74-4741-46,0 222-16,0-148 16,0-1-1,0 1-15,0-74 0,0-149 16,-74 75-16,-75 2296 62,149-2296-62,-74 0 0,0-1 16,0-147-16,-222 1555 47,222-1556-31,74 75-16,0-149 15,-74 0-15,0 594 47,74-816 281,-75-74-328,-73 74 16,-222 0-16,-223 0 15,-6074 148 32,5407-222-47,297 0 16,74 0-16,148 0 16,75 0-16,221-74 15,-1037 0 16,1260 74-15,0 0-16,0 0 16,-741 0 15,666 0-31,1 0 16,74 0-16,-75 0 15,1-74 1,-815 0 31,1037 74 187,0 0-234,0 0 16,-1 0-16,-295-74 47,296 74 31,0 0-47,0 0-15,0 0 15</inkml:trace>
  <inkml:trace contextRef="#ctx0" brushRef="#br0" timeOffset="17960.63">112384 18299 0,'75'0'109,"73"0"-109,148 0 16,2223 0 31,-2149 0-47,-73 0 0,-75 0 15,296 0 32,-443 0-31,73 0-16,74 0 15,1630 0 32,-1778 0 0,0 0-31,74 0-1,1 0 1,-1 0-16,74 0 0,-74 0 16,0 0-16,75 0 47,-149 0-32,74 0-15,74-74 31,-296 148 298,-74 75-329,-74-75 15,-1 74-15,75 0 16,-963 519 31,1037-667-32,-148 148 1,73-74-16,1 0 16,0 74-16,-74-148 15,74 148-15,-741 223 47,815-297-47,-75-74 16,75 74-16,0 0 15,-74 0 17,74 0-32,74 0 0,-74-74 15,-148 149 16,148-75-31,-1-74 16,1 74-16,0-74 16,-222 296 31,296-222-47,-74-74 0,74 74 15,-148-74 1,-75 297 31,149-297-16,0 0 125</inkml:trace>
  <inkml:trace contextRef="#ctx0" brushRef="#br0" timeOffset="19519.08">112459 18670 0,'-75'0'62,"1"74"-46,0 0-16,-148 74 16,-889 593 30,963-667-46,-1 74 16,75-74-16,0 0 16,-370 297 31,370-297-47,0 0 0,0 148 15,-75-148 1,-369 445 31,444-445-32,0 0-15,0 0 16,-149 74 15,223-73-15,-74-75-1,74 74 1,-148 0 31,148 0 109,74-74-140,74 0-16,75 0 15,73 74-15,2223-74 63,-2297 0-63,0 0 16,-74 0-16,75 0 15,-1 0-15,74 0 16,1 0-16,1110 0 47,-1259 0-47,0 0 15,1 0-15</inkml:trace>
  <inkml:trace contextRef="#ctx0" brushRef="#br0" timeOffset="21311.64">114755 22670 0,'0'75'15,"0"-1"1,0 148 15,0-74-15,0-74-16,0 74 15,0-74-15,0 371 47,0-297-47,0 148 31,0-221-31,0-1 16,0 74-16,0 0 16,-74-74-16,74 74 15,0 0-15,0-73 16,0 221 31,0-370 218,74 0-249,74-74 0,223-223-1,-297 297 1,667-815 15,-593 741-15,0 0-16,889-667 62,-815 666-62,-73 75 16,-1 0-16,0 0 16,0 0-16,-74 0 15,148-148 16,-148 222-15,1-74-16,-75 0 16,74 74-1,-74-74-15,74 74 0,-74-75 16,74 75-16,0-74 16,0 0-16,445-222 62,-371 222-62,74-74 0,-148 148 16,74-74-16,-74 0 15,0 74 1,75-75 0,-149 1-16,74 74 15,0-74-15,0 74 16,296-296 31,-296 296-32</inkml:trace>
  <inkml:trace contextRef="#ctx0" brushRef="#br0" timeOffset="22095.75">120978 18373 0,'0'75'47,"0"147"-47,0 0 15,0-74 1,0 0-16,0 1 16,0-1-16,0 74 15,0-148-15,0 0 16,0 0-16,0 74 15,0 223 32,0-297-47,0 0 16,0 222 31</inkml:trace>
  <inkml:trace contextRef="#ctx0" brushRef="#br0" timeOffset="24511.24">108532 22152 0,'0'74'79,"0"74"-64,0-74 1,0 0-16,0 74 15,0 964 48,0-1038-47,0 0-16,0 0 15,0 0 1,0 0-16,0 0 15,0 149 48,0-149 281,148-74-329,0 0 1,75 0-16,1629 0 62,-1556 0-62,0 0 16,-73 0-16,-1 0 16,0 74-16,-74-74 15,1 0 1,-75 0-16,370 0 47,-296 0-32,-74 0-15,75 0 16,73 0 15,-148 0-31,0 0 16,1259 148 46,-1184-148-62,-1 0 16</inkml:trace>
  <inkml:trace contextRef="#ctx0" brushRef="#br0" timeOffset="26287.7">112533 19707 0,'0'74'62,"0"0"-46,0 0-16,0 0 16,0 75-1,0-1-15,0 0 16,0 519 46,0-593-62,0 0 16,0 0 0,0 0-16,0 0 78,0-148-16,0 0-46</inkml:trace>
  <inkml:trace contextRef="#ctx0" brushRef="#br0" timeOffset="27711.39">112607 19559 0,'0'-74'125,"74"74"-109,74 0-16,0-74 15,74 74-15,964 0 63,-1038 0-63,-74 0 172,-74 74-157,0 0-15,0 593 32,0-519-17,0 0-15,0 148 63,0-222 93,-148-74-140,-1038 0 30,742 0-46,-223 0 32,593 0 171</inkml:trace>
  <inkml:trace contextRef="#ctx0" brushRef="#br0" timeOffset="28440.35">115718 19559 0,'74'0'32,"0"148"-1,-74-74-31,0 222 31,0-221-31,0-1 16,0 74-16,0 0 47,0-74-47,0-148 140</inkml:trace>
  <inkml:trace contextRef="#ctx0" brushRef="#br0" timeOffset="29567.64">115940 19633 0,'0'-74'63,"75"0"-47,73 74-16,74 0 15,-74-74 1,74 0-16,75 0 0,-1 74 15,-74 0-15,1 0 16,-75 0-16,-74 0 63,-74 74 62,0 0-110,0 0-15,0 74 16,0 0-16,0 297 62,-222-445 95,-75 0-142,1 0-15,-75 0 16,-962 0 46</inkml:trace>
  <inkml:trace contextRef="#ctx0" brushRef="#br0" timeOffset="30743.69">91641 13780 0,'-74'0'15,"-222"963"32,222-889-47,74 74 16,0 1-16,0-1 16,0-74-16,0 74 15,0 0-15,0 815 47,0-814-47,0 73 16,0-74-16,0-74 15,0 222 48</inkml:trace>
  <inkml:trace contextRef="#ctx0" brushRef="#br0" timeOffset="32160.33">91641 14225 0,'0'-74'47,"74"-1"-32,74 75-15,75 0 0,147 0 16,149 0-16,2444-148 47,-2667 148-47,-73 0 15,-149 0 110,74 0-109,-74 74 0,74-74-16,74 149 0,-74-75 15,1-74-15,-1 148 47,-148-74 0,0 0-47,74 815 31,-74-593-15,0-73-16,0-1 15,0 74-15,0-74 16,0 519 31,0-667-47,0 75 31,0-75-15,0 74-1,0 0 17,-74-74 30,0-74-62,-223 0 16,-2814-296 15,2370 222-15,222 0-16,149 0 15,-371-75 32,667 149 156</inkml:trace>
  <inkml:trace contextRef="#ctx0" brushRef="#br0" timeOffset="35702.58">90752 22448 0,'0'-74'266,"-74"74"-251,-1259 593 32,1036-445-47,-73 0 16,-445 223 31,815-297-32,-74-74 1,0 0-1,-149 222 17,75-148-17,74 0-15,0-74 16,222 74 250,75-74-266,73 0 15,148 0-15,1631 0 47,-1631-74-47,-147 74 0,-1-74 16,0 74-16,964 0 47,-816 0-47,-148 0 15,1 0-15,73 0 16,1334-74 31,-1333 74-32,73 0-15,-74 0 16,75 0-16,1481-74 47,-1704 74-47,1 0 15,-75-74-15,0 74 16,1482 0 31,-1186 0-31,-221 0-16,-75 0 15,-74 0-15</inkml:trace>
  <inkml:trace contextRef="#ctx0" brushRef="#br0" timeOffset="38664.15">90604 22300 0,'148'0'125,"0"0"-125,371 0 15,74-74 1,5111-148 46,-5260 222-62,-147-74 16,-75 74-16,-74 0 16,74 0-16,-73 0 15,-1 0-15,1037 0 47,-1037 0-31,0 0-16,1 0 15,-75 0-15,741 0 63,-667 0-63,0 0 0,-74 0 16,0 0-16,0 0 15,0 0 1,0-74-1,741-1 17,-667 75-32,1 0 15,-1-74-15,-74 74 16,222 0 31,-222 0-32,0 0-15,75 0 0,-75 0 16,0-74 0,0 74-1,0 0 1,148 0 15,-148 0-31,0 0 16,0 0 46,0-74-62,1 74 16,295 0 15,-296 0-31,0 0 391,-74 74-360,-296 149 0,148-75-31,74-74 16,-1 0 0,-73 74 15,74-148-16,74 74-15,-74-74 16,74 74-16,-518 148 63,443-147-63,75-1 15,-74-74-15,0 74 16,0-74-1,74 74 1,-148 74 31,74-74-47,0-74 16,-74 74-16,74 74 15,-519 223 48,519-371-63</inkml:trace>
  <inkml:trace contextRef="#ctx0" brushRef="#br0" timeOffset="41816.65">87344 24078 0,'0'74'31,"0"0"16,0 74-16,0-73-15,0-1-16,0 0 16,0 0-16,0 222 62,74-222 141,0-74-187,1 0 0,221-74-1,-148 74 1,74 0-16,1 0 15,-1-74-15,0 74 16,815-148 31,-889 148-47,1 0 16,-1 0-16,74 0 15,519 0 16,-593 0-31,74 0 16,0 0-16,1 0 16,740-74 15,-667 74-15,0-74-16,-73 74 0,-1 0 15,0 0 1,1112 0 31,-1038 0-32,0 0-15,1 0 16,-75 0-16,74 0 16,-148 0-16,1 0 15,295 74 16,-222-74-31,1 0 16,-1 74-16,0-74 16,74 0-16,593 0 62,-740 0-62,-75 0 0,0 0 16,0 0-1,148 0 17,-148 0-32,0 0 15,0 0-15,667 0 47,-667 0-31,74 0-16,1 0 172,-1 0-172,74 0 15,74 0-15,1-74 16,369 0 31,-666 0 140,75 74-187,-75-74 16,-75-149 15,75 149-15,0 0-16,-74 74 15,0-222 17,74 148-17,0 0 1,0-74 46</inkml:trace>
  <inkml:trace contextRef="#ctx0" brushRef="#br0" timeOffset="43312.16">105717 21707 0,'0'0'0,"0"74"31,74-74-31,-74 75 16,0 295 15,0-296-16,0 0 17,0 0-32,0 0 15,0 0 17,0 75-1,0-75-31,0 0 31,0 0 141,-148 74-156,-815 371 30,815-445-46,-1 0 0,1 0 16,74-74-16,-148 222 47,148-222-31,74 74-1,-74-74 1,74 74-1,-74 0-15,74 0 16,-74-74-16,-75 75 63,149-1-63,-74-74 93</inkml:trace>
  <inkml:trace contextRef="#ctx0" brushRef="#br0" timeOffset="44607.61">113422 20003 0</inkml:trace>
  <inkml:trace contextRef="#ctx0" brushRef="#br0" timeOffset="49894.76">91123 22448 0,'-75'0'79,"75"74"-64,-74-74 1,0 148-16,0-73 15,-222 443 32,296-444-31,0 0 62,0 0-62,0 1-1,0-1 1,148 148 31,-74-148-32,0-74-15,445 148 63,-445-74-63,0-74 16,0 0-16,74 0 15,297 0 16,-371 0-15,74 0-16,-74 0 16,0 0-16,519-148 62,-445 148-62,-74 0 0,0-74 16,74 0-16,0 0 47,-148 0-47,75 0 0,-1 0 15,148-371 32,-148 297-31,-74 74-16,0 0 15,74 74-15,-74-223 47,0 149-31,0 0 0,0 0 171,-74 0-171,-815-74 31,741 74-47,0 0 15,-1 74-15,75 0 47,-74 0 109,0 0-140,0 0-16,-74 148 16,-1-148-16,-295 222 62</inkml:trace>
  <inkml:trace contextRef="#ctx0" brushRef="#br0" timeOffset="50559.48">92826 22078 0,'0'74'16,"-74"-74"0,-148 222 15,148-148-31,-74 0 16,0 74-16,74-73 15,-223 147 16,149-148-31,74 0 16,0-74 47</inkml:trace>
  <inkml:trace contextRef="#ctx0" brushRef="#br0" timeOffset="51135.33">93715 22374 0,'0'148'15,"0"-74"1,-74 0-16,-518 519 63,444-593-63,-75 148 0,149-74 15,-74 75-15,-296 147 63,369-222-1,75-148-31,0 0-15,75 0-16,-75 0 16,148 0-16</inkml:trace>
  <inkml:trace contextRef="#ctx0" brushRef="#br0" timeOffset="51772.05">93419 22522 0,'-74'74'15,"0"-74"-15,-148 149 16,148-75 0,-75 74-16,-73-74 15,-1037 519 32,1185-593 109</inkml:trace>
  <inkml:trace contextRef="#ctx0" brushRef="#br0" timeOffset="52094.83">92012 22374 0,'-75'0'16,"-73"74"-16,-74 0 16,74 0-1,0-74-15,0 74 16,-149 1 15</inkml:trace>
  <inkml:trace contextRef="#ctx0" brushRef="#br0" timeOffset="53463.55">109199 21485 0,'0'74'15,"0"148"32,0-147-31,0-1-16,0 148 47</inkml:trace>
  <inkml:trace contextRef="#ctx0" brushRef="#br0" timeOffset="54325.13">109125 21559 0,'148'0'31,"371"-148"0,-371 148-31,-74 0 16,0 0 0,0 0 155,-74 74-155,74 0 0,-74 445 31,0-445-32,0 0 173,-74-74-173,-445 0 17</inkml:trace>
  <inkml:trace contextRef="#ctx0" brushRef="#br0" timeOffset="56183.81">101568 21930 0,'-74'74'16,"74"0"-1,-74 296 48,74-296-63,0 0 15,0 0 1,0 149 31,74-223-47,0 74 15,0-74-15,75 74 16,814-74 31,-815 74-47,-74-74 16,-74 74-16,74-74 46,0 0-46,0 0 16,74 0 0,-74-74-1,371-222 17,-445 222-1,0-1 0,0 1-15,0 0-16,0 0 15,0 0 1,-74-74 15,0 148-15,74-74-16,-74 74 15,-297-74 17,297 74-17,-148-74 17,148 74-17,-74 0 1,74 0-16,-1 0 15,1 0-15,-222 0 47,222 0-47,-74 0 16,-223 74 31</inkml:trace>
  <inkml:trace contextRef="#ctx0" brushRef="#br0" timeOffset="56688.69">102309 21930 0,'-74'74'15,"0"0"-15,-148 148 47,222-148-47,-74-74 0,74 148 63,74-148 62</inkml:trace>
  <inkml:trace contextRef="#ctx0" brushRef="#br0" timeOffset="57071.89">103050 22226 0,'0'0'0,"0"74"16,-74-74 0,-148 370 31,148-295-32</inkml:trace>
  <inkml:trace contextRef="#ctx0" brushRef="#br0" timeOffset="57423.03">103050 22448 0,'0'148'63,"-74"-74"-63,74 1 15,-74-1 17,0-74-1,-74 0-15</inkml:trace>
  <inkml:trace contextRef="#ctx0" brushRef="#br0" timeOffset="59288.91">93567 23560 0,'0'74'63,"0"0"-47,0 0-1,-296 74 16,222-74-15,0-74-16,0 0 16,-815 0 46,666 0-62,-295 0 31,444 0-15,0 0 15,0-74-15,0 0-16,-1 74 16,75-74-16,-74 74 15,74-74-15,-444-297 78,370 371-46,74-74-17,0-148 16,0 148-31,0 0 16,0-74 0,592-445 31,-592 519-32,75 74-15,73-74 16,-74 0-1,296-75 17,-148 75-17,-73 74-15,73 0 0,-74 0 16,-74-74-16,371 74 62,-297 0-62,0 0 16,0 0-16,-74 74 16,223 75 15,-223-149-31,0 74 16,0 0-16,0 0 15,148 148 16,-222-148-15,74-74 0,-74 74-1,74 297 32,0-297-47,-74 0 0,0 0 16,0 74 31,0-74-47,0 0 0,-74-74 15,74 148 1,-74-148-16,74 75 16,-74-1-16,0 0 15,0 0 1,0-74 78,0 74-79,-297-74 16,297 0-31,0 0 0,-74 0 16,74 0-16,-222 0 47</inkml:trace>
  <inkml:trace contextRef="#ctx0" brushRef="#br0" timeOffset="68391.48">75713 52527 0,'74'0'93,"149"0"-77,147 0 0,519 0-16,14668 223 78,-14593-223-78,-75 0 15,-149 0-15,446 74 32,-668-74-32,75 0 15,0 74-15,73-74 16,149 0-16,6742 0 78,-6742 0-78,-149 0 16,-73 0-16,0 0 62</inkml:trace>
  <inkml:trace contextRef="#ctx0" brushRef="#br0" timeOffset="69512.24">76973 62455 0,'0'-74'78,"222"74"-78,4223 0 47,-2223 0-47,-147 0 16,-297 0-16,-148 0 16,5482 0 30,-5927 0-46,-74 0 0,-148 0 16,74 0-16,3705 0 47,-3853 0-47,0 0 16,-148-74-16,-297 74 15,149-74 32,-519 74 31</inkml:trace>
  <inkml:trace contextRef="#ctx0" brushRef="#br0" timeOffset="73583.14">128683 54009 0,'-222'-74'94,"73"0"-94,-73 74 15,-222-74-15,73-74 16,-147-75-16,-1927-1777 62,2297 1630-62,0 73 16,-1-73-16,223-2001 63,-74 2149-48,149 0-15,295-149 31,-296 371-15,75 0-16,73 0 16,222 0-16,3187 963 47,-3113-666-47,149 73 15,-222 1-15,-75-75 16,-73 0-16,221 1334 78,-592-1408-78,-74 149 0,-74-1 16,-74 1-16,-1630 1555 46,1555-1704-46,1-148 16,74 74-16,74-73 16,-1-1 31,75-74-32,0 0 1</inkml:trace>
  <inkml:trace contextRef="#ctx0" brushRef="#br0" timeOffset="74256.84">126090 53491 0,'0'74'16,"-148"222"15,148-74-15,-148 149-16,-75 73 15,1 1-15,-2445 3259 63,2223-3037-63,-1 0 0,75-75 15,-1 75 1,-1036 2000 31,1407-2519-32,-74 1-15,-1-75 16,75 0-16,0-148 109,0-149-93,371-592 0</inkml:trace>
  <inkml:trace contextRef="#ctx0" brushRef="#br0" timeOffset="75167.67">130757 54898 0,'0'0'0,"148"0"16,519 371 31,-593-297-47,74 74 15,0 148-15,149-74 16,962 1853 15,-888-1556-15,-75-1-16,0-73 15,1-1-15,1110 1408 63,-1333-1704-63,0-73 0,0-1 15,1 74 1,-1-148-16,74 148 63</inkml:trace>
  <inkml:trace contextRef="#ctx0" brushRef="#br0" timeOffset="75816.39">115496 64826 0</inkml:trace>
  <inkml:trace contextRef="#ctx0" brushRef="#br0" timeOffset="76103.48">115496 64826 0,'148'0'16,"-74"148"15,0 0-31,-74-74 0,0 74 16,74 1-16,-74 73 16,0 0-16,74 1038 46,-74-964-46,0-74 0,0 0 16,0-73-16,0-75 63,0-148-48,149-1038 16</inkml:trace>
  <inkml:trace contextRef="#ctx0" brushRef="#br0" timeOffset="77086.24">116237 64011 0,'74'0'63,"74"0"-48,1926 74 32,-1407-74-47,74 0 16,-74 0-16,-149 0 15,297 0 32,-741 0 63,0 148-95,149 1260 32,-223-1038-47,0 75 16,0-223-16,0 0 15,74 815 17,-74-814-32,0-1 15,0-74-15,0 0 16,0 0 15,0-73-15,-74-75-1,-2890-741 32,1779 592-47,148 75 0,148 0 16,222 74-16,148-74 15,297 0 32,222 0-31,74 74-16,963-296 31</inkml:trace>
  <inkml:trace contextRef="#ctx0" brushRef="#br0" timeOffset="77706.19">133350 62010 0,'74'-74'16,"0"74"-1,74 371 16,-74-223-31,1 74 0,147 593 32,-74-370-32,0-75 15,-74 75-15,0 73 16,0 742 15,-74-1112-31,0 0 16,0-222 15,0 0-15,0-74-16,0-74 15,0-75-15,0 1 16,0-223 0</inkml:trace>
  <inkml:trace contextRef="#ctx0" brushRef="#br0" timeOffset="78392.11">134387 62677 0,'74'0'31,"74"-74"-15,75 0-16,147 0 15,149 0-15,2222-371 47,-2297 371-47,-147-74 0,-223 148 78,74 0-78,-148 148 16,0 0-1,0 1-15,0 73 16,0 74-16,370 2297 47,-370-2296-31,74 73 15,-74-296 63,0 0-94,-148 0 15,-370 0-15,-75-74 16,-4519-1333 31,4445 962-32</inkml:trace>
  <inkml:trace contextRef="#ctx0" brushRef="#br0" timeOffset="82559.81">86233 22004 0,'222'0'94,"75"0"-78,147 0-16,1-74 15,-1 74-15,741 0 47,-1110 0 16,-1 0-63,0 0 15,74 74-15,0 0 16,371 74 15,-445-148-31,74 0 16,0 74-16</inkml:trace>
  <inkml:trace contextRef="#ctx0" brushRef="#br0" timeOffset="83543.46">93715 22448 0,'75'0'78,"-1"0"-78,815-667 47,-519 445-47,-74 148 15,1-74-15,-149 0 16,0 74-16,0 0 16,0 74-16,445-223 47,-445 223-47,-74 0 15,74 0-15</inkml:trace>
  <inkml:trace contextRef="#ctx0" brushRef="#br0" timeOffset="106431.3">23633 10668 0,'-149'0'31,"1"75"-16,-1037 591 32,889-443-47,-149 73 0,-666 371 16,592-371 0,1 0-1,73 75-15,-1925 1481 63,2147-1704-63,-73 149 15,74-75-15,-1408 1111 63,1408-1184-63,148-75 15,-1 74-15,1-148 16,-222 296 31,222-296-47,74 74 16,-74-74-16</inkml:trace>
  <inkml:trace contextRef="#ctx0" brushRef="#br0" timeOffset="107239.3">13187 18225 0,'74'0'62,"0"0"-46,296 0 0,-73 0-16,1999 0 31,-1407 0-15,74 0-16,149 0 15,-75 0-15,148 0 16,149 74-16,-297-74 15,2223 297 17,-2594-75-32,2446 0 47,-2668-222-47,75 0 15,-1 0-15,-147 0 16,73 0-16,-147 0 15,-75 0-15,222 0 47,-369-74-47,147 74 0,2371-296 63,-2445 222-48,0 74-15,-148-74 125,-74 0-109</inkml:trace>
  <inkml:trace contextRef="#ctx0" brushRef="#br0" timeOffset="109302.89">23633 10668 0,'74'0'94,"222"0"-94,74 0 15,149 0-15,2815 0 47,-2445 0-47,0 0 0,0 0 16,-74 0-16,1704 0 47,-2075 0-47,149 75 15,-1-1-15,1 0 16,3333 74 31,-3333-148-47,0 0 15,-1 0-15,75 0 16,1852-148 31,-2000 74-47,-1 0 16,1-1-16,962-73 46,-1332 148-46,-1 0 16,-74 0-16,74 0 16,148 0 31,-222 0-32,1 0 1,1480 148 31,-1184-148-47,-1 0 0,-148 0 15,297 0 32,-519 75 78,-74-1-109,-74 74-1,-1482 741 17,1185-667-17,1 74-15,73 1 16,75-1-16,-2371 1779 62,2149-1705-62,-1 75 0,74-75 16,-73 74-16,-1705 890 47,1853-1186-47,148-74 16,74-74-1,-1 74-15,-740 371 47,667-371-31,148 74-16,-74-74 15,74 74-15,0-148 16,74 75-16,-74-75 16</inkml:trace>
  <inkml:trace contextRef="#ctx0" brushRef="#br0" timeOffset="110334.68">37412 18892 0,'74'0'78,"148"0"-78,1 0 16,73 0-16,2001-74 63,-2149 74-63</inkml:trace>
  <inkml:trace contextRef="#ctx0" brushRef="#br0" timeOffset="110990.72">40746 18818 0,'0'148'32,"0"371"-1,0-297-16,0 0-15,0 149 16,0 1925 31,0-1777-47,0 0 0,0 73 16,0-73-16,74 2667 62,-74-2816-46,0 75-16,0-149 15,0 0-15,0-73 16,0 888 15,0-963-15,0 0-16,0 0 15,0 75 1,0 73 31,0-370 31</inkml:trace>
  <inkml:trace contextRef="#ctx0" brushRef="#br0" timeOffset="113624.43">51340 11409 0,'74'0'32,"0"74"-17,-74 75 1,0-1-16,0 74 16,0 74-16,0 1 15,0 2296 16,0-1778-15,0 0-16,0-74 16,0 148-16,0 4815 62,0-4889-62,0-148 0,0-74 16,0-223-16,0 149 47,0-371 109,0 0-156,0 0 16,0 0-16,-74 519 46,74-593 439,0 74-485,0 75 15,0-1 1,0 1408 31,0-1334-47,0-74 16,0-73-16,0-1 15,0 222 16,0-296 298,0 0-329,-74 75 15,-74-1-15,-1408 1259 47,1185-1036-47,-73-1 16,74 75-16,-75 73 15,1 1-15,73-74 16,-73-1-16,147 1 16,-1555 2370 46,1704-2593-62,74 0 0,-74-73 16,74-75-1,0 74-15,0-74 16,-1 0-16,1 0 47,0-74 62,0-148-109,74 0 16,0-75-16</inkml:trace>
  <inkml:trace contextRef="#ctx0" brushRef="#br0" timeOffset="114894.23">40598 31116 0,'0'74'94,"0"1"-94,0 147 15,0 0-15,0 0 16,0 75-16,0 2222 47,0-1927-47,0 1 15,0 0-15,0-1 16,0 1-16,0 0 16,0-75-16,0-147 15,148 740 48,-148-1037-63,0 0 15,0 0-15,0 75 16,222 814 31,-222-667-47,0 0 16,74-73-16,-74-1 15,74 74-15,-74-148 16,0-74-16,74 1 15,-74 73-15,0-74 16,74 0 47,-74 0 15,75-148-63,-1 0-15,0-74 16,74-149-16,519-518 47,888-444 0,-1481 1185-32,1 0-15,-75 0 16,0 0 78,0-1-94,0 1 15</inkml:trace>
  <inkml:trace contextRef="#ctx0" brushRef="#br0" timeOffset="117553.5">13483 18744 0,'0'74'47,"0"1556"0,0-815-47,0 74 15,0 74-15,-296 6964 63,296-7186-63,0 0 15,0-74-15,0-149 16,0-221-16,0-1 16,74-74-16,-74 223 46,0-371-46,0 0 0,0 0 16,0 0-16,74 889 47,-74-740-47,0 73 16,0 0-16,74-73 15,0 1481 32,-74-1482-31,0-74-16,0-74 15,0 74-15,74 297 47,0-149-47,-74-222 16,0 0-16,0 0 15,0 0 110,74-74-109,-74 149-16,0-1 16,0-74-1,0 0-15,0 74 0,0-74 16,0 0-16,0 0 62,149-74 17,-1-74-64,74 74-15,0 0 16,297 0-16,-75 0 15,2964 74 17,-2741 0-17,-74-74-15,147 75 16,75-1-16,6223 444 62,-6001-444-62,-296-74 0,74 0 16,-296 0-16,962 0 47,-962 0-31,0 0-16,-75 0 15,75 0-15,592 0 47,-1037 0-31,0 0-1,1778 0 48,-1778 0-63,0 0 0,0 0 15,1 0-15,1332 74 47,-1111-74-47,75 75 32,-297-75 155,-74-75-171,0 1-1,0-222 1</inkml:trace>
  <inkml:trace contextRef="#ctx0" brushRef="#br0" timeOffset="125799.73">21114 14151 0,'74'0'156,"74"0"-140,74 0-1,149 0-15,147 0 16,1 0-16,-1 0 16,-73 0-16,74 0 15,-1 0-15,-73 0 16,-1 0-16,-148 0 15,2075 222 48,-1926-222-63,221 74 16,-73-74-16,-148 74 15,2222-74 48,-2519 0-48,0 0-15,0 0 16,519 0 31,-593 74 109,-74 0-140,0 0-16,0 74 15,0 1-15,-148 2888 63,74-2296-63,0 0 15,-1 0-15,1-74 16,-74 73-16,74-73 16,0-74-16,-148 3333 47,222-3185-32,-74 74-15,74-222 16,-74 2815 31,74-3038-47,0 1 15,0 73-15,-74-147 16,74 1629 31,0-1630-47,0 149 15,0-75-15,0 816 47,0-1112-47,0 0 16,0 0 93,-149-74-93,-73 0 0,-148 0-16,-7113-741 62,6520 593-62,148 0 16,149-1-16,-372-73 62,890 222-62,74 0 16,0 0-16,-74 0 15,-74 0 17,73 0 15,-73 0-47,-296 0 31,295 0-31,-73 74 31,296-148 94,0 0-125,0-74 16,0 0-16,74-74 15,148-2520 48,-222 2150-63,0-1 0,0 0 15,0 75-15,0-1 16,0-1555 31,0 1777-47,0-147 16,0-2075 30,0 2074-30,0 75-16,0-1 16,0-73-16,0 73 15,74-2370 48,-74 2445-63,0-149 0,0 75 15,0-75-15,0 75 16,0-75-16,75-888 47,-75 1111-47,0-1 0,74-592 47,-74 593-47,74 0 0,0 74 15,0-371 17,-74 445-17,0 0-15,0 0 16,74 74-16,0-371 47,-74 297-47,74-74 31</inkml:trace>
  <inkml:trace contextRef="#ctx0" brushRef="#br0" timeOffset="127669.59">22670 16447 0,'-75'0'15,"1"74"1,0 74 0,0 1-16,0-1 15,-74 74-15,-74 2001 63,222-2075-48,0 0-15,148-74 16,-74 148-16,1111 667 47,-814-666-31,-1-75-16,75 74 15,-149-74 1,-74-74-16,0 0 0,75 1 15,1110-224 32,-1184 1-31,740-1111 46,-889 1111-62,0-1 16,0 1-16,0-74 16,-74 0-16,0-1 15,0 75-15,0-74 16,-148-815 31,148 889-47,-148 74 15,-223-149 17,149 149-32,-74 0 0,-1 0 15,-1777-371 17,1555 371-17,-592-148 1,667 74-16,221 74 15,75 74-15,74 0 16,0 0 31,0 0-31,-148 222 30,222-148-30,0 0 0</inkml:trace>
  <inkml:trace contextRef="#ctx0" brushRef="#br0" timeOffset="129070.64">22744 24300 0,'-149'0'0,"75"74"16,-74-74-16,-963 445 31,815-297-15,-75 0-16,75 1 15,-149-1-15,-962 444 47,1185-518-47,-75 75 0,-73-1 32,296-148-17,74 74-15,-74-74 16,296 74 265,222 0-265,-73 0-16,147 0 15,1927 371 17,-1111-371-17,-742-74 1,-147 0-16,-1 0 0,-221 0 15,-75 0 1,518 0 31,-443 74-47,-1-74 16,74 0-16,-73 74 15,-75-74-15,74 0 16,74 0 15,-222 0 78,0 0-109,223 0 32,-149 0-32,0 0 15,-74 0-15,-74-74 47</inkml:trace>
  <inkml:trace contextRef="#ctx0" brushRef="#br0" timeOffset="130687.33">22818 24152 0,'74'0'79,"148"0"-79,74 0 15,75 0-15,147 0 16,297 0-1,4001 0 32,-4298 0-47,-147 0 16,-75 0-16,-148 74 16,371-74 15,-445 0-16,0 0-15,0 0 16,0 0 0,222 0-1,75 0 32,-297 0-47,0 0 47,0 0-31,0 0-1,148 0-15,-73 0 0,-1 0 16,-74 0 0,0 0 15,-148 74 172,-74-74-203,-75 149 16,75-75-16,-74 74 15,-1556 667 32,1408-667-31,-75 0-16,-73 0 15,-1 75-15,-815 369 47,1260-518-47,0-74 16,0 74-16,0 1 15,-74 73 32,74-148 78</inkml:trace>
  <inkml:trace contextRef="#ctx0" brushRef="#br0" timeOffset="132521.21">17558 26597 0,'0'74'32,"0"0"-17,0 519 16,0-371-31,0 0 0,0-73 16,0 147 31,0-222 125,74-74-157,74 0 1,-74 0-16,148 0 16,1 0-16,2888 148 62,-2444-74-62,-74 0 0,-75-74 16,-147 75-16,-1-1 15,-74-74-15,-148 0 16,1 0-16,814 74 47,-667-74-47,0 0 0,1334 0 62,-1556 0-46,0 0-16,0 0 188,-74-74-157,0-519 0,0 371-31,0-371 47,0 519-47</inkml:trace>
  <inkml:trace contextRef="#ctx0" brushRef="#br0" timeOffset="133775.54">28152 28820 0,'74'0'0,"0"0"16,0-74-1,222-223 17,-222 149-17,75 0-15,-1 0 16,1037-815 15,-963 814-15,-74-73-16,1 148 15,-1-74-15,519-223 47,-297 297-47,-222 0 16,-74 0-16,223 0 47,-223 74-47,-74-74 15,74 74-15,0-74 16,0 74 93,0-74-109,0 74 0,0-74 16,593-74 31,-593 74-47,0 74 15,74 0-15,-74-75 16,149 1 31,-149 74 94,-74-74-126,0 0-15,-74 0 31,-75-74 1</inkml:trace>
  <inkml:trace contextRef="#ctx0" brushRef="#br0" timeOffset="135198.79">51488 16744 0,'-148'148'47,"0"0"-31,-149 148-16,1 1 0,-223 73 16,75 0-1,-1-73-15,-73 73 0,-149-73 16,74 147-16,-2444 1112 62,2889-1408-62,-519 223 32,519-371-17,0 74-15,-149 74 16,-295 74 15,369-148-31,75 74 16,74-148-16,-74 74 15,74 0-15,-148 75 63,148-149-63,74 74 0,-74-74 15,74 74-15,-445 222 47,371-222-47,0 0 0,74 0 16,-74-74-16,0 149 47</inkml:trace>
  <inkml:trace contextRef="#ctx0" brushRef="#br0" timeOffset="136263.57">36523 22967 0,'74'0'62,"74"0"-62,1 74 16,73-74-16,74 0 15,3260 222 32,-2741-148-47,-222-74 0,-223 0 16,-148 0-16</inkml:trace>
  <inkml:trace contextRef="#ctx0" brushRef="#br0" timeOffset="137399.72">37116 22596 0,'-74'0'31,"148"-148"-15,0 74-1,74-74-15,-74 74 16,74-74 0,75 74-16,-75-75 0,74 1 15,74-148-15,75 74 16,4370-2075 46,-4222 2075-62,-75-1 16,1 1-16,-149 74 16,-74 74-16,1334-296 47,-1112 221-32,75 75-15,-149 74 16,1038-296 15,-1260 222-31,-74 74 16,297-222 46,-297 222-46,-74-75-16,148-73 47,-74 148-47,0-74 15</inkml:trace>
  <inkml:trace contextRef="#ctx0" brushRef="#br0" timeOffset="138135.57">46747 16818 0,'222'0'93,"148"0"-93,297 0 16,0 0-16,2370 0 62</inkml:trace>
  <inkml:trace contextRef="#ctx0" brushRef="#br0" timeOffset="139271.34">36819 23411 0,'-74'0'16,"74"1482"31,0-1186-32,0-147-15,0-1 16,0 296 47,0-370-63,74-74 109,149 0-78,1777 0 0,-1556 74-15,-221-74-16,-75 0 16</inkml:trace>
  <inkml:trace contextRef="#ctx0" brushRef="#br0" timeOffset="140420.01">40968 26153 0,'74'0'31,"74"-75"0,1 1-31,1332-518 47,-1184 444-47,73-75 16,-74 75-16,593-445 31,-666 445-31,73-74 16,1482-1334 46,-1482 1334-62,-74 74 16,75-75-16,-75 1 16,0 74-1,223-222 16,-371 370-15,0-149-16,74 149 16,0-74-16,1038-592 62,-1112 591-62,0 75 16,-74-74 124,74 74-140,0-74 16,0 74-16,-74-74 16,74 0 15</inkml:trace>
  <inkml:trace contextRef="#ctx0" brushRef="#br0" timeOffset="141150.93">42820 20003 0,'-74'74'15,"74"445"17,0-297-17,0 667 17,0-666-32,0-149 15,0 0-15,0 0 16,0 74-16,0 0 47,0-222 93</inkml:trace>
  <inkml:trace contextRef="#ctx0" brushRef="#br0" timeOffset="142404.04">42894 20226 0,'0'-74'63,"74"74"-47,75-75-16,147 1 15,1852-148 48,-2000 222 93,-73 0-140,-75 148-16,0 0 15,74 1-15,-74-1 16,0 519 15,0-519-31,0 0 16,0 74-16,0 0 15,0-73-15,0 443 63,-74-592 77,-75 74-140,-73-74 16,-74 0-16,-1779 0 63,1927 0 108,74 0-155</inkml:trace>
  <inkml:trace contextRef="#ctx0" brushRef="#br0" timeOffset="144560.87">44006 20670 0,'0'-74'79,"0"0"-64,-297-519 16,149 445-31,74-74 16,-296-74 47,370 221-17,-75 75 33</inkml:trace>
  <inkml:trace contextRef="#ctx0" brushRef="#br0" timeOffset="147552.96">25040 25782 0,'0'0'0,"-74"0"0,0 148 16,0-148-16,0 74 15,0-74-15,74 74 16,-148 1-16,74-75 16,-371 0 30,297 0-46,0 0 16,-75 0-16,75 0 16,-741-445 31,741 371-47,74-74 0,-74 74 15,74-74-15,0-519 47,74 519-47,0 73 16,0 1-16,0-74 15,74-148 32,0 222-47,148 0 16,-74 0-16,0 74 15,741 0 17,-740 0-17,-1 0-15,0 0 16,74 74 0,964 518 30,-1112-443-46,74-75 16,-148 74-16,74-74 16,148 963 31,-222-889-32,0 0-15,0 1 16,-148 221 15,0-296-31,74 0 16,0-74-16,-75 74 15,75-74-15,-1111-148 63,889 0-63,73 74 0,-147-148 15,148-1-15,-371-369 47,519 444-47,-74-297 32,148 371-17,0 0-15,-74 74 16,74-297 15,0 223-15,0 0-16,0 0 15,0 0-15,222-222 47,-74 222-47,-74 0 0,0 0 16,75 74-16,443-75 47,-370 150-47,75-1 15,73 74-15,-73 0 16,443 519 31,-666-593-32,1 74-15,-75-74 0,0 74 16,74 297 15,-74-297-15,0-74-16,0 0 16,0 74-16,-297 297 46,297-371-46,-74 0 16,0-74-16,-519 0 47,371-74-47,74 0 16,-74-74-16,-75-75 15,-443-517 16,591 591-15,75 1-16,0 0 16,0-445 31,74 445-47,0 0 15,74-148 32,0 296-47,371-74 31,-297 74-15,74 0-16,1 0 16,814 370 15,-741-296-31,74 519 47,-295-445-47,-75 0 15,0 0-15,-75 964 63,1-1038-63,0 0 0,74 74 15,-74-148-15,-296 148 32,296-74-32,-74-74 15,-1 0-15,-221 0 47,222 0-47,74-148 16,-74 74-16,73-74 15,1 74-15,-296-593 47,296 519-31,0-149-16,-74 1 16,148 74-16,-74-1 15,74 1-15,-75-593 47,75 741-47,0-74 16,75 148-16,-1-74 15,1926 518 32,-1630-221-47,-147-75 16,-1 74-16,-148-148 15,0 223 32,-74-223-31,0 0-16,-74 0 16,-74 0-1,-593 445 16,519-371-31,73-74 16,1 0-16,74-74 16,-148 0-1</inkml:trace>
  <inkml:trace contextRef="#ctx0" brushRef="#br0" timeOffset="148920.51">92604 24078 0,'0'0'0,"-148"74"15,74 0 1,-74-74-16,0 74 16,-75-74-16,1 0 15,-371-222 32,519 148-47,74-74 16,0 0-16,0-75 15,0 1 1,0 0-16,0 0 0,0 73 16,223-147 15,-75 222-15,-74 0-16,74 0 0,-74 74 15,0 0-15,963 370 63,-888-296-63,-1 75 15,0-75-15,-148 74 16,74-148-16,-74 74 16,0 0-1,0 148 16,0-148-31,0 0 16,0 1 0,-889 147 15</inkml:trace>
  <inkml:trace contextRef="#ctx0" brushRef="#br0" timeOffset="151334.85">113570 19707 0,'-74'0'16,"-1038"889"31,964-815-47,74 74 15,74-296 79,0 74-78</inkml:trace>
  <inkml:trace contextRef="#ctx0" brushRef="#br0" timeOffset="151742.64">113496 19633 0,'0'74'16,"-74"74"-1,0-74-15,-149 223 63,297-297 46</inkml:trace>
  <inkml:trace contextRef="#ctx0" brushRef="#br0" timeOffset="152107.53">114459 19559 0,'0'148'15,"0"-74"-15,-74 74 16,0 75-16,-593 517 62,593-665-62,0-75 94,74-75-78,222-221-1</inkml:trace>
  <inkml:trace contextRef="#ctx0" brushRef="#br0" timeOffset="152407.47">114162 20152 0,'0'74'15,"0"74"-15,0 0 16,-148 0 31</inkml:trace>
  <inkml:trace contextRef="#ctx0" brushRef="#br0" timeOffset="153851.34">44006 20226 0,'-75'0'31,"1"74"1,0 74-32,-74-74 0,74 74 15,-74 0-15,74-74 63,74 1-48,-74-75 1,0 74-16,74 0 16,-149 0-16</inkml:trace>
  <inkml:trace contextRef="#ctx0" brushRef="#br0" timeOffset="154279.14">44302 20522 0,'0'0'0,"0"74"15,-74 0-15,0 148 16,-297 149 15,297-297-31,0-74 16,0 148 46</inkml:trace>
  <inkml:trace contextRef="#ctx0" brushRef="#br0" timeOffset="154598.04">44080 21781 0,'0'0'0,"-149"593"31,1-445-31,74 0 31,0-73 1,74-150-1,148-73-16</inkml:trace>
  <inkml:trace contextRef="#ctx0" brushRef="#br0" timeOffset="156404.35">23484 25708 0,'-74'0'15,"0"0"1,-1407-741 31,1407 593-32,-75 0-15,75 0 16,74-371 31,0 445-47,0 0 16,0-74-1,74 74-15,667-297 47,-667 297-47,74 74 16,-73 0-16,-1 0 15,370 0 32,-296 74-47,0 74 16,1 1-16,73 73 15,74-74 1,-148 74-16,1-74 0,73 1 16,148 295 15,-370-370-31,0 74 16,0-74-16,0 75 15,0-1-15,-592 1185 63,369-1259-48,75 75-15,0-75 16,-889 0 15,815-74-15,-1-74-16,1-74 15,-1556-964 17,1556 816-17,0 148-15,147 0 16,-73-1-16,74-962 62,148 889-62,74 0 0,-73 73 16,73 1-16,1111-445 47,-1111 519-47,0 0 16,-73 74-1,-1 0 16,74 74-31,-74 0 16,148 223-16,-74-75 16,0 74-16,445 1483 62,-593-1705-62,0 0 0,0 0 16,0 0-16,-296 296 47,222-370-47,0 74 15,0-74 32,-1 0-31,75-74-16,-148 0 15,74-148-15,-74 74 16,0-149 15</inkml:trace>
  <inkml:trace contextRef="#ctx0" brushRef="#br0" timeOffset="159456.34">90752 22152 0,'0'-74'110,"74"-74"-95,0 148 1,0-74-16,149-75 16,-1 149-1,519-222 17,0 222-1,-667 0-16,0 0 1,74 74-16,148 74 16,-74 1-16,-73-75 15,-1 74-15,74-74 16,148 667 31,-370-667-47,0 74 15,0-74-15,0 74 16,-74 815 15,0-814-15,-74-75-16,74 74 16,-74-148-1,-74 148 32,148-148-47,-75 0 16,1 0-16,0-148 15,-667-371 17,519 371-32,74 0 15,-1-74-15,-73 148 16,-223-519 15,445 445-15,74-1-16,0 75 15,0 0-15,0-518 63,74 518-63,-74-75 0,149 75 15,-75-74-15,666-148 47,-665 296-47,-1 0 16,0 0 0,518 296 15,75 0-16,-445-221-15,75 73 16,-149 0-16,74 148 63,-222-222-63,0 0 0,0 75 15,0-1-15,-74 593 47,0-593-47,0-74 16,74 74-16,-148 0 47,74-74-47,0-74 0,-1 74 15,1 0 1,0-74 46,0 0-46,-74-222 31,74 148-47</inkml:trace>
  <inkml:trace contextRef="#ctx0" brushRef="#br0" timeOffset="161894.68">22744 25782 0,'-74'0'31,"-223"-148"0,223 74-15,74 0-16,-74-74 0,74-1 15,0-591 32,0 665-47,0 1 16,74-74-16,815-296 47,-593 444-47,-147-74 15,73 0-15,-74 74 16,297 148 31,-445 0-32,74 0-15,0 0 16,148 964 31,-222-890-47,0 0 0,0-74 16,0 0-1,0 223 32,-148-297-47,74 0 16,-74 0-16,-75 0 15,-1481 0 17,1260-148-17,-1-74-15,75 0 16,0 74-16,-75-519 62,445 371-62,0 74 0,0-1 16,0 1-16,296-667 62,-222 815-62,75-74 0,-1-74 16,-74 148-16,519-148 47,-519 148-31,0 0-16,74 0 0,74 0 15,667 444 32,-815-370-31,74 1-16,-74 73 15,1-74-15,221 1111 63,-296-1111-63,0 74 15,0-73-15,0-1 16,0 0-16,0 0 16,0 0-16,0 0 15,0 0-15,0 0 16,-593 371 31,445-445-47,0 0 15,74 0-15,-74 0 16,-1 0 0,-73-74-16,-370-890 47,443 742-47,149 0 15,-74 0-15,0 74 16,74-1-16,-74-73 15,74 74-15,0 74 16,0 0-16,0-74 16,74-75 31,0 149-32,149 74 1,-75 0-16,148 0 15,1038 222 17,-1260-147-17,0-1-15,0-74 16,-74 74-16,370 667 62,-370-667-46,0 0 0,0 0 46,-74 0-46,0-74-1,0 0 1</inkml:trace>
  <inkml:trace contextRef="#ctx0" brushRef="#br0" timeOffset="169170.64">93641 24300 0,'-74'0'109,"-74"0"-109,-74-74 16,0-74-16,-964-741 78,1186 815-62,0-74-16,0 74 15,0-667 32,0 593-47,148 74 16,371-519 46,-371 593-62,0 0 16,2223 1185 46,-2149-888-62,-74-149 16,1 0 0,-75 889 30,-148-963-30,-75 74-16,1-73 16,-74 73-16,-1037 222 31,888-370-15,-1333-370 15,1334 147-31,74-73 15,-1 74-15,-444-889 47,667 962-47,-74-369 32,148 370-17,0 74-15,0-1 16,296-443 15,-147 444-15,73-74-16,74 148 0,75-74 15,666 74 17,-889 0-17,445 370 16,-593-222-31,148 0 16,-148 0-16,0 75 16,74-75-16,-74 74 15,-148 815 32,74-888-47,-75-1 16,75-74-16,0 74 15,-741 74 17,593-222-17,-74 0-15,148-74 16,-75 0-16,-1036-1334 62,1259 1186-62,0 74 16,0 0 0,0 0-16,148-1 15,593-295 17,-519 444-32,75-74 15,443 74 16,-517 0-31,-75 148 0,0 0 16,593 1038 31,-667-964-47,0-74 0,0 74 16,-74-74-16,0 149 62,-148-297-46,74 0-16,-593-74 47,593 0-47,-222-371 31,296 371-16,0 0 1</inkml:trace>
  <inkml:trace contextRef="#ctx0" brushRef="#br0" timeOffset="171799.01">23262 26153 0,'-74'-75'0,"74"1"16,-148-74 31,148 74-32,-74 74-15,-222-667 47,221 593-31,1-74-16,74 0 15,-74 74-15,148-667 63,0 593-63,75 74 16,-1 0-16,0-75 15,0 75-15,-74 0 16,0 0-16,667 74 47,-593 0-47,75 0 15,-75 0-15,0 74 16,222 371 31,-296-149-47,-74-74 15,0 1-15,0-1 16,-222 963 47,74-1111-63,74 0 15,0 75-15,-148-75 16,147-74-16,-73 74 15,0 0-15,-74-74 16,-1704-593 31,1629 371-47,75 0 16,74 74-16,74-1 15,0-517 16,74 591-15,0-147-16,0 74 16,296-519 15,-222 519-15,0 148-16,74-148 15,-73 148-15,962-74 63,-741 296-63,-74 74 15,1-73-15,-75-75 16,0 148-16,-74-148 16,0 1-16,-74-1 15,-148 667 16,-74-667-31,73 0 16,1-74-16,0 0 16,-296 74 15,370-148-15,-75 0-16,-73 0 15,74-74-15,-74-74 16,-1 0-16,-73-74 15,148 74-15,-222-742 47,370 742-47,0 74 0,0-74 16,0 74 0,666-148 15,-221 148-16,73 0-15,149 74 16,-74 0-16,888 1037 63,-1481-889-63,0 0 15,0 74-15,-1037 593 47,519-741-47,-1 0 16,149-74-16,-593-370 47,963 222-47,0 0 15,0-75-15,0 75 16,74-370 15,-74 444-15,148 74-16,0-75 0,74 75 15,1482 964 32,-1556-816-47,1 0 16,-149-74-16,74 148 47,-223-222-47,1 74 15,0-74-15,-74 0 16,-667-592 31,815 518-32,74 0 1,-74-1 0,74 1 31</inkml:trace>
  <inkml:trace contextRef="#ctx0" brushRef="#br0" timeOffset="177711.34">5186 34524 0,'0'-74'63,"148"0"-32,-148 0-16,0 0 17</inkml:trace>
  <inkml:trace contextRef="#ctx0" brushRef="#br0" timeOffset="182687.7">14594 27931 0,'-74'0'63,"-74"0"-48,-222 0 1,148 0 0,-149 0-16,-147-74 15,-75-75-15,-1407-443 63,1926 518-63,-223-519 47,223 445-47,-148-371 15,0 297 1,73-149-16,75 149 16,-74-148-16,0 73 15,-445-1703 48,593 1778-63,0 0 0,-74-75 15,-148-2222 48,222 2223-63,0-75 0,0-73 15,0 148 1,296-2149 31,-296 2074-31,149 75-16,-1-74 15,296-890 16,-296 964-31,75-149 16,-75 1-16,74 147 16,815-1851 15,-815 1703-15,1 75-16,73-1 15,0 1-15,1779-1630 63,-1779 1703-63,2149-1110 62,-2001 1184-46,1 75-16,73 0 15,1 0-15,3481-148 63,-3407 296-63,-74 0 16,-1-75-16,75 1 15,4000 74 32,-3704 0-47,0 0 16,-222 0-16,3037 297 47,-2815-223-47,74 0 15,148 0-15,1 0 16,4444 519 31,-4889-593-47,-75 74 15,1 0 1,74 0-16,1481 445 31,-1777-371-15,73 0-16,1408 593 31,-1259-519-15,74 0-16,-1 149 15,3705 1703 32,-4149-1926-31,75 75-16,-75 73 15,74-148-15,2149 1630 47,-2074-1481-31,-75-75-16,-74 74 16,741 890 30,-741-964-46,-73 74 16,73 75 0,741 1925 31,-815-1851-47,0-75 15,75 149-15,-75-1 16,667 1853 15,-593-1926-15,222 888 15,-370-1110-31,75 73 16,-75 0-16,741 890 62,-667-1038-62,-74 0 16,74 0-16,74 0 15,1260 1260 32,-1334-1260-31,148 74-16,-73 1 15,295 147 1,1038 667 15,-1111-814-15,-1-75-16,-148 0 16,75 0-16,962 297 46,-1036-371-46,147-74 0,-73 0 16,-1 0-16,1408 0 47,-1482 0-47,75 0 16,147 0-16,-147 0 15,1184 0 32,-1258 0-47,-1 0 16,75 0-16,73 0 15,593 0 32,-889 0-47</inkml:trace>
  <inkml:trace contextRef="#ctx0" brushRef="#br0" timeOffset="189423.15">84900 29931 0,'148'0'78,"-74"-148"-63,74 148-15,-74-74 16,0 0-16,1111-741 78,-962 592-78,-75 75 16,-74 0-16,889-1111 47,-815 1036-32,-74 1-15,223-222 16,-149 147 0,0 149-1,-74 0-15,963-1408 78,-963 1482-78,0 0 16,0 0-16,297-297 78,-297 297-78</inkml:trace>
  <inkml:trace contextRef="#ctx0" brushRef="#br0" timeOffset="190295.21">89419 23189 0,'148'0'109,"74"0"-93,-74 0-16,0 0 15,1 0-15,-75 0 16,0 74 109,-74 74-125,74 149 31,-74-149-31,0-74 0,0 296 32,0-296-17,0 75-15,0-75 16,0 0-16,0 148 47,0-148-32,0 0 17,74 0-32</inkml:trace>
  <inkml:trace contextRef="#ctx0" brushRef="#br0" timeOffset="192800.08">92160 21115 0,'222'0'31,"-148"0"-15,0 0-16,0 74 16,74 0-16,-74-74 15,75 148-15,-1-74 16,74 74-16,593 297 47,-593-297-47,-74-74 0,1 0 15,-1 0-15,148 223 47,-296-223-31,74 74-16,-74-74 15,74 0-15,-222 1037 63,0-963-63,74 1 16,-74-75-16,-741 444 46,592-369-46,1-75 0,74 0 16,74-74-16,-593-74 47,518-149-47,-73 75 16,74-74-16,-74 74 15,-816-815 32,1038 814-47,0 75 16,0-74-1,0 74-15,74-445 47,0 371-47,0-74 16,0 74-16,0 0 15,296-815 32,-222 814-47,0 1 16,1 74-16,73 0 16,889-74 30,-667 148-46,75 0 16,-75 0-16,-73 0 16,740 148 31,-889-148-47,-74 74 0,0 0 15,74 149-15,741 1036 63,-815-1037-48,0-74-15,-74 1 16,149 221 15,-149-222-31,0-74 16,0 0-16,0 75 15,-371 369 17,223-444-17,0 0-15,-74 0 16,-1 0-16,-1481 1 62,1556-75-62,-74 0 0,0-75 16,-1 1-16,-666-666 47,741 591-47,-74 1 16,74 0-1,-297-371 16,445 445-31,-74-74 16,74 74-16,0 0 16,0-74-16,223-889 62,-75 888-62,0 75 0,0-74 16,74 74-16,519-74 47,-593 148-47,-74 0 15,75 0-15,-1 74 16,1037 519 31,-1111-445-47,74 0 15,-74-74-15,0 74 16,75 519 31,-149-519-47,0 74 16,0 1-16,0 369 46,-74-443-46,-1-75 16,-147 148 31,148-222-31,-74 0-16,74 74 15,-371 148 16,297-148-31,74 0 16,0-74-16,0 0 16,-74 75 15,74-75 47</inkml:trace>
  <inkml:trace contextRef="#ctx0" brushRef="#br0" timeOffset="195623.82">22003 23411 0,'74'0'0,"0"0"16,0 0-16,74 0 16,-74 0-16,0 0 15,75 0 16,-1 74-15,-74-74-16,74 75 16,0-1-16,1037 815 62,-1036-815-62,-75 148 16,74-148-16,-74 0 15,-74 74-15,148 223 47,-148-297-47,0 74 0,0 0 16,0 0-16,-444 519 47,370-593-32,-149 74-15,149-148 16,0 75-16,-741-224 47,519-73-31,-75 0-16,-73 74 15,-1-75-15,-740-443 47,1111 666-47,0-149 16,74 1-1,0-370 17,0 295-32,74 75 15,0 0-15,0 0 16,519-445 15,-519 519-15,0 0-16,148 74 0,-74 0 15,1 0 1,1258 593 31,-1259-445-47,1 0 15,-1 74-15,74 371 47,-222-519-47,0 148 32,0-148-17,-74 1 1,-148 73 15</inkml:trace>
  <inkml:trace contextRef="#ctx0" brushRef="#br0" timeOffset="201335.08">22892 24819 0</inkml:trace>
  <inkml:trace contextRef="#ctx0" brushRef="#br0" timeOffset="203407.79">22151 25338 0,'-74'0'94,"-74"0"-79,0 0 1,-1 0-16,-1555-149 47,1556 75-32,0 74-15,74 0 16,0 0 0,0 0-1,0 0-15,-74 0 16,-964 815 46,1038-741-46,0 75-16,-148-75 0,74 148 16,-815 445 31,740-445-32,75-148-15,-148 148 16,74-74-1,-1-73-15,75-1 16,0 0-16,0-74 16,-593 148 46,593-148-46,0 0-16,0 0 15,-667 0 32,741 0-47,0-74 16,-149 0 0,149 0-16,-74 74 15,74-74-15,0-1 16,0 75-16,-1112-740 78,964 591-62,-445-369 46,519 370-62,0 74 16,-445-519 62,593 519-78,0 0 0,-74 74 15,74-74-15,-74 0 16,-74-297 31,148 297-47,0 0 16,0 0-16,-74 0 15,0-149 1,74 75-16,-74 0 15,74 0-15,0-963 63,0 962-63,0-73 16,0 74-16,0 0 15,0 0-15,0 0 16,0 73-16,0-443 47,-74 518-47,74-74 15,0 0-15,0 0 16,0 0 46</inkml:trace>
  <inkml:trace contextRef="#ctx0" brushRef="#br0" timeOffset="203934.6">8668 20967 0,'-74'74'47,"0"0"-47,-75 74 16,1 74-16,74 74 16,-148 1-16,-889 1481 62,963-1630-62,73-74 16,1 74-16,74-74 15,-74 0 17,74 1-32,0-150 125,0-73-125</inkml:trace>
  <inkml:trace contextRef="#ctx0" brushRef="#br0" timeOffset="204742.49">8075 21633 0,'74'0'15,"0"0"1,223 74 15,-149 0-31,-74-74 16,74 75-16,0-1 15,519 296 17,-519-222-17,0-74-15,0 74 16,75-148-16,295 297 47</inkml:trace>
  <inkml:trace contextRef="#ctx0" brushRef="#br0" timeOffset="206039.42">22299 25189 0</inkml:trace>
  <inkml:trace contextRef="#ctx0" brushRef="#br0" timeOffset="209679.46">22966 24004 0,'-74'0'47,"0"0"-47,-593 0 47,519 0-47,0 0 16,-75 0-16,1 0 15,74 0-15,0 0 16,-297 0 31,371 0-31,-148 148-1,148-148 1,-74 148-16,74-148 15,0 149-15,-75-149 16,-443 444 47,518-370-63,-75 74 0,75-148 15,0 74-15,-74 1 16,-222 147 31,370-148-47,-148 0 0,73 0 15,1 0 1,0-74-16,0 74 0,0 0 16,74 0-1,-74-74-15,-370 371 63,295-371-48,1 148-15,74-74 16,-222 222 15,222-221-31,0-1 16,-223 148 15,223-148-31,0 0 16,74 0-16,-74-74 15,0 74-15,-148 0 63,148 0-63,0-74 15,-1 0 1,1 0 15,0 0-31,0 0 0,-74 0 16,74 0-16,-371 0 47,371 0-47,0 0 15,-74 0-15,74 0 16,0 0-16,-667-222 47,593 148-31,0 74-16,74-74 15,0 0-15,-593-297 47,519 223-47,0 74 16,73 74-16,-73-148 15,-370-297 32,444 371-47,-75-74 16,75 0-16,-74 0 15,-593-667 32,667 815-31,0-74-16,0-74 16,0-1-1,-222-443 16,222 444-31,0-1 16,-1 1-16,1 0 16,-148-445 31,222 445-47,0 74 15,0 0-15,0-74 16,0 0 15</inkml:trace>
  <inkml:trace contextRef="#ctx0" brushRef="#br0" timeOffset="210455.3">6742 25708 0,'0'0'0,"-593"222"32,371-148-32,-1 0 0,-221 519 62,444-445-46,0 1-16,0-1 15,0-74 1,74-74 15,74 0-31,223 0 31,-223 0-31,0 0 0,0-74 16,-74 0-16,0-371 47,-74 297-47,0 0 16,-74 0-16,0 73 15,-444-295 32,443 370 16</inkml:trace>
  <inkml:trace contextRef="#ctx0" brushRef="#br0" timeOffset="211320.31">7038 26004 0,'0'0'0,"0"74"0,0 75 16,74-1-16,148 815 62,-222-815-62,223 0 63,-149-148-48,0 0-15,74 0 16,0 0-16,297-815 47,-445 593-31,0 74-16,0 0 15,0 74-15,0 0 16,0 296 109,0 0-110,74 0-15,-74 75 16,0-75-16,74 445 63,0-667-1,-74-74-62,74 74 16,0-149-16,-74 75 15,74 0 1</inkml:trace>
  <inkml:trace contextRef="#ctx0" brushRef="#br0" timeOffset="211687.16">8668 26671 0,'222'-74'47,"1408"0"-16,-1408 0-15,-74 74-16</inkml:trace>
  <inkml:trace contextRef="#ctx0" brushRef="#br0" timeOffset="212253.93">10372 25412 0,'-74'74'16,"0"963"15,74-741-16,0 149-15,0-149 16,0-74-16,74 445 47,0-519-47,0-148 62,0 0-62,0 0 16,148-74-16,-74 0 16,1 0-16,-75-74 15,74 148-15,0-222 32,-148 148-17,0 0 1</inkml:trace>
  <inkml:trace contextRef="#ctx0" brushRef="#br0" timeOffset="212676.09">12002 26301 0,'0'148'47,"0"296"-31,0-73-16,0-1 15,0 75-15,0-75 16,0 1557 31,0-1853-47,0 0 31,0-222 47,0-75-62,-75 1-16</inkml:trace>
  <inkml:trace contextRef="#ctx0" brushRef="#br0" timeOffset="213322.13">11779 27190 0,'0'-74'15,"0"0"1,741-149 15,-519 149-15,-73 0-16,-75 74 15,0 0-15,0 0 47,0 148-31,0-74 0,-74 75-1,0-1-15,0 0 16,0-74-16,0 0 15,-74 74-15,-889 297 47,815-445-31,74 74-16,-75-74 16,75 0 46,74-74-46,0 0-1,74 0-15,149-223 16</inkml:trace>
  <inkml:trace contextRef="#ctx0" brushRef="#br0" timeOffset="214153.82">13113 26819 0,'74'-74'16,"0"148"15,0 75-15,-74-1-16,148 518 47,-74-517-47,0-1 0,-74-74 62,74-74-46,297-741 31,-297 519-47,-74 74 15,0-1-15,0 1 16,74 0 15,0 148 63,0 148-78,148 667 15,-147-593-16,-75-73-15,74 73 16,0-148-16,-74 74 47,74-148 0,0 0-32,-74-148-15,0-148 32</inkml:trace>
  <inkml:trace contextRef="#ctx0" brushRef="#br0" timeOffset="214558.68">14965 26819 0,'0'-74'31,"74"74"-15,815-148 15,-519 148-15,75-74-16,-149 0 16,-74 74-16,-73 0 46,-75 0 17</inkml:trace>
  <inkml:trace contextRef="#ctx0" brushRef="#br0" timeOffset="-214388.9">16521 25486 0,'-74'74'15,"74"0"-15,-75 74 16,-73 1334 15,148-1186-31,0 741 78,74-1037-78,0 75 0,75-75 16,-1 0-1,74-75-15,74 1 16,-147 0-16,221-148 47,-296 222-47,-74-74 16</inkml:trace>
  <inkml:trace contextRef="#ctx0" brushRef="#br0" timeOffset="-208161.2">82825 25189 0,'74'0'47,"0"0"-31,371 0-1,-223 0 1,74 0-16,223-74 62</inkml:trace>
  <inkml:trace contextRef="#ctx0" brushRef="#br0" timeOffset="-207602.37">83566 25338 0,'-74'0'32,"74"74"-32,0 296 62,0-296-62,0 74 0,0-74 16,0 1-16,0 517 62,0-518-62,0 75 16,0-75 0,0 0 62,-74-74-63</inkml:trace>
  <inkml:trace contextRef="#ctx0" brushRef="#br0" timeOffset="-207089.41">82677 27116 0,'74'0'78,"0"0"-62,148 0 15,-73 0-31,443 0 31,-444 0-31,1 0 16,-75 0-16</inkml:trace>
  <inkml:trace contextRef="#ctx0" brushRef="#br0" timeOffset="-206658.6">84455 26375 0,'0'74'47,"74"0"-47,-74 148 16,0-74 0,0 223 15,0-297-31,0 0 0,0-148 125,0 0-125</inkml:trace>
  <inkml:trace contextRef="#ctx0" brushRef="#br0" timeOffset="-206032.64">84529 26523 0,'0'-74'63,"0"0"-48,371 0 17,-297 74-32,0 0 15,0 0 48,0 0-48,-74 296 17,0-222-32,0 0 15,0 74-15,0 1 16,0 147 15,74-296 47,0-74-62,0 0 0,-74 0-16</inkml:trace>
  <inkml:trace contextRef="#ctx0" brushRef="#br0" timeOffset="-205545.87">85566 26301 0,'74'0'31,"0"0"-15,149 1259 30,-75-888-46,-74-75 16,0 149-16,0-149 16,148 593 31,-222-815-16,0-222 63,0-74-94,0-1 15,74-147-15</inkml:trace>
  <inkml:trace contextRef="#ctx0" brushRef="#br0" timeOffset="-204802.08">86085 26523 0,'0'-74'16,"296"-74"31,-222 148-47,0 0 15,371 222 48,-371-148-63,-74 74 15,74 0-15,-74 1 16,0 295 31,-74-370-47,-148-74 16,148 74-16,-75 0 15,-73-74 16,148 0 16,0 0-31,74-148 15</inkml:trace>
  <inkml:trace contextRef="#ctx0" brushRef="#br0" timeOffset="-203913.28">87122 26301 0,'74'0'31,"0"74"1,0 148-32,0-74 0,75 519 31,-75-519-15,0 0-16,-74-74 15,74-74 48,0 0-48,0 0 1,0 0 0,-74-148-16,148 0 15,-74 0-15,74-519 47,-73 593-47,-1 74 109,-74 74-93,74 74-16,0 75 16,-74-75-1,74 0-15,-74 0 0,148 0 16,74 371 15,-148-519 47,-74-74-62,0-74 0</inkml:trace>
  <inkml:trace contextRef="#ctx0" brushRef="#br0" timeOffset="-203339.31">89419 26819 0,'0'-74'63,"148"74"-48,963-74 32,-963 74-47,0 0 16,-74 0-16</inkml:trace>
  <inkml:trace contextRef="#ctx0" brushRef="#br0" timeOffset="-202634.42">90456 25708 0,'0'148'31,"0"0"-31,0 75 16,0-1-16,0 74 15,0 1-15,0-75 16,148 667 31,-148-815 47,74-74-94,74 0 15,1038-370 17,-964 295-17,-74 75-15</inkml:trace>
  <inkml:trace contextRef="#ctx0" brushRef="#br0" timeOffset="-191714.38">94753 24300 0,'0'0'0,"-74"0"16,-75 0-16,75 74 15,0-74 1,-296 0 31,222 0-32,-1 0-15,-147 0 16,222 0 0,-148-74-16,74 0 15,-1704-518 48,1777 443-48,1 75-15,0 74 16,-592-1111 62,591 963-78,1 0 16,74 0-16,-74-1 15,0 1 1,74 74 0,148-444 46,1 369-62,73 1 16,0 74-16,0-74 15,964-297 17,-964 371-17,74 0-15,-74 74 16,-73 0 0,666 74 30,-667 74-46,74-73 16,0 73-16,0-74 16,1482 815 31,-1704-815-32,74 0-15,1 0 16,-75 74-1,0 741 17,0-741-17,0 1-15,0-1 16,0 74-16,-445 593 62,371-593-62,-148-74 0,74 1 16,-1-1-16,-591 222 47,591-370-47,1 0 16,0 0-16,0 0 15,-2149-444 32,1779 296-31,147-1-16,1 75 15,74-74-15,-371-667 63,667 667-63,-74 0 0,74 0 15,-74-75-15,74-592 47,0 667-47,0 0 0,74-741 63,0 815-48,-74 0-15,148 0 16,-74 0-16,74 0 16,0 0-16,75-1 15,1703-147 32,-1556 222-47,75 0 16,-75 0-16,964 74 47,-1112 0-47,-148-74 15,0 74-15,0-74 16,148 223 31,-148-149-47,-74 0 15,75 0-15,-1 74 16,0 0-16,-74 1 16,74 665 15,-74-591-15,0-1-16,0-74 15,0 0-15,-222 519 63,147-593-63,1-74 15,0 74-15,-74 0 16,-445 149 15,371-223-31,74 74 16,-74-74-16,0 0 15,-1112-148 17,1038 73-17,73-73-15,1 0 16,-74 74-16,-297-667 62,519 667-62,0 0 0,74-74 16,0 0-16,0-667 47,0 667-47,0 73 16,0 1-16,0-74 15,445-74 32,-371 148-31,74 0-16,0 74 15,74-74-15,1112-75 63,-1112 149-63,0 0 0,0 0 15,-73 75-15,221 73 47,-296-148-47,74 148 16,0-74-16,1 148 16,443 593 30,-518-667-46,0 1 16,-74-1-16,75 0 16,-75 445 15,0-519-15,0 74-16,-75-74 15,75 0-15,-444 222 47,296-147-47,0-149 16,-1 74-16,-73 0 15,-1111-148 32,888 0-31,297-75-16,0 149 15,-593-741 32,667 667-31,74 0-16,-74 0 16,74 0-16,0-741 62,74 667-62,-74-74 0,148 74 16,-148 74-1,445-223 17,-297 297-32,74 0 15,0 0-15,1 0 16,369 0 15,-518 0-15,0 0-16,0 148 15,519 1112 48,-519-1038-63,-74 0 0,0-74 15,0 1-15,0 221 47,0-296-47,-74-74 16,-519 74 31,297-74-32,0 0-15,-75-74 16,75-74-16,-519-297 47,741 371-31,0-74-16,74 0 15,0 0-15,0-593 47,74 667-47,74-74 16,-74 74-16,149-74 15,814-223 32,-889 371-47,0 0 16,0 0-16,0 0 15,371 371 17,-445-223-32,296 593 47,-370-519-47,75 0 15,-75-74-15,0 445 47,-75-593-47,75 74 16,-74-74-16,74 74 15,-666-74 32,517-148-47,-73 74 16,148 0-16,0-74 15,-445-371 17,445 371-32,74 74 15,0 0 1,0 0 0,0-75-1,74 1 1,1 74-16,73 0 15,0 0-15,222-74 63,-296 148-63,0 0 16,1 74-1,295 444 16,-370-443-15,0 73 0,0 148 15,-74-296-15,0 74-16,-74 0 15,74-74-15,-223 0 47,149 0-47,74 0 16,0 0-16,-371-444 62,371 370-46,0-75-16,0 75 15,0-370 17,74 296-17,0 74 1,0 0-16,74-1 16,593-73 30,-519 148-46,0 0 0,74 0 16,1 74-16,962 519 47,-1037-519-47,-74 74 16,74-74-16,-148 0 15,75 519 32,-150-371-47,1-73 16,0-1-16,0 0 15,-593 148 17,519-222-17,-889-148 16,889 0-15,-74-148-16,74 74 16,-593-889 31,741 962-47,-74 1 15,0 74-15,74-74 16,0-222 15,0 148-31,148-74 16,0 147-16,-74 1 15,815-148 17,-667 222-17,75 0-15,-1 0 16,74 74-16,816 593 62,-1186-519-62,74 74 16,-74 1-16,0 73 16,-148 741 15,73-963-16,1 0 1,-592-74 15,369-148-15,-1481-741 15,1260 593-31,73-1 16,149 75-16,-75-296 47,371 444-47,75-371 31,73 445-15,0-74-16,0 0 0,1334-74 46,-1186 148-30,0 0-16,-73 0 16,-1 0-16,0 0 15,593 1037 48,-815-815-63,0-74 0,0 0 15,0 1-15,0-75 16,0 74-16,-667 296 47,445-444-47,-593 0 31,667 0-15,0 0-16,0 0 15</inkml:trace>
  <inkml:trace contextRef="#ctx0" brushRef="#br0" timeOffset="-184113.56">21929 26375 0,'-74'-74'16,"74"0"-16,-74 0 15,-1-1-15,75-73 16,-222-222 47,222 296-63,-74 74 15,74-74-15,0 0 16,-74-593 46,74 519-62,0 74 16,0-1-16,296-443 62,-147 370-46,-1 74-16,74 74 16,963-149 31,-962 149-32,-75 0-15,0 0 16,296 75 15,-370-75-31,75 74 16,-75 0-16,74 148 15,296 741 32,-370-741-47,-74-73 0,0-1 16,0 0-16,-148 593 62,148-667-62,-74 0 16,0 74-16,-74-148 16,-519 148 15,445-148-31,-74 0 15,73 0-15,-73 0 16,-74 0-16,-297-296 63,593 148-63,-74 74 0,74-75 15,-75 1-15,-443-1704 63,518 1630-63,74 74 15,0 0-15,0-75 16,0 75-16,0 74 16,0 0-16,74-74 15,296-75 32,-222 223-31,75 0-16,73 0 15,74 0-15,667 75 32,-962-75-17,73 0-15,-148 74 47,148 0-31,-74 0-16,0 74 15,74 74-15,297 890 47,-371-964-47,-74 0 16,0 0-16,0-74 15,0 371 17,0-297-32,0 0 15,-148 0-15,74 0 16,-445 371 31,445-445-47,-445 0 31,445-74-15,0 0-16,-74 0 15,74 0 1,-74 0 0,74 0-16,0-148 15,-593-445 16,519 445-31,-75-148 16,75 74-16,0-75 16,-74-444 15,222 593-15,0-445 15,74 593-31,0-74 15,0 74-15,815 0 63,-667 0-63,75 0 16,-75 74-16,-74-74 15,297 223 16,-371-149-31,370 444 47,-296-295-47,0-1 0,-73 0 16,-75 0-16,0 742 62,0-890-62,-75 74 0,75-74 16,-148 0-16,-222 148 47,222-148-47,74-74 0,-75 0 16,-665-444 30,591 296-30,-73-1-16,148-73 16,0 148-16,-223-519 47,371 445-32,0 74-15,0-74 16,0 74-16,74-445 47,-74 445-47,148 0 15,-73 0-15,369-148 47</inkml:trace>
  <inkml:trace contextRef="#ctx0" brushRef="#br0" timeOffset="-180545.68">13113 37488 0,'-74'0'31,"-371"74"1,297 0-32,74 0 15,-74 74-15,-74 0 16,-742 667 15,668-444-31,0-75 16,-667 1630 46,963-1703-46,0-1-16,0 667 31,74-667-15,74 75-16,-74-75 15,1704 1852 32,-1408-1703-47,445 370 16,0 296 31,-815-963-47,0 74 31,0-74-31,0 0 0,0 74 16,-74-74-16,0 75 15,-74-1-15,-519 1482 63,519-1408-63,148 0 0,-74-74 15,0 75 1,74-149 15</inkml:trace>
  <inkml:trace contextRef="#ctx0" brushRef="#br0" timeOffset="-179962.87">9631 51120 0,'0'148'47,"0"74"-47,0 0 16,74 2816 31,0-2371-47,74 740 47,-74-1258-47,-74-1 0,74-445 140,-74 75-124</inkml:trace>
  <inkml:trace contextRef="#ctx0" brushRef="#br0" timeOffset="-178777.22">10075 51861 0,'0'-74'62,"74"74"-46,75 0-16,2740 0 62,-1926 0-62,0 0 0,5260 0 63,-6149 0 62,0 0-125,0 74 16,-74 74-16,148 1185 31,-73-592-16,73-148-15,-74 0 16,0-75-16,74 890 47,-74-1260-47,-74-74 31,0 0 63,-74 0-78,-148-74-1,-75 74-15,-3629-74 47,2815-74-47,0-148 16,-1 74-16,297 0 15,-444-149 32,1111 297 78,0-74-109</inkml:trace>
  <inkml:trace contextRef="#ctx0" brushRef="#br0" timeOffset="-178186.94">10594 53787 0,'0'-74'0,"222"74"31,3334 0 16,-2370 0-47,-1 0 0,297-74 16,-593 0-16,-297 0 15,-221 74-15,-297 0 94,-222 0-78</inkml:trace>
  <inkml:trace contextRef="#ctx0" brushRef="#br0" timeOffset="-177720.09">10149 54750 0,'75'0'31,"443"74"0,-73-74-31,73 74 16,-73-74-16,147 0 15,223 0-15,74 0 16,4890 0 15,-4964 0-15,-223 0-16,-295 0 16,-149 0 62,-296 0-63</inkml:trace>
  <inkml:trace contextRef="#ctx0" brushRef="#br0" timeOffset="-177250">10890 54972 0,'74'0'0,"-74"74"15,74-74-15,1 74 16,-1-74-16,444 149 47,-370-149-47,75 0 16,73 0-16,667 74 31,2223 74 0,-2594-148-15,1 0-16,-149 0 15,-147 0-15,-75 0 16,0 0-16,1-74 47</inkml:trace>
  <inkml:trace contextRef="#ctx0" brushRef="#br0" timeOffset="-176857.99">9631 56158 0,'0'0'0,"222"0"15,1704 222 32,-1111-74-47,148-148 16,223 0-16,221 0 15,3409-444 32,-4668 369-31,-148 1-16,0 0 15,-815-370 17</inkml:trace>
  <inkml:trace contextRef="#ctx0" brushRef="#br0" timeOffset="-176359.05">13854 51490 0,'0'0'0,"0"519"16,0-75-16,74 223 16,0-74-16,370 2074 62,-444-2593-62,0 0 47,74-74-31,75 0-1,-75-222 1,148 74-16,371-593 15</inkml:trace>
  <inkml:trace contextRef="#ctx0" brushRef="#br0" timeOffset="-176060.11">17780 53194 0,'519'1852'47,"-1038"-3704"-47,1112 4001 0,-519-1631 16,0-295 62,0-223-78,-74-75 0,74-73 15,0-74 1</inkml:trace>
  <inkml:trace contextRef="#ctx0" brushRef="#br0" timeOffset="-175778.25">19632 52824 0,'0'0'0,"371"1481"47,-223-962-47,-74-148 15,0-75-15,0 74 16,74 297 15,-148-593 16,0-148-31</inkml:trace>
  <inkml:trace contextRef="#ctx0" brushRef="#br0" timeOffset="-174600.25">19780 54157 0,'0'0'0,"74"223"16,-74-75-16,-74 741 78,-74-889-78,-74 0 0,-74 0 16,-149-74-16,-74-74 15,1-1-15,-1 1 16,75 0-16,-223-297 47,667 297-47,0 74 0,0-148 15,148 0-15,963-445 47,-740 593-47,-75 74 16,1 0-16,73 0 15,297 593 17,-593-371-17,0 0-15,-74 0 0,0 1 16,-445 147 31,223-370-47,0 0 15,74 0-15,0 0 16,-297-815 31,445 667-47,0-74 16,0 148-16,0-1 15,519-73 16,-371 222-31,148 75 16,0 147-16,1 0 16,73 149 15,-370-371-15,-74-74-16,-1778-741 62,1778 667-46,74 0-1,0 0-15,74 74 47,0 0 16,-74-74-63,0 0 15</inkml:trace>
  <inkml:trace contextRef="#ctx0" brushRef="#br0" timeOffset="-171633.54">18002 33858 0,'0'74'94,"0"-148"-79,74 74 1,1038-1482 46,-816 1260-62,0-149 16,-73 1-16,666-742 47,-815 964-47,74-74 16,-74 74-16,0-74 15,519-742 32,-593 816-31,74 0-16,0 0 0,0 74 15,148-593 32,-148 593-47,-74 0 16,0 0-16,0 0 15,0 0 32,-222 148 94,74 0-141,-297 148 16,149-74-1,74-74-15,-1 0 63,149 0 15</inkml:trace>
  <inkml:trace contextRef="#ctx0" brushRef="#br0" timeOffset="-171090.39">22225 27412 0,'74'0'0,"0"0"15,519 741 48,-445-593-63,-74 0 0,74 0 15,-74 1-15,371 517 47,-297-517-47,148 369 16,-222-370-16,75 1 16,-75-1-16,74-148 15</inkml:trace>
  <inkml:trace contextRef="#ctx0" brushRef="#br0" timeOffset="-170506.61">20892 33339 0,'74'0'63,"0"0"-63,0 0 15,0 0-15,74 0 16,0-74-16,74 74 15,-73-74-15,-75 74 16,0 0-16,74 0 16,-74 0-16,74 0 47</inkml:trace>
  <inkml:trace contextRef="#ctx0" brushRef="#br0" timeOffset="-170126.57">22151 33191 0,'-74'74'16,"74"370"15,0-370-15,0 75-16,0-1 16,0 0-16,0 371 46,0-445-30,0 0 47,0 0-48,-445 74 16</inkml:trace>
  <inkml:trace contextRef="#ctx0" brushRef="#br0" timeOffset="-169777.63">21262 35117 0,'74'0'16,"-148"0"-16,148 0 47,148 0-16,-74 0-15,1 0-16,73 0 15,148 0-15,1186 0 47</inkml:trace>
  <inkml:trace contextRef="#ctx0" brushRef="#br0" timeOffset="-169320.53">24077 34228 0,'0'74'31,"0"0"-31,0 74 16,0 75-16,0 666 47,0-593-47,0 0 0,0 1 15,0 73-15,0-148 16,0-73 31,0-224 15,0-73-46,0-74-16,0-74 16</inkml:trace>
  <inkml:trace contextRef="#ctx0" brushRef="#br0" timeOffset="-168794.72">24077 33858 0,'74'0'31,"0"0"-31,519 296 63,-593-222-63,74 148 31,-74-148-31,0 75 16,0-1-16,-74 74 15,-741 222 32,741-444-31,0 0-1,74-74 17,0 0-17,74 0 1,0-74 0</inkml:trace>
  <inkml:trace contextRef="#ctx0" brushRef="#br0" timeOffset="-168042.83">24966 34006 0,'74'0'15,"0"74"1,-74 0 0,74 74-16,149 593 62,-223-667-62,0 0 16,222 0 31,-148-74-32,0-148 1,296-889 31,-370 963-32,0 0 48,75 74-32,73 370 0,-74-222-31,-74 75 0,74-75 16,0-74-16,-74 0 16,74 148 30,0-222 64</inkml:trace>
  <inkml:trace contextRef="#ctx0" brushRef="#br0" timeOffset="-167520.78">26744 34302 0,'74'-74'78,"74"74"-62,75 0-16,73 0 15,223 0-15,-1 0 16,816 74 46</inkml:trace>
  <inkml:trace contextRef="#ctx0" brushRef="#br0" timeOffset="-166753.97">28226 32820 0,'0'149'16,"0"1110"15,0-889-15,0 75-16,0-149 15,0-73-15,0 443 47,0-592-31,0 1-1,148-75 79,0 0-78,889-149 15,-963 149-15</inkml:trace>
  <inkml:trace contextRef="#ctx0" brushRef="#br0" timeOffset="-165475.8">22966 34006 0,'0'74'31,"0"0"-15,0 370 15,0-369-31,0 221 32,0-370 124,0-74-156,0-1 15,0 75-15,74-148 16</inkml:trace>
  <inkml:trace contextRef="#ctx0" brushRef="#br0" timeOffset="-164730.83">23040 34080 0,'74'-148'31,"-148"296"-31,222-296 0,-74 148 16,0 0 15,0 0 16,-74 74-16,74 0-31,-74 0 16,75 74-16,-75-74 281,0 0-265,0 0-16,0 75 15,74-75 16,0-74 126,0 0-142</inkml:trace>
  <inkml:trace contextRef="#ctx0" brushRef="#br0" timeOffset="-163954">32449 33191 0,'-75'0'15,"1"74"1,-444 444 31,444-518 0,74-74-32,0 0 1</inkml:trace>
  <inkml:trace contextRef="#ctx0" brushRef="#br0" timeOffset="-163610.04">32300 33265 0,'74'0'16,"-74"815"46,0-741-46,0 0-16,-74-74 16,74 74 15</inkml:trace>
  <inkml:trace contextRef="#ctx0" brushRef="#br0" timeOffset="-163010.95">33189 33561 0,'0'148'31,"0"75"-15,0-149-1,0 0 1,0 0-16,74-74 15,-74 74-15,75-74 16,147 0 31,-148 0-31,-74-148-16,0-445 62,0 519-62</inkml:trace>
  <inkml:trace contextRef="#ctx0" brushRef="#br0" timeOffset="-162626.86">34078 33043 0,'74'0'0,"149"444"47,-149-222-47,0 1 0,0 73 16,-74-74-16,74 371 62,-74-667 16,0-74-78,0 0 16,74-1-16</inkml:trace>
  <inkml:trace contextRef="#ctx0" brushRef="#br0" timeOffset="-162384.95">34819 34228 0,'74'-74'31,"-148"148"-31,222-148 0,-74 74 16,1 0 0,221-74 15,-222 74-31,0-74 31</inkml:trace>
  <inkml:trace contextRef="#ctx0" brushRef="#br0" timeOffset="-161778.7">33338 35413 0,'0'74'15,"0"1"-15,0-1 16,74 370 31,0-370-47,-74 0 15,74 0-15,-74 1 16,296-75 31,-148 0-47,75 0 16,73 0-16,0 0 15,445-223 32,-667 223-16,0-74 1,0 0-17,0 0-15,-74-148 16,74-1-16</inkml:trace>
  <inkml:trace contextRef="#ctx0" brushRef="#br0" timeOffset="-161169.87">36301 32969 0,'0'74'47,"0"74"-32,0 0-15,0 74 16,0-74-16,0 75 16,74 740 30,0-963 1,0 0-31,0 0 0,74 0-16,-74 0 15,1-74-15,73 74 47,-148-74-16,74 74-15,0-149 0,-74 75-1</inkml:trace>
  <inkml:trace contextRef="#ctx0" brushRef="#br0" timeOffset="-160777.96">36671 33709 0,'0'-74'47,"74"74"-31,75-74 15,-1 74-31,0-74 16,-74 0-1</inkml:trace>
  <inkml:trace contextRef="#ctx0" brushRef="#br0" timeOffset="-160490">36968 33858 0,'74'0'31,"0"0"-15,0 0-16,148 0 62,-148 0-62,-74-75 16,0 1 0</inkml:trace>
  <inkml:trace contextRef="#ctx0" brushRef="#br0" timeOffset="-159697.91">37560 33487 0,'0'148'63,"0"0"-63,0 519 47,0-519-47,0-73 15,0-1-15,0 0 16,74 148 31,-74-148 47,-74-74-63,-148 296-16,148-222 1,0 75-16,-74 295 31,148-222-15,0-147-16,0-1 16,666 296 15,-443-370-31,295 0 47,-444-74-47,0-74 0,-74 74 15,0-74 1,0-223 0,-74 297 30,74 0 1,0 0-31,0 0 0</inkml:trace>
  <inkml:trace contextRef="#ctx0" brushRef="#br0" timeOffset="-159406.99">39412 34969 0,'74'0'94,"1"0"-79,-1 0 1</inkml:trace>
  <inkml:trace contextRef="#ctx0" brushRef="#br0" timeOffset="-159235.15">39931 34969 0,'-148'0'16,"296"0"-16,-74 0 0,0-74 46,0 74-30,0 0-16,0 0 16,0 0-16</inkml:trace>
  <inkml:trace contextRef="#ctx0" brushRef="#br0" timeOffset="-159010.29">40820 34895 0,'-222'0'31,"444"0"-31,-148 0 63,74 0-48</inkml:trace>
  <inkml:trace contextRef="#ctx0" brushRef="#br0" timeOffset="-158426.37">42079 32820 0,'0'74'47,"0"75"-16,0-75-31</inkml:trace>
  <inkml:trace contextRef="#ctx0" brushRef="#br0" timeOffset="-157922.25">42598 32672 0,'0'74'62,"0"0"-62,0 0 16,0 1-16,0 73 16,0 74 15,0-148-15,0 0-1,0 0-15</inkml:trace>
  <inkml:trace contextRef="#ctx0" brushRef="#br0" timeOffset="-146777.64">22447 24449 0,'-74'0'94,"0"-75"-94,-148 1 16,0 0-16,-1038-74 47,1112 148-47,0 0 15,0 0-15,-297 0 47,371 0-31,0 0-16,0 0 15,0 0-15,-741 371 63,741-297-63,0-74 16,-519 592 46,519-518-62,0 1 16,0-1-1,74 0-15,-74 0 16,0 0-16,0 0 16,-75 148 30,75-222-46,74 74 16,-74-74-16,74 148 16,-222 75 15,222-149-15,-74 0-16,0 0 15,-74 74 32,74-148-47,74 74 0,-74 0 16,-1-74-16,1 74 15,-370 223 32,370-297-47,74 74 16,-74-74-16,-74 74 15,-149 74 17,149-74-17,74-74-15,0 74 16,-74 0 0,-297 149-1,371-223 1,-370 74 15,370-74-31,-75 0 31,-147 0 1,222 0-32,-74 0 15,74 0-15,-74 0 16,-75 0 15,149 0-15,0 0-16,0-74 15,-74 0-15,-519-223 63,519 223-63,0 0 0,0-74 15,-75 74-15,-221-223 47,296 223-47,74-74 0,0 74 16,-1 0-16,-221-445 47,148 297-32,74 74-15,0 74 16,0-74-16,-297-519 47,297 519-31,0 0-16,74 73 15,-74-147-15,-222-519 47,296 593-47,-74 0 16,74 74-16,-149-445 47,75 371-47,0 0 0,74 0 15,0 0-15,-74-1 16,-74-1036 31,148 1037-47,-74 0 15,74-75-15,-74 1 16,0-519 31,74 445-47,0 74 15,0 74-15,0-75 16,74-1258 31,0 1258-47,0 1 16,-74-74-16,74 73 15,74-740 16,-74 741-15,0 0-16,1 0 16,73-593 15,-74 592-31,-74 75 16,74-74-16,0 74 15,0 0-15,519-1186 63,-445 1112-63,0-1 15,0-73-15,74 74 16,964-1408 31,-1112 1482-32,74 0-15,0-1 16,0-73-16,75 74 16,-75 0-16,0-149 15,74 149-15,741-667 47,-889 741-31,519-296 15,-445 222-31,74 74 16,-73-75-16,666-295 47,-667 296-47,0 74 15,74-75-15,-74 75 16,519-296 31,-593 296-32,148 0-15,-148 74 16,75-74-16,443-74 47,-444 73-47,1 1 0,73 74 15,-74 0-15,74-74 16,741 74 31,-740 0-47,-75 0 16,0 0-16,0 0 15,1408 0 32,-1260 0-47,1 74 16,-1-74-16,0 0 15,1186 149 32,-1260-149-47,-74 0 16,0 74-16,75-74 15,295 0 32,-370 0-47,-73 0 16,-1 0-16,74 0 16,296 74 15,-370-74-16,0 0 1,75 0 0,369 0 15,-370 0-15,-74 0-1,1 0 1</inkml:trace>
  <inkml:trace contextRef="#ctx0" brushRef="#br0" timeOffset="-142578.25">85789 29931 0,'0'-74'15,"0"0"63,74-74-62,74 74-16,74-149 16,-148 149-1,0 0 1,0 74-1,-74-74-15,519-519 63,-519 519-47,148-74-16,-74 74 15,0-74-15,519-445 47,-519 445-31,0 0-16,148-74 15,-148-1 1,75 149-16,73-222 31,370-741 16,-517 888-31,73 75-16,-148-74 0,74 74 15,148-370 32,-148 369-47,-74-73 16,148 74-16,-74 0 15,445-593 32,-445 445-31,0 148-16,-74 0 16,222-74 30,-148 148-30,-74-74 0,75 0-16,147-75 47,-148 149-32</inkml:trace>
  <inkml:trace contextRef="#ctx0" brushRef="#br0" timeOffset="-141450.64">88900 23189 0,'74'0'78,"74"0"-63,75-148 1,-75 148-16,74-74 16,0 0-16,0 0 15,-73 74-15,-1-74 16,519-223 31,-593 297-47,0-74 0,0 74 15,0-74 1,0 74-16,0 0 141,-74 74-126,0 0-15,0 74 16,0 75-16,0-1 15,0 0-15,0 75 16,74 147-16,-74-148 16,74 1-16,0 73 62</inkml:trace>
  <inkml:trace contextRef="#ctx0" brushRef="#br0" timeOffset="-140846.71">88974 28894 0,'0'0'0,"-815"518"15,519-369-15,0-75 16,-964-1186 31</inkml:trace>
  <inkml:trace contextRef="#ctx0" brushRef="#br0" timeOffset="-125050.52">81047 35191 0,'-74'0'32,"0"0"-17,-815 815 32,815-593-31,-74-73-16,-74 73 15,-1 74-15,-814 1334 47,889-1408-31,74 75-16,-74 295 31,148-295-31,-74-1 0,74 74 16,0-73-16,0-75 15,815 1630 64,-445-1481-79,0-149 0,75 74 15,73 75-15,2001 814 47,-2222-1111-31,73-74-16,297 0 15,-371 0 1,149 0-16,-223 0 16,371 0 62,-519 0-47,74-74 0</inkml:trace>
  <inkml:trace contextRef="#ctx0" brushRef="#br0" timeOffset="-124402.23">87567 44230 0,'0'0'0,"74"370"16,0-74-1,0 75-15,370 2074 47,-370-2297-31,-74 0-16,0-74 16,0 74-16,149-74 46,-224-222 79</inkml:trace>
  <inkml:trace contextRef="#ctx0" brushRef="#br0" timeOffset="-123309.27">87789 44304 0,'0'0'0,"370"-74"15,1705-149 48,-1335 223-63,298 0 15,-1 0-15,74 0 16,-148 0-16,0 0 16,-148-74-16,-222 0 15,370-74 32,-815 74 16,-74 74-48,74 815 32,-74-519-47,0 149 0,-74-75 16,74 223-16,75 1630 62,-149-2001-62,0 0 16,0-74-16,0-74 16,0 0 15,0 1 16,0-1-32,-149-74-15,-73 74 16,-222-74-16,-1 74 16,-147-74-16,-3409 0 46,2371 0-46,223 0 0,369 0 16,1 0-16,-444 0 47,1332 0 31,75 0-47</inkml:trace>
  <inkml:trace contextRef="#ctx0" brushRef="#br0" timeOffset="-122306.37">92678 49045 0,'0'74'16,"0"1"-1,0 73 16,0-74-31,0 74 0,-741 593 32,445-593-17,0 74-15,-75 75 16,-592 592 15,815-667-31,0-74 16,74-74-16,0 0 15,74 0 79,74-74-78,741 0-1,-148 0-15,147 0 16,75 0-16,2816-148 47,-2965 0-31,-591 74 124,-149 0-140,0-74 16,-74-1-16,-890-814 47,594 667-47,148 148 0,0-74 15,73 147-15,-73-147 47,148 222 47,74-74-94,0 0 16</inkml:trace>
  <inkml:trace contextRef="#ctx0" brushRef="#br0" timeOffset="-121026.85">94679 23856 0,'74'0'32,"0"0"-1,0 0-31,74 0 16,-74 0-16,667 444 46,-519-370-30,-74 75-16,0-75 16,75 148-16,1703 1778 62,-1556-1555-62,1-75 0,-1 1 16,-74-75-16,742 667 47,-964-889-47,74 74 15,-74-73-15,74-1 16,223 296 31,-371-296-32,74 0-15,0-74 0,-74 74 16,148 0 47,-74-74-63,0-74 15,0 0 1,-74 0-1</inkml:trace>
  <inkml:trace contextRef="#ctx0" brushRef="#br0" timeOffset="-120178.25">101272 29042 0,'0'74'31,"74"0"-15,0 74-16,593 593 47,-593-593-47,74 1 16,0-1-16,149 148 62,-297-222-15,0 0-31,0 0-16,-519 149 78,445-223-78,0 0 62,0 0-46,0 0-16,-149-149 31,149 75-15,0-74-1,74-74 1</inkml:trace>
  <inkml:trace contextRef="#ctx0" brushRef="#br0" timeOffset="-119578.46">104161 27116 0,'-74'0'16,"-222"370"15,222-222-31,0-74 15,74 0-15,0 75 16,0 221 15,0-296-15,74-74 0,296-222 46,-296 74-62,-74 74 0,74 0 16,0-1-1,-74-147 17,0 148-32,0 0 15,0 0 1,-74 74-1,74-74 1,-74 74 0</inkml:trace>
  <inkml:trace contextRef="#ctx0" brushRef="#br0" timeOffset="-118808.47">104606 26819 0,'74'149'31,"-74"-75"-31,222 666 32,-148 1 15,0-741-16,0 0-16,0 0 17,0 0-32,-74-74 0,75 74 15,-1-74-15,-74-148 16,222-815 31,-222 963-47,74 74 109,-74 222-93,74 0-1,-74 74-15,74-73 16,0-1-16,0 0 16,74 445 31,-73-667-1,-1-74-30,-74 0 0,74 0-16,0-148 15,-74 147-15</inkml:trace>
  <inkml:trace contextRef="#ctx0" brushRef="#br0" timeOffset="-118362.62">106310 27857 0,'0'-75'32,"74"75"-17,444-74 32,-370 0-47,75 74 0,-1 0 16,0 0-16,371-74 47,-593 0 31</inkml:trace>
  <inkml:trace contextRef="#ctx0" brushRef="#br0" timeOffset="-117890.74">107865 26227 0,'-74'0'16,"74"222"15,0 74-31,0 75 16,0-1-16,0-74 15,0 742 17,0-964-17,0 0 1,0 0-16,74-74 15,223 0 32,-223 0-47,74-74 16,0 0-16,-74 74 16,445-148 15,-445 148-31,0-74 15</inkml:trace>
  <inkml:trace contextRef="#ctx0" brushRef="#br0" timeOffset="-115753.97">106458 27042 0,'0'0'0,"-222"296"0,-371 223 15,445-297 1,-75 74-16,-295 223 47,444-371-47,0-148 0,-445 667 62,371-593-46,148 74-16,-148-74 16,-74 222 31,222-221-47,-75-75 46,1 0-46</inkml:trace>
  <inkml:trace contextRef="#ctx0" brushRef="#br0" timeOffset="-115218.27">102902 26004 0,'74'0'16,"74"74"-1,1556 1186 32,-741-445-47,-593-519 16,1-148-1,-149 75-15,0-1 63</inkml:trace>
  <inkml:trace contextRef="#ctx0" brushRef="#br0" timeOffset="-111538.33">104458 26523 0,'148'-148'0,"370"-371"63,-444 519-47,0 0-16,75 0 15,-75 74-15,889 667 47,-889-667-31,0 149-16,0-149 15,74 370 17,-148-370-32,-592 1186 62,443-964-46,-73-148-16,74 0 15,-297-74 32,371-148-47,0 0 16,-444-1407 46,444 1332-62,0 75 16,74 0-16,0 0 16,0-74 15,0 74-31,148 74 15,0-74-15,0 74 16,0 0-16,445 0 63</inkml:trace>
  <inkml:trace contextRef="#ctx0" brushRef="#br0" timeOffset="-110010.45">24003 36451 0,'0'0'0,"-370"-445"15,-593-2000 48,963 2075-63,0 73 0,0 75 16,74 0-16,370-297 62,-370 519-62,74 0 0,75 0 16,-1 0-1,0 0-15,1038 223 47,-1038-75-47,-74 0 16,0 74-16,74-74 15,223 1112 17,-371-890-17,-74-147-15,0-1 16,0-74-16,-370 371 62,221-445-62,1-74 16,-74 0-16,-889 0 47,888 0-47,1-74 0,74 74 16,-74-149-16,74 75 15,-223-592 32,371 443-31,0 1-16,0 0 15,0-1-15,222-221 32,-73 370-17,-75 74-15,0 0 16,148 0-16,-74 0 15,1408 889 32,-1408-741-47,0 74 16,-74-73-16,-74-1 16,-222 296 30,148-370-46,0-74 16,-148 74-16,74 0 16,-223-74 15,223 0 0,74 0-15,-148-222-1,222 0 1</inkml:trace>
  <inkml:trace contextRef="#ctx0" brushRef="#br0" timeOffset="-109427.52">26596 31931 0,'0'0'0,"-148"148"0,74 1 16,-1186 1481 47,964-1334-48,74 74-15,74-73 16,-75-75-16,-518 741 47,667-889-32,0-74 79,74-74-78,-74-74-16,0-74 15</inkml:trace>
  <inkml:trace contextRef="#ctx0" brushRef="#br0" timeOffset="-109010.73">22670 32079 0,'0'0'0,"74"0"15,296 297 48,-222-149-63,667 889 31,-593-740-15,-73-149-16,147 148 15,1037 1038 32,-1259-1334 78</inkml:trace>
  <inkml:trace contextRef="#ctx0" brushRef="#br0" timeOffset="-107915.02">107050 26597 0,'0'222'16,"0"1"-16,-666 1555 47,443-1334-47,75-73 16,-444 592 30,518-963 48,74-74-94,0 0 16</inkml:trace>
  <inkml:trace contextRef="#ctx0" brushRef="#br0" timeOffset="-107426.11">104161 27116 0,'222'0'46,"1779"1185"-14,-1557-889-17,-147 1-15,-1-75 16,-148-74-16,222 149 62</inkml:trace>
  <inkml:trace contextRef="#ctx0" brushRef="#br0" timeOffset="-94201.96">91493 2445 0,'74'74'16,"593"1260"31,-593-1112-47,0 0 15,-74-74-15,74 0 16</inkml:trace>
  <inkml:trace contextRef="#ctx0" brushRef="#br0" timeOffset="-93606.09">92160 3038 0,'0'-75'32,"148"75"-32,-74-74 15,0 74-15,74 0 16,445 0 31,-519 0-47,0 74 15,-74 1-15,74-1 16,-74 963 31,-148-815-47,0 0 15,0-73-15,-741 443 79,815-592-64,-1 0 1,75-74 15,75-222-15</inkml:trace>
  <inkml:trace contextRef="#ctx0" brushRef="#br0" timeOffset="-93179.23">95345 1778 0,'0'148'16,"74"371"15,-74-223-31,0 75 16,0 73-16,445 2446 62,-445-2668-62,0-74 16,74 0-16,-74 0 15,0-222 48,0-148-47,74 0-16,0-1 15</inkml:trace>
  <inkml:trace contextRef="#ctx0" brushRef="#br0" timeOffset="-92044.5">98012 963 0,'74'0'32,"149"74"-17,-1 74-15,-148-74 16,74 75-16,-148-75 15,74 222 17,-74-148-32,-518 519 47,221-519-47,1 0 15,-74 1-15,-1186 147 63,1482-296-63,-74 0 15,222 0 48,74 0-48,74 0-15,2890 0 47,-2594 0-31,-222 0-16,-73 0 16,-75 0-16,0 74 62,-148 0-46,0 74-1,-370 667 32,221-667-47,149-74 16,-148 1-1,74-1 32,222-74-15,149 74-17,-1 0-15,445 222 47,-667-148-47,-74-74 0,74 0 16,-74 75-16,0 443 47,0-518-32,-74 1 16,0-1 1,0-74-32,0 74 15,-74 0-15,-75 74 16,-221 0-16</inkml:trace>
  <inkml:trace contextRef="#ctx0" brushRef="#br0" timeOffset="-91124.6">6149 4445 0,'74'0'0,"0"74"16,0-74-1,148 371 1,-147-297 0,-1 0-16,74 148 47,-148-148-32,0 0 1,0 74 15</inkml:trace>
  <inkml:trace contextRef="#ctx0" brushRef="#br0" timeOffset="-90005.96">7260 5334 0,'-74'0'281,"-74"148"-265,-74-74-16,-815 445 46,814-445-46,149 0 0,0-74 16,74 74 125,148 0-126,75 1 1,73-1-16,0-74 16,519 0 30,-741 0-14,-74-74-17,0-75 17,0 75-17,0 0 1,-74 74 78,0 0-79,0 0 16,0 0-15</inkml:trace>
  <inkml:trace contextRef="#ctx0" brushRef="#br0" timeOffset="-89298.23">7927 4371 0,'74'0'16,"0"74"-1,-74 148-15,0 742 47,0-816-47,0 0 0,0 0 16,0 0 0,0 0 15,0-222 47,0 0-62,0 0-1,0 0 1,0 0-16,74 0 15,74-74 32,-74 148-31</inkml:trace>
  <inkml:trace contextRef="#ctx0" brushRef="#br0" timeOffset="-88793.37">6001 7631 0,'0'74'31,"74"0"-31,0 0 31,74 297 0,-74-297-31,-74 74 16,0-74-16,74 0 16,963 148 31,-666-222-47,-149 0 15,0-74-15,1 0 16,221-444 15,-370 443-31,-74 1 16,0-74-16,0 74 15,74-445 32,-74 149-47</inkml:trace>
  <inkml:trace contextRef="#ctx0" brushRef="#br0" timeOffset="-87899.4">9112 3556 0,'74'-74'62,"0"148"-46,75 0-1,-75 0-15,222 667 47,-296-519-47,0 1 0,0-1 16,-74-74-16,-519 519 47,519-593-32,0-74 48,148-74-47,74 0-1,890-371 32,-1038 519 16,0 75-48,0-75-15,0 0 16,0 74-16,0-74 62,0 0-62,74-74 16,0 74-16,0 74 16,518 1112 46,-592-1186 1,0 0-63,0 0 15,0 0 1,0 74-16,0 75 15</inkml:trace>
  <inkml:trace contextRef="#ctx0" brushRef="#br0" timeOffset="-65554.63">9705 18744 0,'0'148'16,"0"0"-1,-74 0-15,-74-73 16,74 73-16,0-148 16,-1038 296 46,890-222-62,0-74 16,0 0-16,-149 0 15,-1407-593 32,1630 445-47,0 74 16,74-74-16,-519-1260 62,519 1186-62,0-74 16,-74-1482 47,148 1629-48,74 1-15,0 74 16,74 0-16,1556-741 47,-1260 741-32,1 0-15,-75 0 16,75 74-16,444 74 62,-815-74-62,0 148 0,0-74 16,74 74-16,297 1186 47,-297-1112-47,-74 1 16,0-1-16,-74 0 15,-74 1852 32,0-1777-31,0-75-16,0 0 15,-74 75-15,-741 369 63,740-517-63,-73-75 0,-74 0 15,74-74-15,-75 0 16,1 0-16,0 0 16,-149-74-16,-1481-1038 47,1556 890-47,73-74 0,149-1 15,0 75-15,0 0 16,148 0-16,-74-223 15,74 75-15,0-75 16,0-962 15,74 1184-31,74 1 16,0 0-16,74 74 16,815-519 15,-666 593-16,666 74 17,-741 148-32,1 0 15,-75-148-15,-74 148 16,963 1482 31,-962-1408-47,-1 75 15,-148-149-15,74 0 16,0 74-16,-74 1 16,74 888 15,-74-889-15,-74 0-16,0-73 15,74 73-15,-815 222 63,593-444-63,-1 0 0,1 0 15,0-74 1,-1038-889 15,890 593-31,74-1 16,73 1-16,75 74 15,74 73-15,-74-443 32,222 517-32,222-221 31,-73 222-31,147-75 0,-74 1 16,75 74-16,-1 74 15</inkml:trace>
  <inkml:trace contextRef="#ctx0" brushRef="#br0" timeOffset="-63943.72">90159 28227 0,'0'0'0,"-74"0"0,0 74 15,-74 74-15,0-148 16,-2223-222 46,2001 148-62,-1 0 16,1-74-16,-1630-815 47,1703 814-47,-73 75 15,148-74 1,0 74-16,-1 74 47,223-74-31,-74 0-16,0-74 15,74-1-15,0-888 47,0 815-47,0 0 16,0-1-16,148-73 15,519-371 32,-519 593-47,149 0 16,-75 0-16,0 74 15,667 519 32,-815-297-31,0 0-16,-74 223 16,0 1407 30,-74-1630-46,0-74 16,0-74-16,74 1 16</inkml:trace>
  <inkml:trace contextRef="#ctx0" brushRef="#br0" timeOffset="-62059.9">78602 31709 0,'0'0'0,"-296"-148"15,0-74-15,-1186-741 32,1334 814-17,0-73-15,74 0 16,74-149-16,0-1110 47,0 1184-47,0-73 0,74 148 15,74-1-15,0-73 16,0 148-16,0 74 16,1-74-16,666 73 46,-667 75-46,74 149 0,0-1 16,75 148 0,-1 75-16,815 1555 62,-1111-1704-62,0 0 16,0 1-16,-444 740 47,295-815-47,1-74 15,-148 74-15,0 0 16,-1334 75 31,1333-372-47,-221-369 47,370 222-47,74 73 0,-75-73 15,-221-1334 17,370 1260-17,74-371 1,0 518-16,0-73 15,74 148-15,890-445 47,-742 593-47,0 0 16,223 74-16,-1 149 16,1557 1036 15,-1705-889-31,-148-147 15,-73 73-15,-75-74 16,0 890 15,-148-964-15,0 0-16,-75 148 16,75-147-16,-1555 591 62,1406-740-62,-73 0 0,74 0 16,-890-370 31,890 222-32,-74-149-15,0 75 16,73 0-16,-443-963 47,591 888-47,1 75 15,74-1038 17,74 1038-32,1 0 15,-1 0-15,815-445 31,-667 519-15,0 74-16,0 0 16,1 74-16,888 296 47,-889-148-47,74 74 15,75 75-15,-149-75 16,889 1556 31,-1037-1556-32,-74 519 17,0-519-32,-74-73 15,-74 73-15,-296 445 47,221-445-47,-591 74 31,591-296-31,1 0 16,74 0-16,0 0 16,-815-592 30,814 443-46,1 1 16,0-74-16,74 0 16,-74-593 31,148 592-47,0 75 0</inkml:trace>
  <inkml:trace contextRef="#ctx0" brushRef="#br0" timeOffset="-60407.79">55711 27931 0,'-74'-74'16,"0"-1"-1,74 1-15,-149 0 16,75 0 0,0 74 31,0 0-32,0 0-15,-148 297 47,148-149-47,74-74 0,-74 0 16,0 0-16,74 0 15,0 74 17,0-74-1,74 0-16,-74 1-15,74-75 16,0 74-16,0 74 16,148-74-16,0 74 15,741 445 32,-963-519-47,75-74 16,-75 74-16,74-74 15,-74 148 17,0-74-32,0 0 15,0 0 17,0 0 14,-74-74 48,-1 0-78,1-74-1,-148-74 32,148 148-31,0-74 15,74 0-31,-74 74 16,-74 0 46,74 0-46,74-74 0,0 0 15</inkml:trace>
  <inkml:trace contextRef="#ctx0" brushRef="#br0" timeOffset="-59356.88">57415 29412 0,'-74'0'15,"-1"0"16,1 74 1,74 1-17,0-1 1,0 74 0,74 74 30,-74-148-46,75-74 16,-75 74-16,74-74 63,0 0-48,74 0 1,-74 0 15,0-74-15,0-222-1,-74 148 1,0 74 0,0-75-1,0 75 79,-74 74-63,0 0-31,0 0 16</inkml:trace>
  <inkml:trace contextRef="#ctx0" brushRef="#br0" timeOffset="-58640.09">59193 29486 0,'0'0'0,"-223"0"16,149 0 46,74 75-46,0-1-1,0 0 1,0 0-16,0 0 16,0 296 31,74-370-47,-74 74 15,74-74-15,223 0 31,-149 0-31,0 0 16,0 0-16,0-222 47,-148 148-31,0 0-1,0 0 1</inkml:trace>
  <inkml:trace contextRef="#ctx0" brushRef="#br0" timeOffset="-58131.22">60971 26893 0,'0'75'0,"0"-1"0,74 74 16,-74 444 15,0-295-31,0-1 16,0 149-16,0 814 31,0-888-15,74-149-16,-74-74 15,74-74-15,-74 0 47</inkml:trace>
  <inkml:trace contextRef="#ctx0" brushRef="#br0" timeOffset="-57299.52">62378 30079 0,'-74'0'47,"-148"0"-31,0 74 0,73-74-16,75 74 15,-74 0-15,-74 75 63,222-75 124,74-74-187,74 74 16,0-74-16,519 74 47,-593 0 125</inkml:trace>
  <inkml:trace contextRef="#ctx0" brushRef="#br0" timeOffset="-56591.42">62600 30227 0,'75'0'16,"-1"0"15,0 0 0,74 0 1,-74-74-17,-74 0-15,74 74 16,0-74-16,148-370 47,-222 369-47,0 1 62,0 0-62,-74 74 31,-74 223 1,-74-1-17,222-148-15,0 0 16,0 0-16,0 371 62,74-445-62,0 74 0,0 0 16,74 0-16,-148 0 16,74-74-1,0 0-15,1 0 0,73 0 47,-74 0-31,0 0-16,0 0 31,0-74 0</inkml:trace>
  <inkml:trace contextRef="#ctx0" brushRef="#br0" timeOffset="-55555.62">64378 29931 0,'75'0'93,"-1"0"-77,74 0 0,1185-148 31,-1185 148-32,1-74 48</inkml:trace>
  <inkml:trace contextRef="#ctx0" brushRef="#br0" timeOffset="-54810.77">64601 28301 0,'0'222'32,"148"445"-1,-148-519-15,0 0-16,0 75 15,0 295 16,0-369-31,0-1 0,0 0 16,0 222 31,74-370 31,74 0-62,74 0-16,75 0 15,-1 0-15,74 0 16,371-74 31</inkml:trace>
  <inkml:trace contextRef="#ctx0" brushRef="#br0" timeOffset="-50850.64">65934 34006 0,'0'0'0,"-370"148"15,-371 222 17,371-296-32,147 1 15,1-1-15,-1186 74 47,964-148-47,74 0 0,-149-74 16,0 0-16,-73 0 15,-3705-1038 32,3704 890-31,75 0-16,147 74 16,1-75-16,-371-814 46,593 815-46,74-75 16,-74-73-16,-445-1556 47,593 1629-47,0-73 16,0 0-16,0 73 15,370-1481 32,-147 1408-47,-75 147 16,74-73-16,0 0 15,1334-741 32,-1112 814-47,1 75 16,-1 0-16,2890-371 47,-2593 519-47,74 0 15,0 0-15,-74 0 16,1852 741 31,-2297-519-47,-74 1 15,0 73-15,1-74 16,1036 1853 31,-1037-1631-47,1 1 0,73 73 16,0-73-16,667 1185 62,-963-1408-62,0 74 0,0-73 16,0 73-16,-222 741 47,148-740-47,-74-75 15,-74 0-15,-1 74 16,-147 75-16,74-1 15,-75 1-15,1-149 16,-741 667 15,888-741-15,1-74-16,0 0 16,0 0-16,-2594-74 62,2298 0-62,-1 0 0,1 0 16,73-74-16,-1111-370 47,1334 296-47,74 0 15,-74-1-15,-1-73 16,-1406-1630 31,1332 1481-32,1 149-15,148-74 16,0 74-16,-223-1038 31,297 890-15,0-1-16,0 75 15,0 0-15,74-890 47,74 964-47,0-74 16,0 73-16,0 1 16,519-741 30,-445 741-46,74 74 16,75-75-16,73 1 16,741-445 15,-888 519-15,73 74-16,-74 0 0,149 0 15,-1 74 1,2667 222 31,-2666-74-47,-75-74 15,-74 74-15,149 75 16,2222 1629 31,-2149-1556-47,-73-73 15,-75 73-15,0 0 16,445 890 31,-593-890-47,0 74 0,-148-73 16,149 73-16,73 1334 62,-222-1482-62,0 1 0,0 147 16,0-148-16,-667 964 47,519-1038-47,0 0 15,-149 74-15,75 1 16,-148-75-16,-1 0 15,75 0-15,-148 0 16,-2372 149 15,2298-297-15,73 0-16,-73 0 16,-1-74-16,-1185-445 46,1186 297-46,-149-1 0,74 1 16,-148 0-16,-1333-963 47,1778 962-47,-1-147 16,149 73-16,-1185-1332 46,1110 1258-30,1 1-16,74 73 16,74-147-16,0-2075 47,74 2223-32,0 73-15,74 1 16,74-74-16,963-816 47,-666 890-47,-149 0 15,149 0-15,1407-445 47,-1482 519-47,-148 74 16,223-75-16,-1 1 15,1705-74 32,-1779 222-31,75 0-16,-149 74 0,149 0 16,-1 74-1,1 75-15,-75-75 16,75 74-16,592 519 31,-815-519-15,0 74-16,889 1038 31,-888-964-15,73-147-16,-74 73 15,149 371 16,-297-519-31,0 297 32,-74-297-32,0 148 0,0 75 15,-222 1333 48,222-1556-63,-74 0 0,-1 0 15,1 0-15,-222 815 63,222-963-63,74 74 16,0 0-16,-74-74 15,74 75 1,-296 295 31,221-222-32,-73-74-15,0 74 16,0-73-16,-1704 739 62,1407-665-62,149-75 0,-148 0 16,-1 0-16,149 0 16,-1-74-16,-1851-667 47,1629 371-47,1 74 15,-1-1-15,-1407-888 47,1704 889-31,148 74-16,0-149 15,0 1-15,74-2519 47,0 2370-31,0 149-16,0-1 15,0 1-15,592-1482 47,-444 1556-47,1 74 16,-75-75-16,74 149 16,1185-370 30,-814 370-30,-75 0-16,-147-1 0,73 1 16,149 0 15,-371 74-15,74 74-16,-74 0 15,149 223-15,814 740 47,-667-370-47,-295-445 16,-75-74-16,74 0 15,296 445 17,-221-371-1</inkml:trace>
  <inkml:trace contextRef="#ctx0" brushRef="#br0" timeOffset="-49770.81">59785 34006 0,'74'0'78,"-74"74"-63,0 519 17,0-297-32,0 148 15,0 1-15,0-1 16,0 1335 31,0-1409-47,-74 74 15,74-147-15,-74-1 16,0 1260 31,0-1334-31,74 0-16,0-73 15,0-1 16,0-74 48</inkml:trace>
  <inkml:trace contextRef="#ctx0" brushRef="#br0" timeOffset="-48211.3">58822 40896 0,'74'0'110,"0"0"-95,0 148-15,1-74 16,-75 0 0,74 0-16,0 0 15,0 149 32,0-223 109,-74 74-140,74-74 171,0 0-187,0 0 297,74-74-281,0-75 0,1 1-16,1851-1111 62,-1926 1185-62,0 0 16,0 0-1,0-1 32</inkml:trace>
  <inkml:trace contextRef="#ctx0" brushRef="#br0" timeOffset="-44234.03">56303 30079 0,'-148'0'78,"74"0"-62</inkml:trace>
  <inkml:trace contextRef="#ctx0" brushRef="#br0" timeOffset="-43628.01">56007 30079 0,'0'0'16,"74"0"47,148 0-32,1 74-31,73-74 15,148 74-15,223 0 16,1778 75 0,-1556-75-1,-148-74-15,1111 0 63</inkml:trace>
  <inkml:trace contextRef="#ctx0" brushRef="#br0" timeOffset="-40755.76">57563 34450 0,'-74'0'16,"-1704"1186"46,1333-816-46,75 1-16,-1705 2814 78,1853-2740-78,-74 1555 47,296-1704-47,0-73 15,0 443 17,0-591-32,74-1 15,-74 222 16,0-222-31,0 74 16</inkml:trace>
  <inkml:trace contextRef="#ctx0" brushRef="#br0" timeOffset="-40203.8">52155 45489 0,'0'74'0,"0"0"16,0 75-16,0 73 15,148 889 32,-148-1037-31,148 297 15,-148-520 63,0 75-94</inkml:trace>
  <inkml:trace contextRef="#ctx0" brushRef="#br0" timeOffset="-39657.9">52451 46156 0,'0'-74'15,"74"0"1,297 74 31,-149 0-31,-148 74-1,74 296 16,-148-222-15,0-73-16,0-1 16,0 74-1,0-74-15,-74 74 0,74-74 16,-74 74-16,-148 75 62,148-223-46,-1 0 47,75-74-48</inkml:trace>
  <inkml:trace contextRef="#ctx0" brushRef="#br0" timeOffset="-39162.09">53340 46526 0,'74'0'62,"148"-74"-46,-148 0-16,75 74 15,-1 0-15,0 0 16,-148-74 31,74 74-16,0 0 94</inkml:trace>
  <inkml:trace contextRef="#ctx0" brushRef="#br0" timeOffset="-38795.17">54377 45860 0,'0'-74'15,"74"74"1,-74 148-16,0 0 16,74 815 31,-74-741-47,0-74 15,0-73-15,0-1 16,0 148 15,74-222 16,1 0-31,-75-222-16,74 73 15,0 1-15</inkml:trace>
  <inkml:trace contextRef="#ctx0" brushRef="#br0" timeOffset="-38371.24">55266 45193 0,'74'0'16,"0"444"31,-74-295-47,0 73 0,74 148 15,1-73-15,73 1110 31,-148-1036-15,0-149-16,0-74 16,74-74-16,-74 0 62,74-74-46,74-518 15,0 147-15</inkml:trace>
  <inkml:trace contextRef="#ctx0" brushRef="#br0" timeOffset="-37860.39">56748 45563 0,'74'0'16,"0"0"15,0 74-31,-74 0 16,222 445 15,-148-519-31,-74 74 16,75 0-1,147-74-15,1408 74 47,-1408-222-47,0 148 16,-148-74-16,0 74 78,-148 0-63,-370 148 1</inkml:trace>
  <inkml:trace contextRef="#ctx0" brushRef="#br0" timeOffset="-37326.26">57192 47119 0,'223'-74'0,"-446"148"0,372-74 32,1258-74 30,-1259 0-62,-74 74 16,75-74 31,-75 74 15,0 0-46,-74 74-16,0 0 15,0 74-15,0 371 47,0-371-31,0-222 46,0 0-62,0 0 16,0 0-16</inkml:trace>
  <inkml:trace contextRef="#ctx0" brushRef="#br0" timeOffset="-36315.68">67342 19781 0,'0'0'16,"889"1111"-16,-519-592 16,-73-74-1,-1 73-15,74 1 0,75 73 16,-75-147-16,75-75 15,3407 1483 48,-3259-1631-63,-1-74 0,1 74 16,74 1-16</inkml:trace>
  <inkml:trace contextRef="#ctx0" brushRef="#br0" timeOffset="-33108.61">58230 47415 0,'0'-74'15,"222"445"48,-222-223-63,0-74 15,0 0 95,0 0-110,0 0 78,74-74-78</inkml:trace>
  <inkml:trace contextRef="#ctx0" brushRef="#br0" timeOffset="-32562.75">61563 46823 0,'148'0'78,"75"0"-78,147 0 16,1 0-16,147 0 15,-73 0 1,370 0 15</inkml:trace>
  <inkml:trace contextRef="#ctx0" brushRef="#br0" timeOffset="-31939.52">64156 46304 0,'0'-74'31,"74"74"0,0 74-15,0-74-1,75 148-15,-1-74 16,74 75-16,-148-149 16,0 74 62,-74 0-63,0 222 17,0-222-32,-74 0 15,74 0-15,-74 0 16,-74 149 31</inkml:trace>
  <inkml:trace contextRef="#ctx0" brushRef="#br0" timeOffset="-31422.62">68305 44674 0,'0'74'16,"-74"667"15,-74-519-15,74-73 0,-1-1 46,1-74-46,0-74-1,74-148 1</inkml:trace>
  <inkml:trace contextRef="#ctx0" brushRef="#br0" timeOffset="-31027.75">67934 45341 0,'75'0'31,"221"148"-16,-148-148 1,74 148-16,-74-74 16,-73 75-16,73-149 15,0 222 32,-74-222-47,-74 74 16,74-74-16,0 74 15,74 0 48</inkml:trace>
  <inkml:trace contextRef="#ctx0" brushRef="#br0" timeOffset="-30546.85">66527 47119 0,'-74'0'32,"222"0"-17,74 0 1,149-74-16,1925-74 62</inkml:trace>
  <inkml:trace contextRef="#ctx0" brushRef="#br0" timeOffset="-30130.96">69046 46971 0,'0'74'31,"0"74"-15,0 297 30,0-223-46,0-74 0,0-74 16,0 0-16,0 149 47,-74-223 15,0 0-46</inkml:trace>
  <inkml:trace contextRef="#ctx0" brushRef="#br0" timeOffset="-29641.92">68083 48230 0,'74'74'63,"-74"1"-63,148 147 31,-148-148-31,74 0 15,-74 0-15,0 0 16,148 0 15,0-74-15,0 0 0,667 74 30,-741-74-46,1 0 0,73 0 16,-148-74-16,148-148 47,-148 74-47,74 74 16,-74 0-16,0-75 15</inkml:trace>
  <inkml:trace contextRef="#ctx0" brushRef="#br0" timeOffset="-29176.76">70898 46675 0,'0'74'16,"0"0"-16,0 148 15,-593 815 32,593-963-31,-74 74-16,0-148 16,74 75-16,0-1 46,-74-74-30,74-74 15,0-297 1</inkml:trace>
  <inkml:trace contextRef="#ctx0" brushRef="#br0" timeOffset="-28681.86">70527 47341 0,'74'74'16,"223"371"15,-223-297-31,0-74 16,0 0-16,0-74 93,0 0-14,-74-74-64,74 0 1,0 74-16,0-74 15,1 74-15,295-370 47,-296 370-47</inkml:trace>
  <inkml:trace contextRef="#ctx0" brushRef="#br0" timeOffset="-28258.66">72009 46823 0,'74'0'16,"-74"74"0,0 0-16,0 0 15,0 74-15,74 74 16,-74 1-16,0-1 16,0 0-16,0 75 15,0 1110 32,0-1333-31,0 0 15,0 0 31</inkml:trace>
  <inkml:trace contextRef="#ctx0" brushRef="#br0" timeOffset="-23850.93">70305 52083 0,'-74'0'109,"74"74"-93,-148 74-16,-223 74 15,-518 519 48,815-741 31</inkml:trace>
  <inkml:trace contextRef="#ctx0" brushRef="#br0" timeOffset="-23435.13">68601 52231 0,'74'0'46,"445"519"-14,-297-371-17,-74-74-15,0 74 16,1-74-16,369 297 62</inkml:trace>
  <inkml:trace contextRef="#ctx0" brushRef="#br0" timeOffset="-22979.11">67120 54305 0,'0'75'0,"0"73"32,0-74-32,0 148 0,0-74 15,148 445 48,-148-519-63,0 0 15,74-74 1,-74-74 93</inkml:trace>
  <inkml:trace contextRef="#ctx0" brushRef="#br0" timeOffset="-22387.38">67416 54528 0,'74'-74'109,"74"74"-77,-74 74-32,0-74 15,0 74-15,0 0 16,1 74-16,73 74 31,-148-73-15,0 147 15,0-222-31,0 74 16,0-74-16,-148 223 31,73-297-16,1 74 17,0-74-17,0 0 17,74-74-17,-74 74-15,74-75 16,0 1-1</inkml:trace>
  <inkml:trace contextRef="#ctx0" brushRef="#br0" timeOffset="-21939.54">68231 55269 0,'74'0'125,"0"0"-125,0 0 16,148 0-1,1 0-15,-1-74 0,-74 74 16,-74 0 15</inkml:trace>
  <inkml:trace contextRef="#ctx0" brushRef="#br0" timeOffset="-21493.77">69564 54602 0,'74'74'15,"-74"0"1,0 74-16,0 815 47,0-815-47,0 1 0,0-75 16,0 0-1,0 148 16,74-222 63,-74-74-78,0-148-1</inkml:trace>
  <inkml:trace contextRef="#ctx0" brushRef="#br0" timeOffset="-21075.71">70305 54380 0,'74'0'16,"0"74"-1,0 74 1,-74 74-16,223 1260 47,-149-1260-47,-74 0 15,0 1-15,74-75 16,0 0 31,-74-74-16,74-74-15,74-296 15</inkml:trace>
  <inkml:trace contextRef="#ctx0" brushRef="#br0" timeOffset="-20627.77">72750 54676 0,'0'74'31,"0"0"-31,-445 593 47,371-445-47,-148-74 15,222-74-15,-74 0 47,0-74-31,0 0-1,74-74 1</inkml:trace>
  <inkml:trace contextRef="#ctx0" brushRef="#br0" timeOffset="-20244.75">73491 55713 0,'74'0'125,"-74"74"-47</inkml:trace>
  <inkml:trace contextRef="#ctx0" brushRef="#br0" timeOffset="-17515">72750 55120 0,'0'75'78,"74"-75"-78,0 74 31,0 0-15,0-74-16,-74 74 16,371 74 30</inkml:trace>
  <inkml:trace contextRef="#ctx0" brushRef="#br0" timeOffset="-16980.1">72528 55935 0,'0'74'0,"0"1"16,0-1-1,0 0 1,0 0 0,0 148 30,0-148-30</inkml:trace>
  <inkml:trace contextRef="#ctx0" brushRef="#br0" timeOffset="-16466.98">71935 57047 0,'74'0'93,"222"0"-93,223-74 16,0 74-16,73-74 16,-73 74-16,148 0 62,-519 0-62,0 0 16</inkml:trace>
  <inkml:trace contextRef="#ctx0" brushRef="#br0" timeOffset="-14219.17">74676 54972 0,'0'-74'47,"74"74"-31,297 0 15,-75 0-31,0 0 16,1 0-16,-1 0 15,-74 0-15,-74 0 16</inkml:trace>
  <inkml:trace contextRef="#ctx0" brushRef="#br0" timeOffset="-13515.24">75491 54972 0,'0'74'0,"0"0"16,0 75-16,74 517 62,-74-517-62,74-149 94,74 0-94,149 0 15,1184 0 17</inkml:trace>
  <inkml:trace contextRef="#ctx0" brushRef="#br0" timeOffset="-13024.42">76158 57269 0,'74'0'94,"148"-74"-78,445 0-1,-223 74-15,75 0 16,-75-74-16,-73 0 15,-223 74 17,-74 0-1,-74-74-15,-296-149 15</inkml:trace>
  <inkml:trace contextRef="#ctx0" brushRef="#br0" timeOffset="-9546.91">50525 51342 0,'74'0'157,"74"0"-142,74 0-15,1 0 16,-75 0-1,0 0-15,-74 0 47,0 0-31,0 74 46,-74 0-62,0 297 32,0-223-32,0 0 15,0 0 1,0-74-16,-74 0 16,74 74-16,0-73 15</inkml:trace>
  <inkml:trace contextRef="#ctx0" brushRef="#br0" timeOffset="-8971.02">50969 52379 0,'149'0'94,"-75"0"-94,0 0 16,74 0 46</inkml:trace>
  <inkml:trace contextRef="#ctx0" brushRef="#br0" timeOffset="-8499.18">50080 53416 0,'0'75'47,"149"-75"-16,73 0-31,74 0 15,75 0-15,73 0 16,75 0-16,-149 74 16,-74-74-16,-147 0 62</inkml:trace>
  <inkml:trace contextRef="#ctx0" brushRef="#br0" timeOffset="-7722.22">51266 54454 0,'148'0'94,"0"74"-94,0 0 16,0 0-16,75 0 15,-149 0-15,0-74 16,-74 74-16,0 0 31,0 0 1,0 0-32,-74 1 0,0-1 15,-75 0 1,-73 0-16,-74 74 15,74-148-15,-1 74 16,75 0-16,74 0 78,74 0-62,445 445 31,-371-371-32,0-148-15,74 74 16,-74 0 0,0-74-16,74 0 0,-74 0 15,75-74-15,73-148 16,0 74-16,1037-1482 47</inkml:trace>
  <inkml:trace contextRef="#ctx0" brushRef="#br0" timeOffset="-7099.27">53636 52083 0,'0'-74'16,"0"148"-1,74 0-15,371 889 47,-445-815-31,0-74-16,-74 75 15,0-75-15,-74 74 16,-75-74-16,-73 148 47,222-222-47,74 74 0,0 0 15,0 0-15,0 0 16,222 371 31,-148-445-47,0 0 16,0 0-16,1 0 15,591-445 32,-666 371-31,74 0-16,-74 0 15</inkml:trace>
  <inkml:trace contextRef="#ctx0" brushRef="#br0" timeOffset="-6531.23">54822 52750 0,'74'74'16,"296"1482"46,-296-1556 1,0 0-47,0-75-16,75-73 15,-75-74-15,0 0 16,74 0-16,74-371 62,-148 593-15,-74 74-47,0 148 16,74 75-16,0 73 15,-74-74-15,0-73 16,0 147 15,0-296-15,75-148 15,-1-74-31,-74 0 16,0-1-16</inkml:trace>
  <inkml:trace contextRef="#ctx0" brushRef="#br0" timeOffset="-6177.23">58230 52601 0,'0'149'31,"0"-1"-31,0 0 16,0 0-16,-75 0 15,1 75-15,74-75 16,-74-74-16,0 0 47,74 0-47,-74-74 15,0 0 1,-74 0 0</inkml:trace>
  <inkml:trace contextRef="#ctx0" brushRef="#br0" timeOffset="-5891.14">58230 53046 0,'148'-74'31,"-371"296"-31,298-370 0,147 74 0,-74 74 0,0 222 16,741 519 30,-815-667-46,0 0 16,0 74-16,0-148 16,1 149 31,-75-75-1,-223 74-46</inkml:trace>
  <inkml:trace contextRef="#ctx0" brushRef="#br0" timeOffset="-5523.12">57563 55713 0,'148'0'79,"74"0"-64,445 0 1,-297 0-16,223-74 15,-371 0 1,-74 74-16,-73 0 78,-75 74-62,-75 0-1</inkml:trace>
  <inkml:trace contextRef="#ctx0" brushRef="#br0" timeOffset="-4523.06">54451 57862 0,'74'0'31,"-74"74"-16,74 74-15,-74 0 16,0 1260 31,-74-1186-47,74-74 16,0 0-16,0 0 15,-74 519 16,74-593-15,0 0 0,74-74 77,223 0-93,3185 149 47,-2593-149-47,-297 0 0,-221 0 16,-149 0 0</inkml:trace>
  <inkml:trace contextRef="#ctx0" brushRef="#br0" timeOffset="-3809.85">58970 60306 0,'74'0'47,"1"0"-31,-1 0-16,74 149 15,-74-75-15,0 0 16,296 296 31,-296-296-32,-74 0-15,75-74 16,-1 75 31,-74-1 0,0 74-32,-223 222 17,149-222-17,0-74-15,0 1 16,0 147 15,0-222-31,148 0 63,74-148-63,149 74 15,147-223 1</inkml:trace>
  <inkml:trace contextRef="#ctx0" brushRef="#br0" timeOffset="-3427.96">61563 59788 0,'0'74'0,"0"74"16,0 0-16,74 75 15,0 73-15,75 889 47,-149-1037-31,0 75 15,-74-371 47</inkml:trace>
  <inkml:trace contextRef="#ctx0" brushRef="#br0" timeOffset="-2764.08">61563 60751 0,'74'-74'16,"593"-222"31,-371 147-47,-73 149 15,-75-74-15,-74 0 16,74 74 15,-74 0-31,-74 148 16,74-74-16,-74 1 16,0 740 15,0-667-16,0 222 1,0-296-16,0 0 16,0 74-16,0-73 31,0 73 0,0-74-15,0 0-1,-370 74 17,222-148-32,0 0 15,-75 0-15,75 0 16,0-74 0,0 0 30,148 0-46,74 74 0</inkml:trace>
  <inkml:trace contextRef="#ctx0" brushRef="#br0" timeOffset="-2323.29">63564 60973 0,'74'0'156,"74"-74"-125,0 0-15,0 74-16,0 0 0,0-74 16</inkml:trace>
  <inkml:trace contextRef="#ctx0" brushRef="#br0" timeOffset="-1842.51">64378 60455 0,'0'74'31,"75"74"-31,-75 445 47,74-445-47,-74 593 31,0-519-31,0-148 16,0 0-16,0 0 16,74-222 46,0 0-46,-74-297-1,0 149-15</inkml:trace>
  <inkml:trace contextRef="#ctx0" brushRef="#br0" timeOffset="-1434.6">65119 59566 0,'0'0'0,"223"296"15,221 1482 48,-444-1482-63,74-73 0,-74 147 16,0-222-16,74 223 31,0-371 16,-74-74-32,74 0-15,0-223 16</inkml:trace>
  <inkml:trace contextRef="#ctx0" brushRef="#br0" timeOffset="-1082.62">68083 60010 0,'0'74'16,"0"74"-16,-297 667 47,223-741-47,0 75 15,0-1-15,-74-74 16,0 74 31,74-148-47,0 0 15</inkml:trace>
  <inkml:trace contextRef="#ctx0" brushRef="#br0" timeOffset="-51.96">68009 62085 0,'0'74'15,"74"74"32,0-74 141,-74 74-173,74-74-15,74 223 47,-148-223 0,74 0 0,-74 0 47,-74-74-94,-74 74 15</inkml:trace>
  <inkml:trace contextRef="#ctx0" brushRef="#br0" timeOffset="492.01">67120 63196 0,'74'0'78,"0"-74"-63,222 74 1,149-74-16,-75 0 0,0 0 16,-147-1-16,-1 75 47,-74 0 62,-148-74-109,74 74 16,-74-74-16,74 0 15</inkml:trace>
  <inkml:trace contextRef="#ctx0" brushRef="#br0" timeOffset="870.01">69268 60899 0,'0'-74'47,"296"-74"-16,-148 148-31,297-222 32,-371 148-17</inkml:trace>
  <inkml:trace contextRef="#ctx0" brushRef="#br0" timeOffset="1348.99">69342 61047 0,'0'74'47,"148"223"-16,-148-149-16,0-74-15,0 296 63,74-370-47,0 0-1,519-74 32,-519 74-47,74 0 0,-74 0 16</inkml:trace>
  <inkml:trace contextRef="#ctx0" brushRef="#br0" timeOffset="1736.1">70009 62455 0,'0'0'16,"74"0"62,0 0-62,741-222 15,-593 222-31,-74-74 15,-74 0-15,0 74 16,1 0 78,-75-75-94</inkml:trace>
  <inkml:trace contextRef="#ctx0" brushRef="#br0" timeOffset="3964.51">67638 53268 0,'74'-74'0,"74"0"0,593 0 78,-593 0-78,1 74 0,-1 0 16,0 0-16,74 0 16,0-74-16,3631-74 62,-2964 148-62,-74 0 16,-149 0-16,-73 0 15,-74 0-15,666 222 47,-1037 0-47,0-74 16,75 75-16,740 962 47,-667-963-47,-74 75 0,149 1925 78,-445-2000-78,-75 1 16,1 73-16,-148-74 15,-75 149-15,-1999 814 47,1925-963-47,-73-73 16,-1-1-16,1-74 15,-2742-889 32,2889 519-31,75-75-16,0 149 15,74-149-15,-1 1 16,-295-1186 47,518 1482-63,0 0 15,222 0 1</inkml:trace>
  <inkml:trace contextRef="#ctx0" brushRef="#br0" timeOffset="4708.51">80529 54602 0,'74'0'78,"74"-74"-78,0 74 16,-74 0-16,74-74 16,0 74-16,445 0 62,-519 0-62,0 0 16,-74 74-1,148 222 32,-148-148-47,0-74 16,0 149-16,-148-1 15,-741 593 48,741-741-63,148 0 16,-74-74-16</inkml:trace>
  <inkml:trace contextRef="#ctx0" brushRef="#br0" timeOffset="5012.48">81418 56158 0,'0'0'16,"74"74"-16,74-74 0,-148 74 16,296 74 31,-222-148-47,0 0 46,0 0-30,1 0 0,-1 0-16</inkml:trace>
  <inkml:trace contextRef="#ctx0" brushRef="#br0" timeOffset="5420.27">82455 54750 0,'0'74'16,"222"371"15,-222-223-31,74 667 31,-74-741-15,74 0-16,-74 0 0,0 75 47,0-149 0,-74-148-16,74 0-31</inkml:trace>
  <inkml:trace contextRef="#ctx0" brushRef="#br0" timeOffset="5662.39">83270 56084 0,'0'0'0,"148"-75"15,-74 75 1,0 0-16</inkml:trace>
  <inkml:trace contextRef="#ctx0" brushRef="#br0" timeOffset="6473.04">81047 57936 0,'0'0'0,"74"0"0,-74-74 78,74 74-78,0 0 16,75-74-1,740-223 32,-667 297-47,-148 0 16,0 0 15,0 0-31,-74 148 31,0-74-31,0 223 47,0-223-47,0 0 16,-148 74 31,74-74-47,148-74 172,74-74-157,0 0-15,75-74 16,-75 0-16,222-223 31</inkml:trace>
  <inkml:trace contextRef="#ctx0" brushRef="#br0" timeOffset="6955.81">85937 55046 0,'0'74'16,"0"75"0,-223 295-1,75-222 1,74-73-16,-74-1 16,-74 296 30,148-370 17,0 0-47,74-148-1</inkml:trace>
  <inkml:trace contextRef="#ctx0" brushRef="#br0" timeOffset="7264.74">85566 56009 0,'74'75'16,"-444"-1"-16,666-223 0,-73 224 0,147 221 78,-296-296-78,0 0 31,0 0-15,0 0-16,0 74 15,223-74 1</inkml:trace>
  <inkml:trace contextRef="#ctx0" brushRef="#br0" timeOffset="7604.7">87270 55787 0,'0'74'16,"0"0"-1,0 0-15,-74 297 32,74-297-17,0 0-15,-74 74 47,0-74-47,0-74 0,0 0 16,0 0-1</inkml:trace>
  <inkml:trace contextRef="#ctx0" brushRef="#br0" timeOffset="7908.69">87048 56454 0,'519'148'78,"-445"0"-78,-815-370 0,889 148 0,1408 1111 62,-1556-963-15,74-74-47</inkml:trace>
  <inkml:trace contextRef="#ctx0" brushRef="#br0" timeOffset="8564.4">84011 58825 0,'74'-74'93,"74"74"-77,148-74 0,75 74-16,2370-297 31,-2223 223-15,-221 0-16,-75 74 15</inkml:trace>
  <inkml:trace contextRef="#ctx0" brushRef="#br0" timeOffset="11100.65">89345 55565 0,'74'0'0,"0"74"16,0 74-1,-74 74-15,74-73 16,-74-1-1,74 593 48</inkml:trace>
  <inkml:trace contextRef="#ctx0" brushRef="#br0" timeOffset="11684.61">90382 55417 0,'74'0'16,"0"0"0,0 74-1,222 667 32,-296-593-47,0-74 16,0 0-1,0 0-15,0 0 16,-148 0 31,74-74-47,0 74 16,0-74-16,74 75 15,-74-75 48,0 0-48,74-75 17</inkml:trace>
  <inkml:trace contextRef="#ctx0" brushRef="#br0" timeOffset="12057.63">91123 56009 0,'74'0'0,"74"-74"15,-74 74 1,0-74 0,148 74-16,-74 0 0,75-74 15,147 74 32,-296 0-16</inkml:trace>
  <inkml:trace contextRef="#ctx0" brushRef="#br0" timeOffset="12325.69">91641 56602 0,'148'0'78,"-74"0"-63,75-74-15,369-370 47</inkml:trace>
  <inkml:trace contextRef="#ctx0" brushRef="#br0" timeOffset="12692.56">92678 55491 0,'0'148'31,"0"74"-31,0 1556 63,0-1704-63,0 75 15,0-75-15,-74 0 79,-74-74-64</inkml:trace>
  <inkml:trace contextRef="#ctx0" brushRef="#br0" timeOffset="13093.49">91048 58751 0,'75'148'15,"147"0"1,-222 0 0,74-148-16,0 74 15,0-74 32,0 0-47,74 0 0,149 0 16,1110-444 31,-1333 370-47,74 74 62,-148-74-62,0 0 16,75-1-16</inkml:trace>
  <inkml:trace contextRef="#ctx0" brushRef="#br0" timeOffset="13955.2">94604 55195 0,'75'0'31,"73"-75"-15,-74 1-16,74 74 15,519-222 17,-593 222 15,-74 74-32,-74 0 1,-297 223-1,223-149-15,0 0 16,0 0-16,74 0 16,0-74-16,0 223 47,74-223-32,74 0 1,741 74 31,-741-148-47,0 148 31,-74-74-15,0 0-1,0 1-15,-1037 517 63,962-592-63,75 74 31,75-74 0,147-74-31,74 74 16,0-74-16,149 0 15,814-222 17,-1185 296-32,1 0 15,-1-74-15,-74 0 16</inkml:trace>
  <inkml:trace contextRef="#ctx0" brushRef="#br0" timeOffset="14356.23">97864 55417 0,'0'-74'16,"0"148"-1,74 815 17,-74-741-17,0 0-15,0 0 16,0 1-16,0 665 62,-74-739 1,0-75-48</inkml:trace>
  <inkml:trace contextRef="#ctx0" brushRef="#br0" timeOffset="14777.15">95790 58677 0,'74'0'31,"0"74"-15,-74 0-16,74-74 16,-74 74-16,74 0 93,0-74-93,371 0 16,-223 0 0,74-148-16,-73 74 15,-1-74-15,593-297 47,-741 297-47,-74 74 16</inkml:trace>
  <inkml:trace contextRef="#ctx0" brushRef="#br0" timeOffset="15405.45">99494 55565 0,'74'-74'32,"0"0"-17,0 74-15,148-74 16,223-74 31,-519 148 0,-148 222-47,-149 0 15,1 74-15,73 75 16,-369 518 15,592-815-31,74 0 16,0 0-16,0 0 15,222 148 32,-148-222-47,74 0 0,74 0 16,-73 0-16,443-370 47,-444 222-32,-74 74-15,75 0 16,-1 0-16</inkml:trace>
  <inkml:trace contextRef="#ctx0" brushRef="#br0" timeOffset="15742.24">101420 55343 0,'0'-74'16,"296"592"15,-147-147-31,-75-75 16,0 149-16,-74-149 15,74 667 48,-74-889-47,-74-74-1,-223 0 1</inkml:trace>
  <inkml:trace contextRef="#ctx0" brushRef="#br0" timeOffset="16014.29">101494 57788 0,'222'-149'47,"-147"75"-47,-372 297 0,742-520 0,2888-444 78,-3036 667-78,-149 0 0,0 74 16</inkml:trace>
  <inkml:trace contextRef="#ctx0" brushRef="#br0" timeOffset="19677.1">93123 24819 0,'-74'-74'109,"-74"0"-93,-1 0-16,1-74 16,0 148-16,-741-445 46,815 297-46,-74 74 16,0-74-16,74 74 16,-1-75-16,75 75 15,-74 0-15,0-74 16,0 74-16,74 0 16,0-963 46,74 740-62,0 149 0,-74 0 16,149 0-16,-75 0 15,370-445 32,-370 519-47,74 0 0,-74 74 16,1 0-1,73-74-15,-74 74 16,74 0-16,0 0 16,74 0-16,1 0 15,2073 518 32,-2148-444-31,1 75-16,73-1 15,-74 0-15,-74 74 16,741 1038 31,-667-964-47,-74 74 0,-74-147 16,0 73-1,0-74-15,0 0 0,0-73 16,-148 73-16,-963 963 62,814-1185-62,75 74 16,0-74 0,-74 0-16,-1-74 15,-1703-963 16,1556 741-15,73-1-16,1 1 16,147 74-16,-666-1556 62,889 1481-62,0 1 16,0 0-16,0 73 15,0 1-15,75 0 16,-1 0-16,592-297 47,-443 445-47,147 0 0,-148 0 16,75 0-16,592 0 46,-741 74-46,74 74 16,148 148 0,75 74-16,1407 1186 47,-1704-1260-32,-74 149-15,-74-75 16,0-74-16,-296 1038 47,74-1038-47,-1 74 15,1-147-15,-815 221 47,889-370-47,-74-148 16,-149-74-16,1 73 15,-1779-1258 17,1557 962-32,-371-444 47,889 741-47,74 0 0,0 0 15,592-667 32,-444 592-47,1 149 16,-1-74-16,74 148 15,2000 148 32,-1703 75-47,148 147 16,-75 371 31,-517-519-47,-75 0 15,0 75-15,0-1 16,0 0 0,-149 75-16,1-75 0,0 75 15,0-149-15,-1186 741 63,1112-889-63,-667-74 31,741-148-15,74 0-16,-74 0 0,-297-1556 46,445 1259-30,0 75-16,0-149 16,0 223-16,593-593 47,-371 815-32,0 0-15,75-1 16,73 75-16,1482 445 47,-1481-223-47,-149 1 0,-74-75 15,0 0-15,-74 0 16,-74-74-16,0 0 16,0 0-16,0 0 46</inkml:trace>
  <inkml:trace contextRef="#ctx0" brushRef="#br0" timeOffset="22092.04">22077 26819 0,'0'74'15,"-74"-74"95,0-148-110,-149-148 15,75 74-15,-148-223 16,0 1-16,-445-1409 62,741 1779-62,0 0 0,148-74 16,-74 74-16,74 74 16,-74-74-16,1556 0 47,-1037 74-47,-75 0 15,-73 74-15,-75-74 16,75 519 46,-445-297-62,0 74 16,0 0-16,0-73 16,-74-1-16,-667 963 46,667-1036-46,0-75 16,-74 0-16,-1-74 16,-517-148 15,-149-890 0,592 742-15,75 74-16,-74-223 15,-148-296 17,296 519-32,74 148 0,0 0 15,148-297 17,0 371-17,148-74-15,1 74 16,1481 149 31,-1482-1-47,-148 0 15,74 148-15,-148-73 16,75 1406 31,-298-1332-47,1-149 15,74 0-15,-74 0 16,-667 75 15,667-223-15,74 0 0,0 0-1,-223-593 16,-73-667 1,370 1038-32,0 148 15,0 0-15,74 0 16,74 0-16,0 74 16,1 0-1,73 0-15,74 0 16,889 518 15,-1036-221-31,-1-149 16,0 74-16,-148 0 15,0-73 1,-667 443 31,371-592-47,74 0 0,-1 0 15,1 0-15,-445-444 47,667 370-47,-74 74 0,74-74 16,0 0 15,0-1 0,0 1-15,74 0 453</inkml:trace>
  <inkml:trace contextRef="#ctx0" brushRef="#br0" timeOffset="23573.23">90456 21707 0,'0'0'0,"0"-74"15,-74 0-15,74 0 32,0 0-1,0-74-31,0 74 31,222-593 16,-148 593-31,0 74-16,0-74 15,0 0-15,0 74 16,149 0-16,-1 0 15,593 0 17,-593 0-32,74 0 15,-73 0-15,-1 0 16,296 148 31,-369-74-47,-75 0 0,0 74 15,74 149-15,296 2370 63,-444-2371-63,0-74 16,0-74-16,-74-73 0,-296 295 46,296-370-30,-74 0-16,-75 0 16,75 0-16,-518-148 47,517 148-32,149-74-15,-74 74 16,0 0-1</inkml:trace>
  <inkml:trace contextRef="#ctx0" brushRef="#br0" timeOffset="27427.65">23855 26153 0,'-74'0'0,"0"74"78,-74-148-62,-75-75 0,-73 75-16,-445-444 15,148 221 1,1-221-16,-75 147 16,-444-1036 46,1111 1258-62,74-73 16,0 148-16,74 0 15,741-296 17,-593 370-17,1 0-15,73 0 16,75 148-1,1185 815 32,-1482-815-47,-74 0 16,0 75-16,0 73 16,-74 0-16,0-74 15,0 75-15,-74-75 16,-519 593 15,445-667-31,-74-74 16,0 0-16,-1 0 15,-962-518 32,1037 296-47,74 0 0,0-75 16,0 75-16,222-741 62,0 815-62,74-74 0,149 74 16,-75 0 0,297 74 15,-593 74 0,0 0-31,-741-74 47</inkml:trace>
  <inkml:trace contextRef="#ctx0" brushRef="#br0" timeOffset="35836.69">92826 24523 0,'-74'0'141,"-148"-149"-141,-519-221 31,519 296-31,-445-815 47,593 741-47,74 0 16,74-964 46,0 964-62,0 0 0,1-74 16,-1 148-16,74-75 15,-74-73-15,667-519 63,-593 741-63,0 0 16,0 0-16,667 74 46,-593 0-30,1 75-16,73 73 16,-74-74-16,1186 1112 47,-1260-1112-32,-74 0-15,74 0 16,-74 74-16,-74 297 47,0-297-47,-74-74 0,0-74 15,0 75-15,-74 73 16,0-148-16,0 74 16,-1 0-16,-814 445 46,815-593-46,0 74 16,74-74 0,0 0-16,-445-74 47,371-74-32,-74 0-15,74-75 16,-1 1-16,-962-1111 47,1037 1110-47,0 75 15,0 0-15,74 0 16,-74-519 31,74 519-47,148 0 15,-74-75-15,74 75 16,297-296 15,-371 444-31,0-74 16,74 0-16,-74 74 16,0 0-1,74 0-15,-73 0 0,-1 0 16,592 74 15,-443 74-15,73 74-16,-74 0 15,149 75-15,-75-149 16,223 445 31,-445-593-47,-74 148 15,0-74-15,0 0 16,0 74 0,0 74-16,-74 1 0,-1 73 15,-814 741 17,667-815-32,-74 1 15,74-75-15,-1-148 16,1 74-16,-1185-296 62,1258 148-62,-147-149 0,148 75 16,-148-148 0,-149-667 15,371 740-16,74 1-15,0-74 16,0 74-16,370-1038 47,-296 1186-31,75 0-16,-75-74 15,74 74-15,296 74 63,-221 0-63,-75 0 0,74 0 15,-74 74-15,74 74 16,75 0-16,-223 0 16,74 0-16,222 667 46,-295-666-46,-75-1 16,0 0-16,0-74 16,-223 370 15,149-369-15,-74-1-16,-74-74 15,148 74-15,-297 0 31,297-74-15,0 0-16,0 0 16,0 0-16,-222-519 47,222 371-47,-1 0 15,1-74-15,0-1 16,-74-369 31,148 444-47,0 73 15,0 1 1,445-74 31,-223 74-47,-74 74 15,0 0-15,0 0 16,593 74 31,-667 0-47,74 74 16,-148-73-16,75 73 15,147 667 16,-222-667-15,0 0-16,0 74 16,0-74-16,0-74 15,0 75-15,-74-1 16,-741 370 15,667-443-15,-1112-298 46,1186 149-62,0-148 0,0 0 16,0-1 0,74 1-16,0-593 46,148 593-46,-74 148 16,74 0-16,0 0 16,890-149 15,-816 223-15,1111 297 15,-1036-1-31,73 0 15,-148-73-15,149 962 63,-445-1037-63,0-74 16,0 0-16,-815 1 46,592-75-46,1 0 16,-75-75-16,149 75 16,-667-592 31,815 444-32,0-1-15,0 1 16,74 74-16,74-370 47,-74 295-47,148 149 15,74-74-15,-73 0 16,962 297 31,-1037-75-47,74-74 15,-148 0-15,0 0 16,0 74 15,-74-74-31,0-74 16,-74 0-16,0 0 16,-1 0-1,1 0-15,0 0 0,74 0 16,0 0-1,0-148 1,74-593 31,74 667-47,148 0 16,0 0-16,1 74 15,666 370 16,-815-147-31,74 369 47,-148-444-47,0-73 0,-74-1 16,-889 74 15,592-148-15,-73 0-16,222-74 15,-1 0-15,-147-667 63,370 667-63,74 0 16,74-75-16,149 75 15,592 148 16,-815-74-31,0 75 16,0-1-16,0 0 16,0 0 31</inkml:trace>
  <inkml:trace contextRef="#ctx0" brushRef="#br0" timeOffset="38375.77">22299 26819 0,'0'0'0,"-148"0"0,0-74 16,74 74-1,-371-148 16,371 148 32,0-148-47,0 0-16,0 0 15,0-1-15,0-73 16,-149-1037 46,223 1036-62,0 149 0,0 0 16,519-815 46,-223 815-46,-73 0-16,-1 74 16,1556-74 31,-1556 74-32,-74 0-15,0 0 16,75 296 15,-149-222-31,0 75 16,0-1-16,-74 0 15,148 593 32,-148-593-47,0 0 0,0 0 16,0 0-16,-296 519 62,222-593-62,-445 0 32,297-74-17,0 0-15,-1 0 16,-1110-518 31,1185 444-32,0-149-15,-75 75 16,75 0 0,-445-741 30,593 815-46,0-74 0,0-74 16,0 73-16,371-443 47,-223 518-47,0-75 0,0 75 16,75 74-16,1036-74 46,-889 148-46,-147-74 16,-75 148 0,-74-73-16,74 665 31,-148-591-15,0 73-16,-148 0 15,0 149-15,-593 295 31,593-592-15,0 1-16,-75-1 16,149-74-16,-370 0 47,370 0-47,0-74 15,-149-149-15,75 149 16,-222-519 15,296 445-31,0-74 16,74 148-16,0 0 15,74-222 17,148 221-32,667 1 46,-593 74-30,1 74-16,73 1 16,445 962 31,-815-889-32,0 74-15,0-74 16,-445 297 15,371-297-31,-518 74 47,444-222-47,-1 0 0,75 0 16,0 0-16,-370-889 62,444 815-62,0 0 16,0 0-16</inkml:trace>
  <inkml:trace contextRef="#ctx0" brushRef="#br0" timeOffset="54020.01">57859 34747 0,'-74'-74'94,"0"-1"-78,-1852-1110 46,1555 889-62,-147-149 31,296 297-31,147-74 0,-73 74 16,148-1-16,-74 1 16,-518-1333 31,517 1258-47,-73 1 15,74-223 1,0 223-16,0 0 15,74 0-15,-74-75 16,74 75 0,-148-1630 31,148 1630-32,0-1-15,74-73 16,74 148-16,-74 0 15,963-1038 17,-740 890-17,-75 74-15,148 74 16,-147-75-16,1332-592 62,-1407 741-62,149 0 16,-75 0-16,74 74 16,75 0-16,3777-74 78,-3777 74-78,-149 0 15,0 0-15,1 74 16,1406 889 31,-1258-741-47,-75 1 16,75 147-16,1703 2223 62,-1852-2222-62,0-1 16,-73-148-16,295 1334 47,-370-1260-47,0 1 15,-74 73-15,0-73 16,0 1777 46,0-1852-62,0 1 16,0-1-16,0 0 16,-74 0-16,-74 1 15,74 147-15,-963 815 47,815-962-47,73-75 16,-73 0-16,-1185 593 47,962-593-47,1 0 15,-1 0-15,-74 1 16,-2370-75 46,2445-74-62,147-74 0,-3185-1112 78,2890 964-62,73 0-16,1-75 16,-1779-1036 31,2075 1036-32,74 75-15,74-148 16,-964-2520 31,964 2594-32,0-149-15,74 75 16,0-149 0,148-2370 30,1 2445-46,73-1 0,0 75 16,74-75-16,816-1037 63,-964 1334-63,74 74 15,-74-148-15,0 148 16,2223-815 31,-2075 889-32,1-74-15,-75 74 16,0 0-16,1334 74 62,-1186 74-62,1 0 0,73 74 16,1-74-16,518 297 47,-741-297-47,74 148 16,-73-147-16,-75 73 15,222 148-15,1260 1408 47,-1408-1555-31,75 147-16,-149-148 15,74 75-15,667 1481 47,-741-1482-31,75 75-16,-75-75 15,-74 74-15,148 1112 47,-222-1037-47,0 518 16,-74-445-16,0-147 16,0-75-16,-74 75 15,-297 814 32,297-1037-47,0 74 16,-74-73-16,-1 73 15,-962 741 17,889-889-17,73 74-15,1-74 16,-889 0 31,815-74-47,-149 0 15,-74-74-15,1 0 16,-2594-1259 31,2520 1036-47,73 1 15,-444-371 1,-1111-1259 47,2000 1704-63,-75-75 0,75 1 15,0-74 1,74 73-16,-74 1 0,0 74 15,74-75-15,-74-814 47,74 889-47,0-75 0,0 1 16,0 0-16,296-890 47,-147 816-47,73 148 15,370-816 17,-295 668-32,-75 74 0,0 73 15,2668-1481 32,-2446 1556-31,-74 0-16,-73 74 15,-1 0-15,1186 0 47,-964 74-47,75 148 0,0 0 16,73 0-16,1335 741 47,-1779-815-47,-74 75 15,-74-1-15,148 0 16,890 1037 31,-890-962-31,-148-75-16,148 74 15,-148 74-15,593 1038 47,-519-964-47,-74 1 16,0-149-16,297 1186 47,-371-1038-47,0 75 15,0-75-15,0 75 16,0 666 15,0-889-31,0 0 16,0 1-16,0-1 15,-371 741 17,223-741-17,0 75-15,74-75 0,-74-74 16,-889 815 31,814-741-47,1-73 15,-74-1-15,-149 74 16,223-148 0,0 0-16,74 0 15,-75-74-15,-73 74 16,-1704-74 15,1333 0-31,-148 0 16,74 0-16,75 0 15,-1112-370 32,1481 222-47,149 74 0,0-149 16,-148 75-16,-1408-1852 62,1407 1629-62,1 75 0,0-74 16,-1-149-16,-740-1111 47,889 1186-47,148 147 15,-74 1-15,0-74 16,74-1038 15,148 1037-15,-74 75-16,74-74 16,0-1-16,890-1555 62,-742 1704-62,0-149 0,75 75 16,-1 0-16,1927-742 47,-1631 964-47,-221 74 15,74-74-15,-1 74 16,1705 74 31,-1853 0-32,-74 75-15,1-75 0,-75 148 16,889 815 15,-889-815-15,1 75-16,-75-75 15,74 148-15,0-147 16,75 518 15,-223-445-31,-74-74 0,370 1112 47,-296-964-47,-74 75 0,0 1555 63,0-1852-63,0 0 15,0-74 1,0 1 15,0-1-31,0 0 63,-74-74-48</inkml:trace>
  <inkml:trace contextRef="#ctx0" brushRef="#br0" timeOffset="57571.91">24373 24374 0,'-74'0'32,"74"-148"-17,-74 148 1,0-74-16,74 0 15,-74 0-15,-74-296 47,74 296-47,-519-297 32,371 297-17,0 74-15,74-74 16,-1038-148 46,890 222-62,0 0 0,-149 0 16,75 0 0,-1334 296 30,1481-222-46,75 74 0,0-74 16,0 75 0,-815 591 31,815-517-47,-149-1 15,75 74-15,-1556 1112 78,1630-1260-78,-74 0 0,-75-74 16,-1184 593 46,1333-667-62,-1 0 16,-740-593 47,741 297-48,-148 0-15,74-75 16,-75 75-16,1-74 15,148-1-15,-74-73 16,-667-1927 15,740 1556-31,-73 0 16,0-74-16,-74 0 16,147 74-16,-221-2889 62,444 3037-62,0 222 0,0-222 16,0 75-16,667-2075 47,-519 2148-47,1 0 15,-1-221-15,74 147 16,1112-2593 31,-1186 2742-32,74-1-15,-73 75 0,-1 73 16,519-295 15,-593 443-15,0 75-16,0 0 15,0 0-15,1 0 16,4073 74 31,-2814 0-47,-149 0 16,-222 0-16,75 0 15,3407 148 32,-3778-74-47,148 0 16,74 75-16,74-1 15,4075 1037 32,-4149-888-47,0-149 0,-148 74 16,4593 1037 31,-4223-962-47,-222-75 15,0 0-15,0 75 16,3779 1036 31,-3779-1036-47,74-75 15,-148 74-15,74 75 16,3408 1629 15,-3778-1704-15,-75 1-16,-73-1 16,-75 0-16,667 1334 62,-814-1037-62,73-74 0,0 73 16,75-73-16,592 1259 47,-815-1482-47,74 75 15,0-1-15,1-74 0,-1 75 16,1334 2518 31,-1334-2444-32,74 147-15,1-73 16,-1-74-16,1408 2518 62,-1408-2518-62,75-1 0,-149-148 16,0 75-16,815 740 47,-815-889-47,75 1 16,-1-75-16,1260 148 46,-1260-296-46,75 0 16,73 0-16,149 0 16,1852 0 15,-1927-148-15,149 0-16,-297-74 15,1 73-15,1036-962 31,-962 815-15,-1-75-16,1 1 16,73 0-16,1853-1186 47,-2001 1259-47,1-73 15,-1 74-15,-147-1 16,1036-1185 31,-1185 1334-47,74 74 15,-74-74-15,0 74 16,297-296 15,-371 295-15,222-147 15,-148 148-31,-148 74 250,0 148-234,-74-74-16,-889 593 47,888-593-32,1 0-15,0 0 16,74-74-16,0 74 15,74-148 142,0-74-142,0 74-15,0 0 16</inkml:trace>
  <inkml:trace contextRef="#ctx0" brushRef="#br0" timeOffset="57940.79">89270 21781 0,'223'445'15,"-149"-223"-15,74 75 16,0-1-16,0 0 16,-74-73-16,0 73 15,75-74-15,-149 0 16,222 149 31</inkml:trace>
  <inkml:trace contextRef="#ctx0" brushRef="#br0" timeOffset="60921.21">93271 25338 0,'-74'0'188,"0"0"-188,-74-74 15,-223-75-15,-1110-147 47,1184 148-47,75 74 0,74 0 16,-74 0-16,147-75 15,-221-369 48,296 444-63,-74 0 0,0-75 15,74 75-15,0-74 16,0 0-16,0 0 16,0-667 15,0 593-31,296-816 78,-222 964-78,0-74 16,1 0-16,-1 74 15,444-519 32,-444 519-31,0 0-16,741-370 62,-667 444-46,75 0-16,-1 0 16,0 0-16,75 0 15,-1 0-15,667 0 63,-889 0-63,0 0 0,0 74 15,74 74 1,-74-74-16,445 519 47,-445-445-47,74 0 15,-74-74-15,-74 74 16,223 297 15,-149-371-31,0 74 16,-74 148-16,0-73 16,0-1-16,0 667 46,0-667-46,0 0 0,0-73 16,0-1-16,-519 444 47,371-518-47,0 75 16,-74-75-16,-1112 148 46,1112-222-46,0-74 16,-1 74 0,75 0-16,0-74 0,74 0 15,0 74 1,74-148-16,-222-445 31,148 371-15,-223-890 15,223 964-31,74 0 16,0 0-16,74-445 47,0 519-47,371-222 46,-223 222-46,-74 0 0,0 74 16,75 0 31</inkml:trace>
  <inkml:trace contextRef="#ctx0" brushRef="#br0" timeOffset="61773.04">86381 26745 0,'0'0'0,"148"-148"0,1038-593 47,-964 519-47,0 0 15,1778-1186 48,-1851 1186-47,-1 148-16,-74-74 0,74 73 15,-74 1-15,74 74 16,0-74-16,-73 0 15,221-74 48</inkml:trace>
  <inkml:trace contextRef="#ctx0" brushRef="#br0" timeOffset="62411.09">90900 22300 0,'148'74'63,"-73"-74"-63,147 148 16,-74-74-16,74 75 15,371 295 16,-445-370-31,-148 0 32,74-74-1,-74 74-31,-518 741 47,369-592-47,1-75 15,74-74-15,0 0 47</inkml:trace>
  <inkml:trace contextRef="#ctx0" brushRef="#br0" timeOffset="63711.66">23855 25264 0,'-74'0'47,"74"-75"-32,0 1 1,0 0-16,0 148 94,-74 0-94,-371 75 31,297-75-31,-74-74 16,0 0-1,-1-74-15,-73 0 16</inkml:trace>
  <inkml:trace contextRef="#ctx0" brushRef="#br0" timeOffset="63971.72">24448 25264 0,'0'0'0,"0"148"16,-149 74-1,1-148-15,0-74 16,-593 74 15,593-74-15,74-148-16,-74 148 15</inkml:trace>
  <inkml:trace contextRef="#ctx0" brushRef="#br0" timeOffset="64810.3">22818 24300 0,'-74'0'46,"-75"0"-30,-740 0 31,741 0-47,-74 0 0,0 0 16,0 0-1,-519 223 16,518-223-31,-73 148 16,222-74 0,-148-74-16,148 148 15,-74-74-15,-75 74 16,1 1-16,-1111 814 47,1184-741-32,-147-74-15,148 0 16,-74 0-16,-964 445 47,1038-519-47,0 0 16,0 0-16,-74-74 15,-75 149 16,75-149-31,74 0 16,-445 0 15,371 0-31,0 0 16,-223 0 31,445-75-16,-74 75-15,74-74-16,-444-370 47</inkml:trace>
  <inkml:trace contextRef="#ctx0" brushRef="#br0" timeOffset="72063.26">56896 32820 0,'-741'-222'15,"223"0"-15,73 0 16,75-1-16,-297-2296 78,667 2223-78,0-74 16,0-149-16,0 74 15,0 75-15,296-1927 47,-148 1927-31,1 148-16,147-297 31,0 297-31,-73-75 0,73 1 16,0 148-16,75 0 15,3777-815 48,-3703 963-47,-75 0-16,-73 0 15,-1 148-15,1852 1408 47,742 1185 16,-2742-2519-63,-148 149 0,74-75 15,-74 74-15,74 75 16,222 2222 46,-296-2519-62,0 74 0,0-73 16,0 73 0,0 0-16,-74 0 0,-148 149 15,-889 1036 32,888-1110-47,-73-1 16,74-148-16,-75 0 15,-1777 519 32,1778-667-31,-149 0-16,75-74 15,-297-148 1,149-149-16,-75 75 0,-74-74 16,-3037-2446 15,3037 2298-15,75-75-16,73 149 15,74-149-15,-221-2297 63,814 2594-63,-74 0 15,148 74-15,0-149 16,1 1-16,147 147 16,75-147-1,3037-1260 16,-2668 1408-15,-147 0-16,74-1 16,1333-147 31,-1851 370-47,-1 0 0,222 148 15,1 74-15,3926 2964 63,-3927-2667-63,-147-75 15,-1-148-15,-74 75 16,149 1629 31,-371-1703-47,0 147 15,0-73-15,-74 73 16,-964 1927 31,964-2075-31,-74-148-16,-74-74 15,0 1-15,-1482 295 47,1185-296-47,1-74 16,-223 0-16,-74 0 15,-4667-1037 32,4667 815-47,222-75 16,0 75-16,223 0 15,-1112-1408 32,1408 1259-31,0 1-16,0-75 0,0-73 16,-74-1705 30,148 1631-46,0 73 16,74 0-16,74 1 16,2149-2446 31,-1853 2816-32,-73 0-15,2814 444 47,-2370-73-31,0 147-16,0 0 15,3334 1705 32,-3705-1853-47,-222-74 0,-74 74 16,1-73-16,369 1703 62,-370-1185-62,1-75 0,-1 223 16,74-148-16,74 2000 47,-296-2296-32,0-1-15,0-74 16,-148 75-16,-1111 1555 47,888-1630-31,75-73-16,-149-149 15,-147 0-15,-2890 0 63,2963-74-63,75 0 0,147 0 15,75-74-15,-3112-1260 63,2742 964-63,73-1 15,75-147-15,-75 147 16,-963-2444 31,1408 2445-31,74-149-16,0 0 15,0 149-15,0-1260 47,0 1334-47,0-1 0,0-73 16,74 148-16,1-1 15,591-1110 32,-518 1037-47,149 147 16,-1-73-16,75 74 15,3110-148 32,-2888 296-47,-74 0 16,-1 0-16,1 0 16,1407 222 30,-1407 0-46,147 0 16,-147 1-16,0-1 16,2222 1408 31,-2371-1260-47,0 1 15,1 73-15,-75 1 16,75 147-16,-75-147 15,445 1629 17,-667-1481-32,148 1333 47,-222-1481-47,0-75 0,0 75 15,0-149-15,-296 815 63,148-1037-63,-75 149 0,-73-149 15,-74 74-15,-75 0 16,-73 0-16,-75-74 16,-148 1-1,-148-75-15,0 0 16,-2445-149 15,2519 1-31,0-74 16,75-149-16,73 149 15,-2889-2000 17,2889 1703-17,0-148-15,149 0 16,73 75-16,75-1 15,-297-2815 48,667 3038-63,148 73 16,0-73-16,1705-1556 46,-1187 1629-46,75 1 16,0 74-16,222-1 16,2815 149 31,-3259 297-32,-1 73-15,149 148 16,74-73-16,2963 2148 47,-3333-2075-47,-75-73 15,-222-75-15,148 890 47,-296-890-47,-74 0 16,74-74-16,-74 1 15,-667 740 17,519-741-32,73-74 15,1-148-15,0 74 16,-371 75 15,519-149-31,0 0 31,0 0 1,0 0-1,0 74-15</inkml:trace>
  <inkml:trace contextRef="#ctx0" brushRef="#br0" timeOffset="87409.72">24225 26671 0,'0'-74'63,"-74"74"-63,-148-74 31,74 0-31,0 74 0,74-74 16,-75 0-16,-666-297 47,667 297-32,0 0-15,74 0 16,-74-148-16,74 74 15,-593-1482 48,667 1407-47,0 75-16,0 0 15,74 0-15,371-148 47,-223 296-31,-74 0-16,297 148 15,-223 0 1,74 0-16,-74 0 16,75 75-16,-149-149 15,222 963 32,-370-889-31,0 0-16,0 0 15,0 1 1,0-1-16,-148 0 0,0 0 16,-667 371 30,667-519-46,74 0 0,0 0 16,0 0 0,-297-519 31,223 149-32,74 147-15,-74-73 16,148-74-16,0 73 15,0 1-15,0 74 16,0-75 15,74 297-15,74 0-16,0 74 16,0 75-16,741 888 62,-889-963-46,0 0-1,0 0-15,-74 0 16,-222 0 31,222-74-32,0 0 1,0-74 15</inkml:trace>
  <inkml:trace contextRef="#ctx0" brushRef="#br0" timeOffset="88777.41">92160 24152 0,'0'0'0,"0"-74"15,-74 0-15,-741-519 47,741 519-47,-75-74 16,-147-1260 46,296 1260-62,0 0 16,1111-667 47,-1037 815-48,75 0-15,-1 0 16,593 74 15,-445 0-31,-74 75 16,0-75-16,75 74 15,-149-74-15,296 815 63,-444-815-63,0 0 15,0 74-15,-518 371 47,296-371-47,-1-74 0,1 0 16,0 0-16,-519-74 47,593 0-47,0 0 15,74 0-15,0 0 16,-149-222 31,223 148 0,0 0-32,0 0 1</inkml:trace>
  <inkml:trace contextRef="#ctx0" brushRef="#br0" timeOffset="91644.51">92382 21041 0,'0'0'0,"0"-74"0,74-1 16,148-295 15,-148 296-15,149-148-16,-149 73 15,74 1-15,4075-4297 79,-3483 3778-64,1-74-15,148-148 16,3038-3185 31,-3335 3333-47,1 74 15,-148 148-15,1184-1333 32,-1184 1408-17,-75 73-15,1 75 16,-75 0-16,1038-890 47,-1112 1038-47,-74 0 15,-74 74-15,74 0 16,-148 0-16</inkml:trace>
  <inkml:trace contextRef="#ctx0" brushRef="#br0" timeOffset="92492.28">116978 815 0,'0'0'15,"-593"74"1,445 0 0,-297 297 46,445-297-46,0 0-1,0 74 1,0 0 0,815 593 15,-667-593-15,149 74-16,-149-73 15,0-75-15,222 518 63,-370-443-63,0-75 15,0 0-15,-370 444 47,296-444-47,-148 75 16,74-149-16,-1 74 15,-295-74 17,370-74-17,74-1 1,0-517 31,0 518-32</inkml:trace>
  <inkml:trace contextRef="#ctx0" brushRef="#br0" timeOffset="93268.34">119052 3630 0,'74'0'15,"0"0"32,0 0 0,0 0-47,0 0 16,75 0-1,-75 0 17,0-74-32,74-74 15,-148 74-15,74-371 47,-74 371-47,0-74 0,-74 74 16,-519 0 46,519 74-62,0 74 16,-74 74-16,74 0 16,-148 593 15,222-518-31,0-1 15,0-74-15,0 148 16,518 223 15,-370-445-15,0-74-16,1 0 16,-1 0-16,444-222 62,-443 148-62,-75-75 0,-74 75 16,74 0-16</inkml:trace>
  <inkml:trace contextRef="#ctx0" brushRef="#br0" timeOffset="93956.03">121349 2593 0,'74'0'15,"0"74"1,0 74 0,-74 0-16,74 75 15,0-1-15,0 74 16,74 964 31,-74-1334 78,-74 0-125,74-75 15,0 1-15,1-74 16,517-1260 31,-518 1408-47,-74 0 15,74 74 64,0 0-64</inkml:trace>
  <inkml:trace contextRef="#ctx0" brushRef="#br0" timeOffset="94524.14">123275 2667 0,'0'74'16,"666"889"15,-666-889-15,149 75-16,-149-1 15,74-148-15,74 148 63,-74-148-63,0 0 16,0 0-16,222-296 46,-147 73-30,147-518 31,-296 667-31,74 0-16,-74 0 15,0 0-15,74 0 63,0 0-63</inkml:trace>
  <inkml:trace contextRef="#ctx0" brushRef="#br0" timeOffset="95225.16">126090 3038 0,'74'148'16,"0"-148"-16,445 370 47,-445-370-47,74 0 15,-74 0-15,222-74 47,-222 0-47,0-74 16,1-149 31,-75 223-16,-149 74 0,75 74-15,-148 75 15,222-75-15,-74 74-16,0 74 15,-74 741 32,148-889-47,0 0 16,74 1-16,74-75 15,296 0 17,-295 0-32,-1 0 15,0 0-15,-74 0 16,0-75-16,222-369 47</inkml:trace>
  <inkml:trace contextRef="#ctx0" brushRef="#br0" timeOffset="95888.01">128609 2963 0,'74'-74'31,"0"74"-31,0 74 16,296 667 31,-296-518-47,1-75 0,-75 0 15,74 0-15,0 148 47,-74-370 63,0-74-95,0-74-15,0 74 16,444-741 31,-370 815-47,0 0 0,0-1 15,297 1 32,-297 74-31</inkml:trace>
  <inkml:trace contextRef="#ctx0" brushRef="#br0" timeOffset="96588.7">132757 5260 0,'-74'0'0,"0"0"16,-74 0-16,-963 148 47,592-74-47,-148 0 0,-73 1 16,-75-1-16,-4593 148 46,4148-222-30,223 0-16,-74 0 16,74 0-16,-3482 0 62,4148 0-62,223 0 0,74 0 16,296-74 93,223-74-93</inkml:trace>
  <inkml:trace contextRef="#ctx0" brushRef="#br0" timeOffset="97324.52">132313 5482 0,'-74'0'0,"-74"0"0,-75 0 16,-73 0-16,-3334-148 63,2889 148-63,-4000-74 46,4000 74-46,-74 0 16,-1407 0 15,1925 0-31,1 0 16,74 0-16,73 0 16,1 0-16,-74 0 62,148 0-15</inkml:trace>
  <inkml:trace contextRef="#ctx0" brushRef="#br0" timeOffset="97980.54">129720 5334 0,'0'74'16,"-222"-74"0,-1260 0 15,741 0-15,-148 0-16,-74 0 15,-370-74-15,-4150-518 47,4520 517-47,-74-73 16,296 74-16,-1407-148 47,2074 222 62,0 0-78,0-74 0</inkml:trace>
  <inkml:trace contextRef="#ctx0" brushRef="#br0" timeOffset="107356.63">2963 35043 0,'-74'0'266,"0"0"-251,0 0-15,-74 0 16,-741 74 15,741 0-15,74 0 0,74 0-16,0 0 15,148 371 48,-148-371-48,74-74-15,-74 74 16,74-74-16,74 74 47,-74-74-32</inkml:trace>
  <inkml:trace contextRef="#ctx0" brushRef="#br0" timeOffset="107875.62">3482 33043 0,'0'148'16,"0"1185"47,0-1110-63,0-1 15,0 0-15,0 0 16,0 75 15,0-223 0,0-222 63</inkml:trace>
  <inkml:trace contextRef="#ctx0" brushRef="#br0" timeOffset="108203.48">4297 33709 0,'74'0'15,"519"0"16,-371 0-31,-74 0 16,0 0-16,0 0 16,1 0 15</inkml:trace>
  <inkml:trace contextRef="#ctx0" brushRef="#br0" timeOffset="108542.41">4964 35191 0,'0'0'0,"0"593"31,0-519-15,0 0-16,0 0 15,0 0 48,74-74-63</inkml:trace>
  <inkml:trace contextRef="#ctx0" brushRef="#br0" timeOffset="109239.33">6001 35265 0,'74'0'15,"0"0"-15,0 0 16,519 0 31,-445 0-47,-74 0 15,0 0-15,0 0 16,74 0 15,-74-148-31,0 0 16,1 0-16,-75 0 16,0-297 15,-75 445 0,-221 148-15,148 74-1,-74 1-15,-1 73 16,149-74-16,-74 1 16,74 888 15,222-963-16,75-74-15,-1 74 16,519 0 15,-593-148-31,0 0 16,-74-74-16,74 74 16,-74-148-16,74-74 15</inkml:trace>
  <inkml:trace contextRef="#ctx0" brushRef="#br0" timeOffset="109867.21">9186 34673 0,'0'74'0,"74"815"47,-74-667-47,0 0 0,0-74 15,0 1-15,0 295 47,0-370-15,75-74-17,-1-222 1,0-74-16,0-1 15,0 1-15,0 74 16,74-297 31,-74 445-31,0 74-16,-74 74 15,148 74-15,297 1038 31,-297-890-15,0 222 15,-148-666 47,0-74-62</inkml:trace>
  <inkml:trace contextRef="#ctx0" brushRef="#br0" timeOffset="110284.11">11113 35562 0,'0'-75'31,"74"75"-31,0 0 16,667 0 15,-445 0-31,1111-222 78</inkml:trace>
  <inkml:trace contextRef="#ctx0" brushRef="#br0" timeOffset="111011.9">13039 34450 0,'0'74'16,"0"0"-16,-223 2075 62,149-1779-62,0-73 16,74-75-16,0-74 16,0 0 31,0-74-1,223-74-14,-75 0-32,148 0 15,0-74-15,1 74 16,73-74-16,-148 74 16,-73 0 30,-75-74 95,74 74-125,-74-148-16</inkml:trace>
  <inkml:trace contextRef="#ctx0" brushRef="#br0" timeOffset="124619.32">21336 24078 0,'-74'0'110,"-74"0"-95,74 0 1,-741 371 62,741-371-78,0 0 0,74 74 16,-297 74 31,223-74-32,-74-74-15,74 74 16,-445 371 46,445-445-62,0 74 16,0-74 0,74 74-16,-74 0 0,0-74 15,-148 148 17,148-74-32,-75-74 15,-221 296 16,222-222-31,74 1 16,-741 369 47,667-444-63,0 74 0,73 0 15,-73-74 1,74 74-16,0-74 15,-74 74-15,74-74 16,-74 0-16,-667 223 47,667-223-31,-149 0 15,223 74-31,0-74 15,-74 0 1,74 0-16,0 0 16,-74 0-16,-1 0 15,-73 0-15,-296 0 47,369 0-47,1 0 0,0-74 16,74 74-16,-74-74 15,-371-371 32,371 297-31,74 74-16,0 0 16,0-74-16,-519-667 46,519 666-46,-74-73 16,74 74-16,-74-74 16,-149-297 15,149 223-31,-74-371 47,148 445-47,74-1 0,-74 1 15,-297-667 17,297 667-32,0 74 15,0-149-15,0 149 16,-222-889 31,296 815-47,-74-149 0,74 149 15,-74 0 1,-1-741 15,75 740-31,0-592 32,0 667-17,0 0-15,0 0 16,0-519 15,0 519-31,0-519 47,75 445-47,-75 0 0,74-1 16,-74 1-16,222-370 31,-222 443-31,74 1 15,0-74-15,148-371 47,-222 371-47,148 74 0,-73 0 16,73-1-16,370-517 47,-444 443-47,75 75 15,-1 0-15,74-148 16,667-816 15,-593 890-15,-73-74-16,73-75 16,0 149-16,1038-963 62,-1112 962-62,-74 149 0,74-148 16,1 74-16,962-445 47,-963 445-47,149 0 15,-149 74-15,74-74 16,1112-371 31,-1186 445-32,0 0-15,1 0 0,147 0 16,1260-297 46,-1334 297-62,-74 0 0,149 0 16,-75 74-16,1482-148 47,-1482 148-47,1 0 16,-1 0-16,75 0 15,1703-148 32,-1704 148-47,297-74 16,-371 74-1,1-75-15,73 75 16,815 0 15,-888 0-31,1110-74 47,-1036 74-47,-1 0 0,1 0 16,73 0-1,1779 0 32,-1927 0-47,0 0 16,1 0-16,-1 0 15,1186 74 17,-1186-74-32,0 75 15,1-75-15,73 0 16,-148 74-16,1038-74 62,-1112 0-62,74 0 0,0 0 16,1 74-16,666 0 47,-667-74-47,593 74 31,-593 0-15,0-74-16,1 74 15,517 74 17,-666-148-17,1 74-15,73-74 16,74 74-16,1778 593 47,-1629-519-32,-149 1-15,0-149 16,-74 74-16,75 0 16,-1 0-16,0-74 15,-74 74-15,741 222 47,-667-148-47,1-74 0,-75 75 16,74-75-16,889 370 47,-888-370-32,-1 0-15,0 75 16,74-1-16,742 370 47,-890-369-47,148-1 0,-74 0 15,1 74-15,740 519 47,-667-593-47,0 149 16,-147-149-16,-1 0 16,-74-74-16,667 519 46,-593-519-46,519 370 47,-519-296-47,0 1 0,-74-75 16,370 222 15,-369-148-15,369 149 15,-370-223-31,74 0 16,-74 74-16,0-74 15,667 371 32,-593-371-47,-73 74 16,73-74-16,-74 0 15,593 371 17,-519-297-32,-74-74 15,0 74-15,74-74 16,74 296 15,-148-295-31,0-1 16,75 74-16,-75-74 15,74 148-15,370 371 47,-369-445-47,295 371 32,-296-445-17,-148 0-15,148 148 16,-73-148-16,73 74 15,-148 75-15,148-149 16,-74 74-16,741 889 47,-667-889-31,371 371 15,-519-445-31,74 0 15,0 74-15,222 371 63,-222-519-63,-74 74 16,0 0 30,-296-74-30</inkml:trace>
  <inkml:trace contextRef="#ctx0" brushRef="#br0" timeOffset="141140.34">91937 24004 0,'-74'0'94,"0"74"-78,-370 445 31,444-445-47,-74-74 15,74 74-15,-74-74 16,0 74 0,74 0-16,-75-74 15,75 74-15,-296 371 47,222-297-31,0-74-16,74 0 15,-148 74 1,74-74-16,0 0 16,0 0-16,-1 1 15,1-1-15,-296 518 63,296-592-48,0 149-15,0-75 16,0 0-16,-223 148 47,297-148-32,-74 0-15,0 0 0,-815 889 79,741-889-64,-371 667 48,445-667-63,0 0 15,0 75-15,0-75 16,-519 518 31,519-517-47,-74 73 15,74-74-15,-74 0 16,0 148-16,-593 371 47,519-519-47,73 74 16,1-74-16,-74 0 15,-889 445 32,740-371-47,-814 148 31,815-222-15,-1 1-16,-147-1 16,-1483-74 30,1853 0-30,-74 0-16,74-74 16,0-1-1,-1334-295 17,1186 296-17,73 0-15,-73 0 16,74 0-16,-593-371 62,593 297-62,73 0 0,-73 0 16,-148-75-16,-1630-1110 47,1703 1185-32,149-75-15,0 149 16,-741-741 15,741 667-15,-149-74-16,75 0 16,74 73-16,-963-814 62,814 667-62,1 74 0,0-75 16,-75-73-16,-1333-1556 47,1482 1629-47,-74-147 15,74 73-15,-75 1 16,-444-1334 31,593 1408-47,74 73 15,0 1-15,-74 0 16,-297-889 15,371 814-15,-74-73-16,0 73 15,0-73-15,-223-815 47,223 814-47,0 149 0,74-74 16,-74-1-16,-519-1184 47,593 1258-47,-148-73 15,148 148-15,-75 0 16,75-1-16,-963-888 63,815 963-48,0-74-15,74 74 16,-1038-519 31,890 519-47,74-74 15,-1 74-15,-221-74 16,-1-1-16,-2444-591 62,2667 665-46,0 1-16,-1 0 16,1 74-16,0-74 15,0 0-15,-149 0 16,149 0-16,-1186-222 47,1112 147-32,0 75-15,-75-74 16,1 0-16,-1779-297 63,1705 371-63,74-74 0,-223 0 15,222 74 1,-1999-371 15,1925 371-15,75 74-16,-75-74 15,1 0-15,-3112-370 63,2963 370-63,75-1 15,-75 1-15,-1555-370 47,1629 370-47,-815-223 32,964 297-17,-223-74-15,1 0 0,-2594-444 47,2742 444-31,221 74-16,1 0 0,74 0 15,-519 0 17,371 0-17,-75 74-15,1-74 16,0 74-16,-964 148 47,1112-148-47,-519 222 31,519-221-15,-223 73-16,75 0 0,-1112 519 46,1186-519-46,0-74 16,73 0-16,1 74 16,-1037 445 31,1110-371-47,-73-148 15,74 74-15,0-74 16,-371 445 31,371-297-47,-74-73 15,0 73-15,73-74 16,-740 889 31,741-889-47,-74 75 15,74 73-15,-74-74 16,-816 1038 15,890-1112-15,0 74-16,74 0 16,-370 667 15,369-740-16,1-1-15,74 0 16,0 0-16,-296 1334 63,296-1186-63,0-74 0,0 1 15,0-1-15,0 815 47,0-815-31,0 75-16,0-75 15,74 0-15,371 1112 47,-371-1186-31,0 0-16,74 0 15,-74 75-15,593 740 63,-667-815-63,148 0 16,-74 0-16,593 815 46,-445-814-30,-74-1-16,149 74 0,-149-148 16,889 519 31,-889-519-32,0-74-15,0 74 16,-74-74-16,741 148 47,-592-148-47,-1 0 15,74 0-15,1 0 16,1555 0 31,-1556 0-47,-74 74 15,75-74-15,-75 0 16,519 0 15,-667 0-31,0 0 16,74 0-16,-74 0 16,74 0 15</inkml:trace>
  <inkml:trace contextRef="#ctx0" brushRef="#br0" timeOffset="141948.27">18447 22300 0,'0'74'78,"74"74"-63,148 0-15,815 816 47,-889-816-47,-73-74 16,73 0-16,-74-74 47,0 74 31,-74 0-62,-222 297 30,148-223-30,-1-148-16,75 74 63</inkml:trace>
  <inkml:trace contextRef="#ctx0" brushRef="#br0" timeOffset="147875.2">23633 25560 0,'0'74'47,"74"74"-16,74-74-31,74 74 16,-74-74-16,149 149 15,73-149-15,-74 148 16,75 0-16,-1 75 16,1-1-16,1851 2149 62,-1851-1926-62,-75-1 16,74 149-16,75 0 15,-149-75-15,1630 3854 63,-1703-3706-63,-75-147 16,0 74-16,0 0 15,0 74-15,445 3556 47,-519-3705-31,-74-73-16,74-1 15,-74 2594 48,0-2667-63,0-1 15,0-148-15,0-73 16,0-75-16,0 0 16,0-74-16,0 0 15</inkml:trace>
  <inkml:trace contextRef="#ctx0" brushRef="#br0" timeOffset="148740.12">32374 51490 0,'-74'0'31,"74"74"-31,74 519 47,-74-519-47,75 0 16,-75 0 171,74-74-171,74-74 31,-74 74-32,0-74 1,148 0 46,-148 74-62,0 0 32</inkml:trace>
  <inkml:trace contextRef="#ctx0" brushRef="#br0" timeOffset="149554.77">32374 51268 0,'0'74'0,"0"74"16,0 0-16,0 1038 46,0-890-30,0 0-16,0 75 16,75-75-16,295 816 62,-370-1038 1,0-223-32,0 1-31,0-74 16</inkml:trace>
  <inkml:trace contextRef="#ctx0" brushRef="#br0" timeOffset="150419.91">32374 51935 0,'149'0'16,"-1"0"-16,74-74 16,0 0-16,149-1 15,3703-295 48,-3185 296-63,-148 0 0,-148 74 15,444-148 48,-963 148-32,0 0-15,148 666 15,-222-369-31,74 147 16,1-73-16,-1 73 15,148 1112 16,-148-1408-15,-74-74-16,0 0 16,0 1-16,0-1 15,0 0 1,-148-74 46,-149 0-46,-295 0-16,-4668-74 47,3704-149-47,-1629-221 31,3036 444 47,149-74-62</inkml:trace>
  <inkml:trace contextRef="#ctx0" brushRef="#br0" timeOffset="151339.77">35190 54750 0,'0'74'15,"0"0"1,0 223-1,0-75 1,-149 0-16,-147-74 16,74 149-16,-1112 740 47,1038-741-47,148-74 15,-74 75-15,73-75 16,-147 148 31,222-295-16,148-1-15,222 0-1,223 0-15,148-74 16,222 74-16,222 0 15,74-74-15,4742 74 63,-5853-74-47,0 0 46,-74-74-46,0 0-1,-1111-1260 17,815 964-17,-1-1-15,-73 1 16,222 222-16,-297-445 62,371 593-62,74-74 0,0 0 16,-148-222 31,74 222-47</inkml:trace>
  <inkml:trace contextRef="#ctx0" brushRef="#br0" timeOffset="154754.87">33412 52527 0,'148'0'187,"74"0"-187,0 0 16,75 0-16,1110 223 62</inkml:trace>
  <inkml:trace contextRef="#ctx0" brushRef="#br0" timeOffset="156026.89">33412 53787 0,'74'0'266,"0"0"-251,296-74 48,-222 74-63,1 0 15,147 0-15,0 0 16,75 0-16,73 0 16,75 0-16,-149 0 15,1 0-15,-1 0 16,-74 0 46</inkml:trace>
  <inkml:trace contextRef="#ctx0" brushRef="#br0" timeOffset="164139.58">88678 28301 0,'0'148'0,"-74"-74"16,0 75 0,74-1-16,-149 0 15,-1036 1037 48,889-962-48,148-75-15,-75 74 16,-73-74-16,74 0 16,-1482 815 31,1408-814-47,-75-1 15,75-74-15,-75 0 16,75 74-16,-2519 148 78,2370-370-78,75-74 0,74 0 16,-149 0-16,-1629-1038 46,1703 1038-30,-147-222-16,73 74 16,-147-75-16,147 75 15,1-1-15,73 1 16,75 0-16,-1556-964 62,1630 1112-62,-75-74 16,75 0-16,-1037-742 47,888 742-47,75 0 16,-75-74-16,75-1 15,-2445-2074 48,2371 1853-63,-1 221 0,75-73 15,-964-1408 17,890 1185-17,74 149-15,-667-1038 47,814 1037-47,1 149 0,0-148 16,-74-1-16,-815-1481 47,888 1630-47,1-1 15,-74 1-15,0-75 16,-2371-2073 31,2222 2221-32,75 1-15,74 0 16,-74 74 0,-1112-519 30,1038 593-46,73-74 0,-147 73 16,147 1 0,-73 0-16,-1408-296 47,1482 296-47,-1 0 15,-73 74-15,74 0 16,-1482-74 31,1481 74-47,1 0 15,-223 0-15,75 0 16,-2742-149 31,2445 75-47,149 74 0,-1 0 15,74 0-15,-2222-74 47,1926-74-47,75 148 0,-75-74 16,0 0-16,-1630-74 47,1926 74-47,-1481 0 31,1482-1-15,73 75-16,149 0 15,-2297-74 48,2297 74-63,73 0 15,1 0-15,-741 149 47,444-75-47,-73-74 0,-149 74 16,0-74-16,-1556 74 47,2149-74-47,74 0 15,-74 0-15,74 74 16,-1630 741 31,1260-593-31,-1 0-16,75 1 15,73 73-15,-1110 889 31,1110-814-15,75-75-16,-74 75 16,-1-75-16,-443 1482 47,591-1259-47,75 147 15,0-73-15,0 0 16,-74 2518 31,148-2814-32,0-1-15,74 75 0,0-75 16,223 148 0,-1 1-16,148-1 0,1 75 15,1481 1111 16,-1481-1334-15,-1 1-16,1-75 16,-149 0-16,-74-74 15,-148-148 32,0 74-31,0-74-1,149-444 17,-75 296-32</inkml:trace>
  <inkml:trace contextRef="#ctx0" brushRef="#br0" timeOffset="170341.32">57637 4001 0,'74'0'0,"0"0"16,0 0-16,148 0 47,-148 0-32,1 0-15,-1 0 16,74 0-16,0 0 16,889-741 46,-1037 667-62,0 0 16,0-75-16,0 75 15,0-148 32,-74 222-47,-74-74 0,0 74 16,0 0-1,73 0-15,-73 0 0,74 0 16,0 0 0,-519 815 31,445-593-32,74 1-15,-74-75 16,148 74-16,-74-74 15,0-74-15,0 74 16,148 149 15,0-223-15,0-74-16,0 74 16,74 0-16,1704 296 62,-1703-370-62,-75 0 16,0 0-16,0-74 15,-74-74 1,74 74-16,74-445 31</inkml:trace>
  <inkml:trace contextRef="#ctx0" brushRef="#br0" timeOffset="171288.4">61786 3186 0,'-75'0'15,"1"0"-15,-444 592 47,444-443-47,0 1110 63,148-1185-48,0-74-15,0 74 16,0-74 0,815 74 15,-741-148-16,0 0-15,-74-74 16,75 74-16,-75-74 16</inkml:trace>
  <inkml:trace contextRef="#ctx0" brushRef="#br0" timeOffset="171756.37">63119 1111 0,'0'0'0,"74"223"16,0 73 0,0 148-16,0 1 0,-74-1 15,74 75-15,-74-74 16,75 73-16,-1 1 16,0-223-16,-74 0 15,74 223 32,-74-593 31,0-74-62,0 0-16,222-890 47</inkml:trace>
  <inkml:trace contextRef="#ctx0" brushRef="#br0" timeOffset="172106.42">64527 3704 0,'296'0'47,"-222"0"-47,371 667 47,-445-519-47,74 0 16,0-73-1,-74-1-15,0 0 63,74-74-47,0 0-1</inkml:trace>
  <inkml:trace contextRef="#ctx0" brushRef="#br0" timeOffset="172769.44">67490 4297 0,'-74'0'31,"0"0"-15,74 74-16,0 74 15,0 75-15,0-75 16,0 0-16,0 222 47,74-296-47,0-74 15,-74 74-15,741-222 63,-667 0-63,0-74 15,0 74-15,-74-75 16,0-369 15,0 444-31,0-1 0,-74 1 16,-74 74 15,74 74-15,0 0 15</inkml:trace>
  <inkml:trace contextRef="#ctx0" brushRef="#br0" timeOffset="174019.7">71713 9409 0,'-297'148'0,"75"-148"15,-1704 222 16,1259-222-31,-74 0 16,-74-148-16,-74 0 16,-3481-1111 15,3629 1036-15,148 1-16,0-74 15,149 73-15,-816-1258 63,1038 1184-63,74 75 0,-148-74 15,-75-1-15,-666-740 47,963 889-47,0-74 0,0 74 16,74-1-16,222-591 47,74 517-32,-73 1-15,73 0 16,0 0-16,3853-816 62,-3704 1038-62,147 0 16,149 0-16,3852 593 47,-3482-297-47,-296-147 16,-222-1-16,148 148 46,-741-222-46,74 0 0,0 149 16,0-1-16,0 0 16,519 1556 15,-519-1259-15,0-75-16,0-73 15,-74 73-15,-74 1557 31,-74-1557-15,0-148-16,0 75 16,73-149-16,-888 445 47,519-519-47,-149 0 15,-74 74-15,-147-147 16,-4298-520 31,4593 223-47,75-75 15,73 1-15,1-74 16,-890-1483 15,890 1261-31,-741-1557 47,1037 2001-47,74 74 16,0-74-1</inkml:trace>
  <inkml:trace contextRef="#ctx0" brushRef="#br0" timeOffset="187283.95">14594 26819 0,'-74'0'63,"0"0"-48,0 0-15,-74 0 16,-74-74 0,74 0-16,-149-74 0,-1258-1186 78,1480 1186-63,1-74-15,0 74 16,-74 0-16,-519-1038 62,667 964-62,-74 74 16,-74-74-16,148-1 16,-148 1-16,74-148 15,-74 147-15,148-73 16,-593-1260 31,593 1334-32,-74-148-15,0 73 0,74 1 16,0-2149 47,74 2000-63,-74 75 15,0-75-15,74 75 16,-74-74-16,74 73 15,0 1-15,593-1112 47,-667 1260-47,148-1 16,0-73-16,75-148 16,-1 147-1,-74 75-15,74 0 16,1408-1705 31,-1334 1705-32,-73-74-15,73 74 16,74-75 0,-73 75-16,295-74 0,1-1 15,1926-888 16,-1778 889-15,-149 73-16,4668-666 63,-4667 815-48,148 0-15,5408-445 63,-5260 519-48,0 0-15,0 0 16,0-74-16,5186 593 62,-5112-371-62,-74 74 0,0-73 16,-149-1-16,2372 1259 63,-2519-962-63,73-75 0,75 75 15,74-1 1,0 75-16,296 148 15,-148-75-15,-222-73 16,1926 1481 15,-2000-1407-31,0-148 16,1333 1481 15,-1630-1482-31,-73 75 16,-75 0-16,74 73 15,-148-73-15,593 2000 47,-444-1926-47,73 518 16,-222-741-16,0 75 16,75 73-16,-75-73 15,0-1-15,1037 1483 47,-888-1483-47,-1-73 16,74-1-16,-73-74 15,1333 1557 17,-1260-1409-17,74 1-15,1-1 16,-75 75-16,1631 1111 47,-1557-1408-47,75 0 15,-1-74-15,1779 223 47,-1927-371-47,75 74 16,-75-74-16,-73 0 15,2814 0 32,-2518 0-47,-75 0 16,75-148-16,-74 0 16,1703-1260 30,-1703 1037-46,-1 1 0,-73 74 16,-1-1 0,1260-1555 31,-1556 1630-47,0 0 15,-73-1-15,73 1 16,74-371 15,-222 519-15,0 0-1,74 74 110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A63649-D7A5-4C66-B427-86092E4E2724}"/>
                  </a:ext>
                </a:extLst>
              </p14:cNvPr>
              <p14:cNvContentPartPr/>
              <p14:nvPr/>
            </p14:nvContentPartPr>
            <p14:xfrm>
              <a:off x="533520" y="106560"/>
              <a:ext cx="49819680" cy="24698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A63649-D7A5-4C66-B427-86092E4E2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97200"/>
                <a:ext cx="49838400" cy="247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5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B0A4E-E52B-4734-ACFA-0F17B487D475}"/>
              </a:ext>
            </a:extLst>
          </p:cNvPr>
          <p:cNvGrpSpPr/>
          <p:nvPr/>
        </p:nvGrpSpPr>
        <p:grpSpPr>
          <a:xfrm>
            <a:off x="3952911" y="9450759"/>
            <a:ext cx="539825" cy="4837823"/>
            <a:chOff x="3952912" y="9171713"/>
            <a:chExt cx="518608" cy="511687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9171713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9492117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271863" y="7064400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1340702" y="11231219"/>
            <a:ext cx="375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9E24C0-F718-47A5-B99D-4382C37236DC}"/>
              </a:ext>
            </a:extLst>
          </p:cNvPr>
          <p:cNvGrpSpPr/>
          <p:nvPr/>
        </p:nvGrpSpPr>
        <p:grpSpPr>
          <a:xfrm rot="1902505">
            <a:off x="5651642" y="5787131"/>
            <a:ext cx="1459006" cy="5019746"/>
            <a:chOff x="11734800" y="1276350"/>
            <a:chExt cx="609600" cy="8267700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000959" y="9758399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18095813">
            <a:off x="7551996" y="4688628"/>
            <a:ext cx="1545698" cy="581667"/>
            <a:chOff x="6225775" y="5006333"/>
            <a:chExt cx="2002881" cy="58166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649116" y="13792274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키보드 입력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엔터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1902505">
            <a:off x="7011006" y="3406899"/>
            <a:ext cx="2660950" cy="3604079"/>
            <a:chOff x="11734800" y="1276350"/>
            <a:chExt cx="609600" cy="8267700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18094166">
            <a:off x="4986059" y="331305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188FAC-312D-416D-9AB3-351A9B9C8123}"/>
              </a:ext>
            </a:extLst>
          </p:cNvPr>
          <p:cNvSpPr txBox="1"/>
          <p:nvPr/>
        </p:nvSpPr>
        <p:spPr>
          <a:xfrm rot="18087209">
            <a:off x="1914991" y="11860405"/>
            <a:ext cx="410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1011     1011     0100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18087209">
            <a:off x="4300170" y="7498128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18087209">
            <a:off x="5528105" y="7528905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UTF-8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7335187" y="5828653"/>
            <a:ext cx="103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isr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9B339-C534-4D5A-A370-6727940E5BC7}"/>
              </a:ext>
            </a:extLst>
          </p:cNvPr>
          <p:cNvSpPr txBox="1"/>
          <p:nvPr/>
        </p:nvSpPr>
        <p:spPr>
          <a:xfrm>
            <a:off x="15234046" y="17545223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788BB-4BDE-4D66-97E1-433A0C33B438}"/>
              </a:ext>
            </a:extLst>
          </p:cNvPr>
          <p:cNvGrpSpPr/>
          <p:nvPr/>
        </p:nvGrpSpPr>
        <p:grpSpPr>
          <a:xfrm rot="7271518">
            <a:off x="15983958" y="7861630"/>
            <a:ext cx="2026709" cy="6807857"/>
            <a:chOff x="7147953" y="4656268"/>
            <a:chExt cx="2026709" cy="68078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72A2C3A-90E9-4C12-B5E9-86805AF0E3F6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D81061-10C2-4EC9-A5CE-927CD96D0311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AD8E12-4D4B-495E-9AEB-C6EE6EF7F06E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 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D76FE4-7FD2-41AD-BAC5-75EE27C5DFE2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89A163-725F-49EF-BFB6-4546E182C96A}"/>
                </a:ext>
              </a:extLst>
            </p:cNvPr>
            <p:cNvSpPr txBox="1"/>
            <p:nvPr/>
          </p:nvSpPr>
          <p:spPr>
            <a:xfrm rot="14328482">
              <a:off x="6914079" y="9643804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1CA4FF-1F84-4694-81B2-3881486C0D98}"/>
              </a:ext>
            </a:extLst>
          </p:cNvPr>
          <p:cNvGrpSpPr/>
          <p:nvPr/>
        </p:nvGrpSpPr>
        <p:grpSpPr>
          <a:xfrm rot="7124772">
            <a:off x="14236998" y="5499504"/>
            <a:ext cx="1463986" cy="5698055"/>
            <a:chOff x="9800792" y="2222587"/>
            <a:chExt cx="1463986" cy="56980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14279-4617-4D8E-BBF9-7B23A525242E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osw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3317948-5BBF-429F-B90D-C6415B0D4AEE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58D2201-02F2-44D5-9380-D353C332DB2C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10DC448-B713-4B07-A4D1-B72DBD48E9C8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70DDF8-3ADC-4D60-99D5-2BBB26963599}"/>
              </a:ext>
            </a:extLst>
          </p:cNvPr>
          <p:cNvSpPr/>
          <p:nvPr/>
        </p:nvSpPr>
        <p:spPr>
          <a:xfrm>
            <a:off x="16061860" y="15983024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D4B51C4-D5C0-4682-8B24-845DAB9DCBAD}"/>
              </a:ext>
            </a:extLst>
          </p:cNvPr>
          <p:cNvGrpSpPr/>
          <p:nvPr/>
        </p:nvGrpSpPr>
        <p:grpSpPr>
          <a:xfrm rot="19776072">
            <a:off x="11361641" y="3377231"/>
            <a:ext cx="2660950" cy="3604079"/>
            <a:chOff x="11734800" y="1276350"/>
            <a:chExt cx="609600" cy="8267700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691E2E2-9F32-4FDD-97C6-D261807259B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CB19D76-5FC7-4F78-AE4B-BD09059C4C6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7849746" y="610125"/>
            <a:ext cx="4965478" cy="40168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87541C-6F62-4C6A-B6C9-186E28FE77C5}"/>
              </a:ext>
            </a:extLst>
          </p:cNvPr>
          <p:cNvGrpSpPr/>
          <p:nvPr/>
        </p:nvGrpSpPr>
        <p:grpSpPr>
          <a:xfrm rot="14337829">
            <a:off x="11861142" y="4688628"/>
            <a:ext cx="1545698" cy="581667"/>
            <a:chOff x="6225775" y="5006333"/>
            <a:chExt cx="2002881" cy="58166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77F15F4-03FF-4DC3-8F73-D65171BD70CE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186655-6269-4047-83AB-4AF388F86B95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8868478-0D1A-4BF8-8DC6-59A0F8BE9AE2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479B8F2-9037-48A1-A5CE-F23BA88C9356}"/>
              </a:ext>
            </a:extLst>
          </p:cNvPr>
          <p:cNvSpPr txBox="1"/>
          <p:nvPr/>
        </p:nvSpPr>
        <p:spPr>
          <a:xfrm rot="3600000">
            <a:off x="12152619" y="4592443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BuffedWriter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DEEEF1-CAB9-45B1-85B5-91DD8CD80A4D}"/>
              </a:ext>
            </a:extLst>
          </p:cNvPr>
          <p:cNvSpPr txBox="1"/>
          <p:nvPr/>
        </p:nvSpPr>
        <p:spPr>
          <a:xfrm>
            <a:off x="13036732" y="6338827"/>
            <a:ext cx="1423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osw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8FE36C-E0AC-443D-9353-19C8100611F9}"/>
              </a:ext>
            </a:extLst>
          </p:cNvPr>
          <p:cNvSpPr txBox="1"/>
          <p:nvPr/>
        </p:nvSpPr>
        <p:spPr>
          <a:xfrm rot="3600000">
            <a:off x="12587284" y="9159106"/>
            <a:ext cx="467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#.......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4CEB44-D19E-4C82-92DC-686685DB6FFE}"/>
              </a:ext>
            </a:extLst>
          </p:cNvPr>
          <p:cNvSpPr txBox="1"/>
          <p:nvPr/>
        </p:nvSpPr>
        <p:spPr>
          <a:xfrm>
            <a:off x="1276627" y="17560116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B3A5A3F-384D-4EDE-A956-5763848D20F3}"/>
              </a:ext>
            </a:extLst>
          </p:cNvPr>
          <p:cNvSpPr/>
          <p:nvPr/>
        </p:nvSpPr>
        <p:spPr>
          <a:xfrm>
            <a:off x="744366" y="15983024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5E4A4-9079-4C30-BB3A-22BB8F7F5A34}"/>
              </a:ext>
            </a:extLst>
          </p:cNvPr>
          <p:cNvSpPr txBox="1"/>
          <p:nvPr/>
        </p:nvSpPr>
        <p:spPr>
          <a:xfrm>
            <a:off x="3027048" y="10066909"/>
            <a:ext cx="6968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600" b="1" dirty="0">
                <a:solidFill>
                  <a:srgbClr val="FF0000"/>
                </a:solidFill>
                <a:latin typeface="+mn-ea"/>
              </a:rPr>
              <a:t>System.in</a:t>
            </a:r>
            <a:endParaRPr lang="ko-KR" altLang="en-US" sz="6600" b="1" dirty="0" err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F2647E-3E3D-4655-8EB3-BDA9B056F69E}"/>
              </a:ext>
            </a:extLst>
          </p:cNvPr>
          <p:cNvSpPr/>
          <p:nvPr/>
        </p:nvSpPr>
        <p:spPr>
          <a:xfrm>
            <a:off x="14826281" y="13792274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모니터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E48157-7E33-41FC-8DC8-44EF5F7B2987}"/>
              </a:ext>
            </a:extLst>
          </p:cNvPr>
          <p:cNvSpPr txBox="1"/>
          <p:nvPr/>
        </p:nvSpPr>
        <p:spPr>
          <a:xfrm>
            <a:off x="14240260" y="10722723"/>
            <a:ext cx="4825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600" b="1" dirty="0" err="1">
                <a:solidFill>
                  <a:srgbClr val="FF0000"/>
                </a:solidFill>
                <a:latin typeface="+mn-ea"/>
              </a:rPr>
              <a:t>System.out</a:t>
            </a:r>
            <a:endParaRPr lang="ko-KR" altLang="en-US" sz="6600" b="1" dirty="0" err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49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5336</TotalTime>
  <Words>106</Words>
  <Application>Microsoft Office PowerPoint</Application>
  <PresentationFormat>사용자 지정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455</cp:revision>
  <dcterms:created xsi:type="dcterms:W3CDTF">2020-11-23T02:29:11Z</dcterms:created>
  <dcterms:modified xsi:type="dcterms:W3CDTF">2020-12-11T07:22:08Z</dcterms:modified>
</cp:coreProperties>
</file>