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"/>
  </p:notesMasterIdLst>
  <p:sldIdLst>
    <p:sldId id="305" r:id="rId2"/>
    <p:sldId id="317" r:id="rId3"/>
    <p:sldId id="307" r:id="rId4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0" autoAdjust="0"/>
    <p:restoredTop sz="86275" autoAdjust="0"/>
  </p:normalViewPr>
  <p:slideViewPr>
    <p:cSldViewPr snapToGrid="0">
      <p:cViewPr varScale="1">
        <p:scale>
          <a:sx n="20" d="100"/>
          <a:sy n="20" d="100"/>
        </p:scale>
        <p:origin x="78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DA003-B540-4DD9-944C-A86B16A231AE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C251D-74E4-4CEB-B896-B02C34F60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027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C251D-74E4-4CEB-B896-B02C34F60D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2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C251D-74E4-4CEB-B896-B02C34F60D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536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C251D-74E4-4CEB-B896-B02C34F60D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6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8/mysite5/api/guestbook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8/mysite5/api/guestbook/write?name=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D5340F-0804-4CA4-84EB-1727C862B97F}"/>
              </a:ext>
            </a:extLst>
          </p:cNvPr>
          <p:cNvSpPr txBox="1"/>
          <p:nvPr/>
        </p:nvSpPr>
        <p:spPr bwMode="auto">
          <a:xfrm>
            <a:off x="17403160" y="2655219"/>
            <a:ext cx="21177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sym typeface="Wingdings" panose="05000000000000000000" pitchFamily="2" charset="2"/>
              </a:rPr>
              <a:t>Tomcat 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b="1" dirty="0" err="1">
                <a:latin typeface="+mn-ea"/>
              </a:rPr>
              <a:t>web+was</a:t>
            </a:r>
            <a:r>
              <a:rPr lang="en-US" altLang="ko-KR" sz="1200" b="1" dirty="0">
                <a:latin typeface="+mn-ea"/>
              </a:rPr>
              <a:t>)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CBF234-61F3-40E4-855C-BDD9B2A59453}"/>
              </a:ext>
            </a:extLst>
          </p:cNvPr>
          <p:cNvSpPr/>
          <p:nvPr/>
        </p:nvSpPr>
        <p:spPr bwMode="auto">
          <a:xfrm>
            <a:off x="17563268" y="2893451"/>
            <a:ext cx="17058040" cy="665966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3DE4892-C464-4EAC-97DC-1D3E7CEBE982}"/>
              </a:ext>
            </a:extLst>
          </p:cNvPr>
          <p:cNvGrpSpPr/>
          <p:nvPr/>
        </p:nvGrpSpPr>
        <p:grpSpPr>
          <a:xfrm>
            <a:off x="18010902" y="3029315"/>
            <a:ext cx="11425035" cy="5664743"/>
            <a:chOff x="6258677" y="1154506"/>
            <a:chExt cx="2180083" cy="203001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2BEDE9C-1FBB-4A4E-8C2F-FDC1FDF42A60}"/>
                </a:ext>
              </a:extLst>
            </p:cNvPr>
            <p:cNvSpPr/>
            <p:nvPr/>
          </p:nvSpPr>
          <p:spPr bwMode="auto">
            <a:xfrm>
              <a:off x="6258677" y="1219200"/>
              <a:ext cx="2180083" cy="1965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281359-53CC-4064-9D61-84F63460DAD5}"/>
                </a:ext>
              </a:extLst>
            </p:cNvPr>
            <p:cNvSpPr txBox="1"/>
            <p:nvPr/>
          </p:nvSpPr>
          <p:spPr bwMode="auto">
            <a:xfrm>
              <a:off x="7178364" y="1154506"/>
              <a:ext cx="465310" cy="992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err="1">
                  <a:latin typeface="+mn-ea"/>
                </a:rPr>
                <a:t>mysite</a:t>
              </a:r>
              <a:endParaRPr lang="ko-KR" altLang="en-US" sz="1200" b="1" dirty="0">
                <a:latin typeface="+mn-ea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E8DB7A-B602-48F3-B003-4ED89522CC88}"/>
              </a:ext>
            </a:extLst>
          </p:cNvPr>
          <p:cNvGrpSpPr/>
          <p:nvPr/>
        </p:nvGrpSpPr>
        <p:grpSpPr>
          <a:xfrm>
            <a:off x="40305778" y="4077989"/>
            <a:ext cx="2316745" cy="2370137"/>
            <a:chOff x="17787308" y="3789313"/>
            <a:chExt cx="2316745" cy="237013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A582006-8C68-431B-BAE7-61E0534826D2}"/>
                </a:ext>
              </a:extLst>
            </p:cNvPr>
            <p:cNvSpPr/>
            <p:nvPr/>
          </p:nvSpPr>
          <p:spPr bwMode="auto">
            <a:xfrm>
              <a:off x="17878134" y="4025850"/>
              <a:ext cx="2225919" cy="2133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원통 58">
              <a:extLst>
                <a:ext uri="{FF2B5EF4-FFF2-40B4-BE49-F238E27FC236}">
                  <a16:creationId xmlns:a16="http://schemas.microsoft.com/office/drawing/2014/main" id="{357AFDE0-455C-4B61-8DDB-4B888067AD22}"/>
                </a:ext>
              </a:extLst>
            </p:cNvPr>
            <p:cNvSpPr/>
            <p:nvPr/>
          </p:nvSpPr>
          <p:spPr>
            <a:xfrm>
              <a:off x="18113179" y="4215715"/>
              <a:ext cx="1781175" cy="1537579"/>
            </a:xfrm>
            <a:prstGeom prst="can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DB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9CE85F5-BEE1-4291-9554-C38D444689B6}"/>
                </a:ext>
              </a:extLst>
            </p:cNvPr>
            <p:cNvSpPr txBox="1"/>
            <p:nvPr/>
          </p:nvSpPr>
          <p:spPr bwMode="auto">
            <a:xfrm>
              <a:off x="17787308" y="3789313"/>
              <a:ext cx="1781175" cy="2778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</a:rPr>
                <a:t>DB</a:t>
              </a:r>
              <a:r>
                <a:rPr lang="ko-KR" altLang="en-US" sz="1200" b="1" dirty="0">
                  <a:latin typeface="+mn-ea"/>
                </a:rPr>
                <a:t>서버 </a:t>
              </a:r>
              <a:r>
                <a:rPr lang="en-US" altLang="ko-KR" sz="1200" b="1" dirty="0">
                  <a:latin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200" b="1" dirty="0">
                  <a:latin typeface="+mn-ea"/>
                  <a:sym typeface="Wingdings" panose="05000000000000000000" pitchFamily="2" charset="2"/>
                </a:rPr>
                <a:t>오라클</a:t>
              </a:r>
              <a:endParaRPr lang="ko-KR" altLang="en-US" sz="1200" b="1" dirty="0">
                <a:latin typeface="+mn-ea"/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7E21227-C211-4DD0-86A4-08A14E596E74}"/>
              </a:ext>
            </a:extLst>
          </p:cNvPr>
          <p:cNvCxnSpPr>
            <a:cxnSpLocks/>
            <a:stCxn id="32" idx="3"/>
            <a:endCxn id="63" idx="1"/>
          </p:cNvCxnSpPr>
          <p:nvPr/>
        </p:nvCxnSpPr>
        <p:spPr bwMode="auto">
          <a:xfrm>
            <a:off x="5571288" y="2614470"/>
            <a:ext cx="11668000" cy="252387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B5344D1-D138-41C2-AD08-F92B82EEDAB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880200" y="6606880"/>
            <a:ext cx="11188601" cy="42577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9619635-D6D6-4DA2-9349-4ABEA81B7B25}"/>
              </a:ext>
            </a:extLst>
          </p:cNvPr>
          <p:cNvSpPr/>
          <p:nvPr/>
        </p:nvSpPr>
        <p:spPr>
          <a:xfrm>
            <a:off x="10359208" y="1985804"/>
            <a:ext cx="3276600" cy="1615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b="1" dirty="0">
                <a:solidFill>
                  <a:srgbClr val="222222"/>
                </a:solidFill>
                <a:latin typeface="+mn-ea"/>
              </a:rPr>
              <a:t>GET </a:t>
            </a:r>
            <a:r>
              <a:rPr lang="en-US" altLang="ko-KR" sz="1100" b="1" dirty="0">
                <a:latin typeface="+mn-ea"/>
                <a:ea typeface="+mn-ea"/>
              </a:rPr>
              <a:t>mysite5/guestbook/</a:t>
            </a:r>
            <a:r>
              <a:rPr lang="en-US" altLang="ko-KR" sz="1100" b="1" dirty="0" err="1">
                <a:latin typeface="+mn-ea"/>
                <a:ea typeface="+mn-ea"/>
              </a:rPr>
              <a:t>ajaxList</a:t>
            </a:r>
            <a:r>
              <a:rPr lang="en-US" altLang="ko-KR" sz="1100" b="1" dirty="0">
                <a:latin typeface="+mn-ea"/>
                <a:ea typeface="+mn-ea"/>
              </a:rPr>
              <a:t> </a:t>
            </a:r>
            <a:r>
              <a:rPr lang="en-US" altLang="ko-KR" sz="1100" dirty="0">
                <a:latin typeface="+mn-ea"/>
              </a:rPr>
              <a:t>/</a:t>
            </a:r>
            <a:r>
              <a:rPr lang="en-US" altLang="ko-KR" sz="1100" b="1" dirty="0">
                <a:solidFill>
                  <a:srgbClr val="222222"/>
                </a:solidFill>
                <a:latin typeface="+mn-ea"/>
              </a:rPr>
              <a:t> HTTP/1.1 </a:t>
            </a:r>
          </a:p>
          <a:p>
            <a:pPr>
              <a:defRPr/>
            </a:pP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Host: www.javaex.com</a:t>
            </a:r>
          </a:p>
          <a:p>
            <a:pPr>
              <a:defRPr/>
            </a:pP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Accept: deflate </a:t>
            </a:r>
          </a:p>
          <a:p>
            <a:pPr>
              <a:defRPr/>
            </a:pP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Accept-</a:t>
            </a:r>
            <a:r>
              <a:rPr lang="en-US" altLang="ko-KR" sz="1100" dirty="0" err="1">
                <a:solidFill>
                  <a:srgbClr val="222222"/>
                </a:solidFill>
                <a:latin typeface="+mn-ea"/>
              </a:rPr>
              <a:t>Lantext</a:t>
            </a: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/html, */*</a:t>
            </a:r>
          </a:p>
          <a:p>
            <a:pPr>
              <a:defRPr/>
            </a:pP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Accept-Encoding: </a:t>
            </a:r>
            <a:r>
              <a:rPr lang="en-US" altLang="ko-KR" sz="1100" dirty="0" err="1">
                <a:solidFill>
                  <a:srgbClr val="222222"/>
                </a:solidFill>
                <a:latin typeface="+mn-ea"/>
              </a:rPr>
              <a:t>gzip</a:t>
            </a: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, </a:t>
            </a:r>
            <a:r>
              <a:rPr lang="en-US" altLang="ko-KR" sz="1100" dirty="0" err="1">
                <a:solidFill>
                  <a:srgbClr val="222222"/>
                </a:solidFill>
                <a:latin typeface="+mn-ea"/>
              </a:rPr>
              <a:t>guage</a:t>
            </a: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: ko-KR</a:t>
            </a:r>
          </a:p>
          <a:p>
            <a:pPr>
              <a:defRPr/>
            </a:pP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User-Agent: Mozilla/5.0</a:t>
            </a:r>
          </a:p>
          <a:p>
            <a:pPr>
              <a:defRPr/>
            </a:pPr>
            <a:endParaRPr lang="en-US" altLang="ko-KR" sz="1100" dirty="0">
              <a:solidFill>
                <a:srgbClr val="222222"/>
              </a:solidFill>
              <a:latin typeface="+mn-ea"/>
            </a:endParaRPr>
          </a:p>
          <a:p>
            <a:pPr>
              <a:defRPr/>
            </a:pPr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파라미터</a:t>
            </a:r>
            <a:endParaRPr lang="en-US" altLang="ko-KR" sz="1100" dirty="0">
              <a:solidFill>
                <a:srgbClr val="FF0000"/>
              </a:solidFill>
              <a:latin typeface="+mn-ea"/>
            </a:endParaRPr>
          </a:p>
          <a:p>
            <a:pPr>
              <a:defRPr/>
            </a:pPr>
            <a:endParaRPr lang="en-US" altLang="ko-KR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D38C5D5-4F27-46F8-9E70-7DF6ACC0E9C8}"/>
              </a:ext>
            </a:extLst>
          </p:cNvPr>
          <p:cNvSpPr/>
          <p:nvPr/>
        </p:nvSpPr>
        <p:spPr bwMode="auto">
          <a:xfrm>
            <a:off x="18786105" y="3318472"/>
            <a:ext cx="6826769" cy="438866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24">
            <a:extLst>
              <a:ext uri="{FF2B5EF4-FFF2-40B4-BE49-F238E27FC236}">
                <a16:creationId xmlns:a16="http://schemas.microsoft.com/office/drawing/2014/main" id="{4670F5C6-0412-4A38-89EC-AE1D2432C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6765" y="3149408"/>
            <a:ext cx="896937" cy="3302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web.xml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76" name="직사각형 24">
            <a:extLst>
              <a:ext uri="{FF2B5EF4-FFF2-40B4-BE49-F238E27FC236}">
                <a16:creationId xmlns:a16="http://schemas.microsoft.com/office/drawing/2014/main" id="{06AD7B4F-EC62-46FE-A170-FEEADC42A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0277" y="3154838"/>
            <a:ext cx="2172197" cy="7132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algn="ctr">
            <a:solidFill>
              <a:schemeClr val="accent2"/>
            </a:solidFill>
            <a:prstDash val="sys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spring-servlet.xml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controller </a:t>
            </a:r>
            <a:r>
              <a:rPr lang="ko-KR" altLang="en-US" sz="1600" b="0" dirty="0">
                <a:latin typeface="+mn-ea"/>
                <a:ea typeface="+mn-ea"/>
              </a:rPr>
              <a:t>위치</a:t>
            </a:r>
            <a:br>
              <a:rPr lang="en-US" altLang="ko-KR" sz="1600" b="0" dirty="0">
                <a:latin typeface="+mn-ea"/>
                <a:ea typeface="+mn-ea"/>
              </a:rPr>
            </a:br>
            <a:r>
              <a:rPr lang="en-US" altLang="ko-KR" sz="1600" b="0" dirty="0" err="1">
                <a:latin typeface="+mn-ea"/>
                <a:ea typeface="+mn-ea"/>
              </a:rPr>
              <a:t>com.javaex.controller</a:t>
            </a:r>
            <a:endParaRPr lang="en-US" altLang="ko-KR" sz="1600" b="0" dirty="0">
              <a:latin typeface="+mn-ea"/>
              <a:ea typeface="+mn-ea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93C1BA-56FA-4ED9-BFB7-80BD048C0FE9}"/>
              </a:ext>
            </a:extLst>
          </p:cNvPr>
          <p:cNvGrpSpPr/>
          <p:nvPr/>
        </p:nvGrpSpPr>
        <p:grpSpPr>
          <a:xfrm>
            <a:off x="19285881" y="3653681"/>
            <a:ext cx="6140484" cy="4003970"/>
            <a:chOff x="32231192" y="14235053"/>
            <a:chExt cx="6140484" cy="4003970"/>
          </a:xfrm>
        </p:grpSpPr>
        <p:sp>
          <p:nvSpPr>
            <p:cNvPr id="78" name="직사각형 5">
              <a:extLst>
                <a:ext uri="{FF2B5EF4-FFF2-40B4-BE49-F238E27FC236}">
                  <a16:creationId xmlns:a16="http://schemas.microsoft.com/office/drawing/2014/main" id="{97F7749F-B7CC-4324-A517-4F5853895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1192" y="15541566"/>
              <a:ext cx="1758950" cy="803275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b="0" dirty="0">
                  <a:latin typeface="+mn-ea"/>
                  <a:ea typeface="+mn-ea"/>
                </a:rPr>
                <a:t>Front 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 err="1">
                  <a:latin typeface="+mn-ea"/>
                  <a:ea typeface="+mn-ea"/>
                </a:rPr>
                <a:t>DispatcherServlet</a:t>
              </a:r>
              <a:endParaRPr lang="en-US" altLang="ko-KR" sz="16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79" name="직사각형 6">
              <a:extLst>
                <a:ext uri="{FF2B5EF4-FFF2-40B4-BE49-F238E27FC236}">
                  <a16:creationId xmlns:a16="http://schemas.microsoft.com/office/drawing/2014/main" id="{68B6520E-2916-49EA-A820-9BD7E7431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2341" y="15541565"/>
              <a:ext cx="2019335" cy="95547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rgbClr val="3F7F5F"/>
                  </a:solidFill>
                  <a:latin typeface="+mn-ea"/>
                  <a:ea typeface="+mn-ea"/>
                </a:rPr>
                <a:t>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80" name="직사각형 14">
              <a:extLst>
                <a:ext uri="{FF2B5EF4-FFF2-40B4-BE49-F238E27FC236}">
                  <a16:creationId xmlns:a16="http://schemas.microsoft.com/office/drawing/2014/main" id="{B71DBF7C-D71F-4DDE-A32C-C57EFFB9C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5830" y="16998891"/>
              <a:ext cx="1558925" cy="70326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81" name="직사각형 15">
              <a:extLst>
                <a:ext uri="{FF2B5EF4-FFF2-40B4-BE49-F238E27FC236}">
                  <a16:creationId xmlns:a16="http://schemas.microsoft.com/office/drawing/2014/main" id="{DBF3390F-0854-4FD8-89EA-9D3536810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07392" y="17081440"/>
              <a:ext cx="2308740" cy="115758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82" name="직선 화살표 연결선 19">
              <a:extLst>
                <a:ext uri="{FF2B5EF4-FFF2-40B4-BE49-F238E27FC236}">
                  <a16:creationId xmlns:a16="http://schemas.microsoft.com/office/drawing/2014/main" id="{BF309AA8-3830-4F08-9A92-0E2EE67AFC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91429" y="15691836"/>
              <a:ext cx="2361931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" name="직사각형 24">
              <a:extLst>
                <a:ext uri="{FF2B5EF4-FFF2-40B4-BE49-F238E27FC236}">
                  <a16:creationId xmlns:a16="http://schemas.microsoft.com/office/drawing/2014/main" id="{CAA336EE-C231-402E-BE40-C6077E86F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3355" y="14235053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84" name="직선 화살표 연결선 27">
              <a:extLst>
                <a:ext uri="{FF2B5EF4-FFF2-40B4-BE49-F238E27FC236}">
                  <a16:creationId xmlns:a16="http://schemas.microsoft.com/office/drawing/2014/main" id="{9FA8C662-E5AC-43F1-9443-84A341F68B61}"/>
                </a:ext>
              </a:extLst>
            </p:cNvPr>
            <p:cNvCxnSpPr>
              <a:cxnSpLocks noChangeShapeType="1"/>
              <a:endCxn id="83" idx="2"/>
            </p:cNvCxnSpPr>
            <p:nvPr/>
          </p:nvCxnSpPr>
          <p:spPr bwMode="auto">
            <a:xfrm flipV="1">
              <a:off x="33991429" y="14888686"/>
              <a:ext cx="1105632" cy="65249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직선 화살표 연결선 33">
              <a:extLst>
                <a:ext uri="{FF2B5EF4-FFF2-40B4-BE49-F238E27FC236}">
                  <a16:creationId xmlns:a16="http://schemas.microsoft.com/office/drawing/2014/main" id="{C7090B99-9123-41FD-9A07-4251367F85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3991429" y="16044114"/>
              <a:ext cx="2361931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" name="직사각형 10">
              <a:extLst>
                <a:ext uri="{FF2B5EF4-FFF2-40B4-BE49-F238E27FC236}">
                  <a16:creationId xmlns:a16="http://schemas.microsoft.com/office/drawing/2014/main" id="{AB99B58B-3639-412A-9E7B-04185B5A9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6860" y="15946987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Model and 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87" name="직선 화살표 연결선 34">
              <a:extLst>
                <a:ext uri="{FF2B5EF4-FFF2-40B4-BE49-F238E27FC236}">
                  <a16:creationId xmlns:a16="http://schemas.microsoft.com/office/drawing/2014/main" id="{CB42E4A2-4BBE-49B3-A40F-D42A72486E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91429" y="16345434"/>
              <a:ext cx="1055779" cy="703449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직선 화살표 연결선 37">
              <a:extLst>
                <a:ext uri="{FF2B5EF4-FFF2-40B4-BE49-F238E27FC236}">
                  <a16:creationId xmlns:a16="http://schemas.microsoft.com/office/drawing/2014/main" id="{ED20CD6A-14FB-4068-971B-157755BF843B}"/>
                </a:ext>
              </a:extLst>
            </p:cNvPr>
            <p:cNvCxnSpPr>
              <a:cxnSpLocks noChangeShapeType="1"/>
              <a:stCxn id="78" idx="2"/>
              <a:endCxn id="81" idx="0"/>
            </p:cNvCxnSpPr>
            <p:nvPr/>
          </p:nvCxnSpPr>
          <p:spPr bwMode="auto">
            <a:xfrm>
              <a:off x="33110667" y="16344841"/>
              <a:ext cx="351095" cy="736599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타원 46">
              <a:extLst>
                <a:ext uri="{FF2B5EF4-FFF2-40B4-BE49-F238E27FC236}">
                  <a16:creationId xmlns:a16="http://schemas.microsoft.com/office/drawing/2014/main" id="{97812E91-6C0F-403C-8A8C-62728C3D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3702" y="15316677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90" name="타원 47">
              <a:extLst>
                <a:ext uri="{FF2B5EF4-FFF2-40B4-BE49-F238E27FC236}">
                  <a16:creationId xmlns:a16="http://schemas.microsoft.com/office/drawing/2014/main" id="{469847C3-CF4B-49FE-B0A4-3CBFAA948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2580" y="14938316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91" name="타원 48">
              <a:extLst>
                <a:ext uri="{FF2B5EF4-FFF2-40B4-BE49-F238E27FC236}">
                  <a16:creationId xmlns:a16="http://schemas.microsoft.com/office/drawing/2014/main" id="{280BA3EF-D203-49B8-B054-41CA23832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9105" y="15441553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92" name="타원 49">
              <a:extLst>
                <a:ext uri="{FF2B5EF4-FFF2-40B4-BE49-F238E27FC236}">
                  <a16:creationId xmlns:a16="http://schemas.microsoft.com/office/drawing/2014/main" id="{A9F6B9FA-C92D-4794-824A-CE9A388E7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555" y="15843191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93" name="타원 50">
              <a:extLst>
                <a:ext uri="{FF2B5EF4-FFF2-40B4-BE49-F238E27FC236}">
                  <a16:creationId xmlns:a16="http://schemas.microsoft.com/office/drawing/2014/main" id="{BC7C4278-B3B9-4B29-B6E0-562381DCC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3380" y="16697266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3" name="직사각형 24">
            <a:extLst>
              <a:ext uri="{FF2B5EF4-FFF2-40B4-BE49-F238E27FC236}">
                <a16:creationId xmlns:a16="http://schemas.microsoft.com/office/drawing/2014/main" id="{AEC7B871-01DD-4035-A9EA-28F6328A6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2081" y="922671"/>
            <a:ext cx="10073856" cy="141436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72000" rIns="72000" bIns="72000" anchor="t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ko-KR" sz="2000" dirty="0">
                <a:latin typeface="+mn-ea"/>
                <a:ea typeface="+mn-ea"/>
              </a:rPr>
              <a:t>”</a:t>
            </a:r>
            <a:r>
              <a:rPr lang="en-US" altLang="ko-KR" sz="2000" dirty="0">
                <a:solidFill>
                  <a:srgbClr val="2A00FF"/>
                </a:solidFill>
                <a:latin typeface="+mn-ea"/>
                <a:ea typeface="+mn-ea"/>
              </a:rPr>
              <a:t>/mysite5/guestbook/</a:t>
            </a:r>
            <a:r>
              <a:rPr lang="en-US" altLang="ko-KR" sz="2000" dirty="0" err="1">
                <a:solidFill>
                  <a:srgbClr val="2A00FF"/>
                </a:solidFill>
                <a:latin typeface="+mn-ea"/>
                <a:ea typeface="+mn-ea"/>
              </a:rPr>
              <a:t>ajaxList</a:t>
            </a:r>
            <a:r>
              <a:rPr lang="en-US" altLang="ko-KR" sz="2000" dirty="0">
                <a:latin typeface="+mn-ea"/>
                <a:ea typeface="+mn-ea"/>
              </a:rPr>
              <a:t>  get, post </a:t>
            </a:r>
            <a:r>
              <a:rPr lang="en-US" altLang="ko-KR" sz="200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ko-KR" sz="2000" dirty="0" err="1">
                <a:latin typeface="+mn-ea"/>
                <a:ea typeface="+mn-ea"/>
                <a:sym typeface="Wingdings" panose="05000000000000000000" pitchFamily="2" charset="2"/>
              </a:rPr>
              <a:t>GuestbookController.ajaxList</a:t>
            </a:r>
            <a:r>
              <a:rPr lang="en-US" altLang="ko-KR" sz="2000" dirty="0">
                <a:latin typeface="+mn-ea"/>
                <a:ea typeface="+mn-ea"/>
                <a:sym typeface="Wingdings" panose="05000000000000000000" pitchFamily="2" charset="2"/>
              </a:rPr>
              <a:t>(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endParaRPr lang="en-US" altLang="ko-KR" sz="1800" b="0" dirty="0">
              <a:latin typeface="+mn-ea"/>
              <a:ea typeface="+mn-ea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 altLang="ko-KR" sz="1800" b="0" dirty="0">
              <a:latin typeface="+mn-ea"/>
              <a:ea typeface="+mn-ea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64" name="모서리가 둥근 직사각형 51">
            <a:extLst>
              <a:ext uri="{FF2B5EF4-FFF2-40B4-BE49-F238E27FC236}">
                <a16:creationId xmlns:a16="http://schemas.microsoft.com/office/drawing/2014/main" id="{0FBFE6E0-E157-40D8-957A-38985554B1BB}"/>
              </a:ext>
            </a:extLst>
          </p:cNvPr>
          <p:cNvSpPr/>
          <p:nvPr/>
        </p:nvSpPr>
        <p:spPr>
          <a:xfrm>
            <a:off x="17239288" y="5930548"/>
            <a:ext cx="2041438" cy="1715031"/>
          </a:xfrm>
          <a:prstGeom prst="roundRect">
            <a:avLst>
              <a:gd name="adj" fmla="val 2748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200" b="1" dirty="0">
              <a:solidFill>
                <a:srgbClr val="0070C0"/>
              </a:solidFill>
              <a:latin typeface="+mn-ea"/>
            </a:endParaRPr>
          </a:p>
          <a:p>
            <a:pPr algn="ctr">
              <a:defRPr/>
            </a:pPr>
            <a:endParaRPr lang="en-US" altLang="ko-KR" sz="12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3" name="모서리가 둥근 직사각형 49">
            <a:extLst>
              <a:ext uri="{FF2B5EF4-FFF2-40B4-BE49-F238E27FC236}">
                <a16:creationId xmlns:a16="http://schemas.microsoft.com/office/drawing/2014/main" id="{223A17ED-BB1E-44BD-B683-B8669D51C0D0}"/>
              </a:ext>
            </a:extLst>
          </p:cNvPr>
          <p:cNvSpPr/>
          <p:nvPr/>
        </p:nvSpPr>
        <p:spPr>
          <a:xfrm>
            <a:off x="17239288" y="4401367"/>
            <a:ext cx="2031433" cy="1473946"/>
          </a:xfrm>
          <a:prstGeom prst="roundRect">
            <a:avLst>
              <a:gd name="adj" fmla="val 19514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200" b="1" dirty="0" err="1">
                <a:solidFill>
                  <a:srgbClr val="C00000"/>
                </a:solidFill>
                <a:latin typeface="+mn-ea"/>
              </a:rPr>
              <a:t>rquest</a:t>
            </a:r>
            <a:endParaRPr lang="en-US" altLang="ko-KR" sz="1200" b="1" dirty="0">
              <a:solidFill>
                <a:srgbClr val="C00000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08C1FC8-3C36-43C8-8DEE-DD26A9030E44}"/>
              </a:ext>
            </a:extLst>
          </p:cNvPr>
          <p:cNvGrpSpPr/>
          <p:nvPr/>
        </p:nvGrpSpPr>
        <p:grpSpPr>
          <a:xfrm>
            <a:off x="28918076" y="4837185"/>
            <a:ext cx="2114893" cy="994244"/>
            <a:chOff x="14760196" y="4633753"/>
            <a:chExt cx="2114893" cy="994244"/>
          </a:xfrm>
        </p:grpSpPr>
        <p:sp>
          <p:nvSpPr>
            <p:cNvPr id="97" name="모서리가 둥근 직사각형 60">
              <a:extLst>
                <a:ext uri="{FF2B5EF4-FFF2-40B4-BE49-F238E27FC236}">
                  <a16:creationId xmlns:a16="http://schemas.microsoft.com/office/drawing/2014/main" id="{4A6C2EE9-EA0C-45A1-B292-6F7AD5BC2304}"/>
                </a:ext>
              </a:extLst>
            </p:cNvPr>
            <p:cNvSpPr/>
            <p:nvPr/>
          </p:nvSpPr>
          <p:spPr>
            <a:xfrm>
              <a:off x="14760196" y="4867042"/>
              <a:ext cx="2114893" cy="760955"/>
            </a:xfrm>
            <a:prstGeom prst="roundRect">
              <a:avLst>
                <a:gd name="adj" fmla="val 37648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solidFill>
                    <a:srgbClr val="000000"/>
                  </a:solidFill>
                  <a:latin typeface="+mn-ea"/>
                </a:rPr>
                <a:t>.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BEBA59D-46C9-42ED-B75D-E871B65EADDC}"/>
                </a:ext>
              </a:extLst>
            </p:cNvPr>
            <p:cNvSpPr txBox="1"/>
            <p:nvPr/>
          </p:nvSpPr>
          <p:spPr bwMode="auto">
            <a:xfrm>
              <a:off x="14840726" y="4633753"/>
              <a:ext cx="1296987" cy="2762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</a:rPr>
                <a:t>Dao </a:t>
              </a:r>
              <a:r>
                <a:rPr lang="ko-KR" altLang="en-US" sz="1200" b="1" dirty="0">
                  <a:latin typeface="+mn-ea"/>
                </a:rPr>
                <a:t>객체</a:t>
              </a:r>
            </a:p>
          </p:txBody>
        </p:sp>
      </p:grpSp>
      <p:sp>
        <p:nvSpPr>
          <p:cNvPr id="32" name="직사각형 7">
            <a:extLst>
              <a:ext uri="{FF2B5EF4-FFF2-40B4-BE49-F238E27FC236}">
                <a16:creationId xmlns:a16="http://schemas.microsoft.com/office/drawing/2014/main" id="{6D48F9DD-3E69-4647-8088-8B4A1552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70" y="2435158"/>
            <a:ext cx="5302418" cy="358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600" b="1" dirty="0">
                <a:latin typeface="+mn-ea"/>
                <a:ea typeface="+mn-ea"/>
              </a:rPr>
              <a:t>http://localhost:8088/mysite5/guestbook/ajaxList</a:t>
            </a: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BCB64543-65E3-4CAB-81A9-0FF90CBC3C94}"/>
              </a:ext>
            </a:extLst>
          </p:cNvPr>
          <p:cNvCxnSpPr>
            <a:cxnSpLocks/>
            <a:stCxn id="97" idx="1"/>
          </p:cNvCxnSpPr>
          <p:nvPr/>
        </p:nvCxnSpPr>
        <p:spPr>
          <a:xfrm flipH="1">
            <a:off x="28189142" y="5450952"/>
            <a:ext cx="728934" cy="2909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24">
            <a:extLst>
              <a:ext uri="{FF2B5EF4-FFF2-40B4-BE49-F238E27FC236}">
                <a16:creationId xmlns:a16="http://schemas.microsoft.com/office/drawing/2014/main" id="{2CE595F3-2AE2-41A6-9DEA-2C89AFF10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45706" y="3090272"/>
            <a:ext cx="2954654" cy="1015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algn="ctr">
            <a:solidFill>
              <a:schemeClr val="accent2"/>
            </a:solidFill>
            <a:prstDash val="sys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applicateinContext.xml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com.javaex</a:t>
            </a:r>
            <a:endParaRPr lang="en-US" altLang="ko-KR" sz="1600" dirty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 altLang="ko-KR" sz="1600" dirty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@Repository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55F0A58-0B53-4F8A-A6B4-58F79AC915AA}"/>
              </a:ext>
            </a:extLst>
          </p:cNvPr>
          <p:cNvGrpSpPr/>
          <p:nvPr/>
        </p:nvGrpSpPr>
        <p:grpSpPr>
          <a:xfrm>
            <a:off x="31844177" y="3442349"/>
            <a:ext cx="5732634" cy="6184344"/>
            <a:chOff x="14209995" y="10261676"/>
            <a:chExt cx="5732634" cy="6184344"/>
          </a:xfrm>
        </p:grpSpPr>
        <p:sp>
          <p:nvSpPr>
            <p:cNvPr id="145" name="모서리가 둥근 직사각형 4">
              <a:extLst>
                <a:ext uri="{FF2B5EF4-FFF2-40B4-BE49-F238E27FC236}">
                  <a16:creationId xmlns:a16="http://schemas.microsoft.com/office/drawing/2014/main" id="{66743328-4EE8-430B-8962-131BD757D25B}"/>
                </a:ext>
              </a:extLst>
            </p:cNvPr>
            <p:cNvSpPr/>
            <p:nvPr/>
          </p:nvSpPr>
          <p:spPr>
            <a:xfrm>
              <a:off x="14209995" y="10261676"/>
              <a:ext cx="5732634" cy="5721274"/>
            </a:xfrm>
            <a:prstGeom prst="roundRect">
              <a:avLst>
                <a:gd name="adj" fmla="val 180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sz="2400" b="1" dirty="0" err="1">
                  <a:solidFill>
                    <a:schemeClr val="tx1"/>
                  </a:solidFill>
                  <a:latin typeface="+mn-ea"/>
                </a:rPr>
                <a:t>MyBatis</a:t>
              </a:r>
              <a:endParaRPr lang="ko-KR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7" name="모서리가 둥근 직사각형 39">
              <a:extLst>
                <a:ext uri="{FF2B5EF4-FFF2-40B4-BE49-F238E27FC236}">
                  <a16:creationId xmlns:a16="http://schemas.microsoft.com/office/drawing/2014/main" id="{63FDCF7B-C9A1-4CF2-A0F7-0BA83C346086}"/>
                </a:ext>
              </a:extLst>
            </p:cNvPr>
            <p:cNvSpPr/>
            <p:nvPr/>
          </p:nvSpPr>
          <p:spPr>
            <a:xfrm>
              <a:off x="14343534" y="10916661"/>
              <a:ext cx="5384479" cy="67126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1600" b="1" dirty="0" err="1">
                  <a:solidFill>
                    <a:schemeClr val="tx1"/>
                  </a:solidFill>
                  <a:latin typeface="+mn-ea"/>
                </a:rPr>
                <a:t>SqlSession</a:t>
              </a:r>
              <a:br>
                <a:rPr lang="en-US" altLang="ko-KR" sz="1600" b="1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sz="1600" b="1" dirty="0" err="1">
                  <a:solidFill>
                    <a:schemeClr val="tx1"/>
                  </a:solidFill>
                  <a:latin typeface="+mn-ea"/>
                </a:rPr>
                <a:t>sqlSessionTemplate</a:t>
              </a:r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9" name="모서리가 둥근 직사각형 40">
              <a:extLst>
                <a:ext uri="{FF2B5EF4-FFF2-40B4-BE49-F238E27FC236}">
                  <a16:creationId xmlns:a16="http://schemas.microsoft.com/office/drawing/2014/main" id="{884B1719-37AD-45C2-B773-A75B42F45E04}"/>
                </a:ext>
              </a:extLst>
            </p:cNvPr>
            <p:cNvSpPr/>
            <p:nvPr/>
          </p:nvSpPr>
          <p:spPr>
            <a:xfrm>
              <a:off x="14343534" y="12121690"/>
              <a:ext cx="5384479" cy="372791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sz="1600" b="1" dirty="0" err="1">
                  <a:solidFill>
                    <a:schemeClr val="tx1"/>
                  </a:solidFill>
                  <a:latin typeface="+mn-ea"/>
                </a:rPr>
                <a:t>SqlSessionFactioryBean</a:t>
              </a: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50" name="그룹 14">
              <a:extLst>
                <a:ext uri="{FF2B5EF4-FFF2-40B4-BE49-F238E27FC236}">
                  <a16:creationId xmlns:a16="http://schemas.microsoft.com/office/drawing/2014/main" id="{5022624A-B960-410C-A0DF-D69E6B7621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15074" y="12662685"/>
              <a:ext cx="2921163" cy="3783335"/>
              <a:chOff x="2817208" y="3238947"/>
              <a:chExt cx="1974748" cy="3320393"/>
            </a:xfrm>
          </p:grpSpPr>
          <p:sp>
            <p:nvSpPr>
              <p:cNvPr id="151" name="모서리가 둥근 직사각형 42">
                <a:extLst>
                  <a:ext uri="{FF2B5EF4-FFF2-40B4-BE49-F238E27FC236}">
                    <a16:creationId xmlns:a16="http://schemas.microsoft.com/office/drawing/2014/main" id="{6EC892B9-1293-4B60-80CF-551F81DF56AF}"/>
                  </a:ext>
                </a:extLst>
              </p:cNvPr>
              <p:cNvSpPr/>
              <p:nvPr/>
            </p:nvSpPr>
            <p:spPr>
              <a:xfrm>
                <a:off x="3154123" y="3651814"/>
                <a:ext cx="1490541" cy="1791533"/>
              </a:xfrm>
              <a:prstGeom prst="roundRect">
                <a:avLst>
                  <a:gd name="adj" fmla="val 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 algn="ctr" eaLnBrk="1" latinLnBrk="1" hangingPunct="1">
                  <a:defRPr/>
                </a:pPr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</a:rPr>
                  <a:t>phonebook.xml</a:t>
                </a:r>
              </a:p>
              <a:p>
                <a:pPr algn="ctr" eaLnBrk="1" latinLnBrk="1" hangingPunct="1">
                  <a:defRPr/>
                </a:pPr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</a:rPr>
                  <a:t>namespace =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+mn-ea"/>
                  </a:rPr>
                  <a:t>guestbook</a:t>
                </a:r>
              </a:p>
              <a:p>
                <a:pPr algn="ctr" eaLnBrk="1" latinLnBrk="1" hangingPunct="1">
                  <a:defRPr/>
                </a:pPr>
                <a:endParaRPr lang="en-US" altLang="ko-KR" sz="1400" b="1" dirty="0">
                  <a:solidFill>
                    <a:schemeClr val="tx1"/>
                  </a:solidFill>
                  <a:latin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sz="1600" dirty="0">
                    <a:solidFill>
                      <a:srgbClr val="7F007F"/>
                    </a:solidFill>
                    <a:latin typeface="+mn-ea"/>
                  </a:rPr>
                  <a:t>id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+mn-ea"/>
                  </a:rPr>
                  <a:t>=</a:t>
                </a:r>
                <a:r>
                  <a:rPr lang="en-US" altLang="ko-KR" sz="1600" i="1" dirty="0">
                    <a:solidFill>
                      <a:srgbClr val="2A00FF"/>
                    </a:solidFill>
                    <a:latin typeface="+mn-ea"/>
                  </a:rPr>
                  <a:t>“."</a:t>
                </a:r>
              </a:p>
              <a:p>
                <a:pPr latinLnBrk="1">
                  <a:defRPr/>
                </a:pPr>
                <a:endParaRPr lang="en-US" altLang="ko-KR" sz="1400" i="1" dirty="0">
                  <a:solidFill>
                    <a:srgbClr val="2A00FF"/>
                  </a:solidFill>
                  <a:latin typeface="+mn-ea"/>
                </a:endParaRPr>
              </a:p>
              <a:p>
                <a:pPr latinLnBrk="1">
                  <a:defRPr/>
                </a:pPr>
                <a:endParaRPr lang="en-US" altLang="ko-KR" sz="1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52" name="모서리가 둥근 직사각형 41">
                <a:extLst>
                  <a:ext uri="{FF2B5EF4-FFF2-40B4-BE49-F238E27FC236}">
                    <a16:creationId xmlns:a16="http://schemas.microsoft.com/office/drawing/2014/main" id="{FEBE8EC9-5FB6-413A-8428-28A1826EA218}"/>
                  </a:ext>
                </a:extLst>
              </p:cNvPr>
              <p:cNvSpPr/>
              <p:nvPr/>
            </p:nvSpPr>
            <p:spPr>
              <a:xfrm>
                <a:off x="2817208" y="3238947"/>
                <a:ext cx="1974748" cy="384284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28575" algn="ctr">
                <a:solidFill>
                  <a:schemeClr val="accent2"/>
                </a:solidFill>
                <a:prstDash val="sysDash"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latinLnBrk="1">
                  <a:spcBef>
                    <a:spcPct val="0"/>
                  </a:spcBef>
                </a:pPr>
                <a:r>
                  <a:rPr kumimoji="1" lang="en-US" altLang="ko-KR" sz="1600" b="1" dirty="0">
                    <a:solidFill>
                      <a:srgbClr val="000000"/>
                    </a:solidFill>
                    <a:latin typeface="+mn-ea"/>
                  </a:rPr>
                  <a:t>configuration.xml</a:t>
                </a:r>
                <a:endParaRPr kumimoji="1" lang="ko-KR" altLang="en-US" sz="1600" b="1" dirty="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154" name="모서리가 둥근 직사각형 31">
                <a:extLst>
                  <a:ext uri="{FF2B5EF4-FFF2-40B4-BE49-F238E27FC236}">
                    <a16:creationId xmlns:a16="http://schemas.microsoft.com/office/drawing/2014/main" id="{1997361B-DABA-4219-BC63-CE20F42B5F41}"/>
                  </a:ext>
                </a:extLst>
              </p:cNvPr>
              <p:cNvSpPr/>
              <p:nvPr/>
            </p:nvSpPr>
            <p:spPr>
              <a:xfrm>
                <a:off x="3154124" y="5560381"/>
                <a:ext cx="1386354" cy="260424"/>
              </a:xfrm>
              <a:prstGeom prst="roundRect">
                <a:avLst>
                  <a:gd name="adj" fmla="val 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</a:rPr>
                  <a:t>mapper.xml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55" name="모서리가 둥근 직사각형 32">
                <a:extLst>
                  <a:ext uri="{FF2B5EF4-FFF2-40B4-BE49-F238E27FC236}">
                    <a16:creationId xmlns:a16="http://schemas.microsoft.com/office/drawing/2014/main" id="{C9C3A12C-074D-459C-BAAB-1AED0627340A}"/>
                  </a:ext>
                </a:extLst>
              </p:cNvPr>
              <p:cNvSpPr/>
              <p:nvPr/>
            </p:nvSpPr>
            <p:spPr>
              <a:xfrm>
                <a:off x="3154124" y="6298916"/>
                <a:ext cx="1386354" cy="260424"/>
              </a:xfrm>
              <a:prstGeom prst="roundRect">
                <a:avLst>
                  <a:gd name="adj" fmla="val 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</a:rPr>
                  <a:t>…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7" name="모서리가 둥근 직사각형 31">
                <a:extLst>
                  <a:ext uri="{FF2B5EF4-FFF2-40B4-BE49-F238E27FC236}">
                    <a16:creationId xmlns:a16="http://schemas.microsoft.com/office/drawing/2014/main" id="{E26B5F4D-24D2-4AA4-91EE-1A782A0263B6}"/>
                  </a:ext>
                </a:extLst>
              </p:cNvPr>
              <p:cNvSpPr/>
              <p:nvPr/>
            </p:nvSpPr>
            <p:spPr>
              <a:xfrm>
                <a:off x="3154124" y="5815582"/>
                <a:ext cx="1386354" cy="260424"/>
              </a:xfrm>
              <a:prstGeom prst="roundRect">
                <a:avLst>
                  <a:gd name="adj" fmla="val 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</a:rPr>
                  <a:t>mapper.xml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8" name="모서리가 둥근 직사각형 31">
                <a:extLst>
                  <a:ext uri="{FF2B5EF4-FFF2-40B4-BE49-F238E27FC236}">
                    <a16:creationId xmlns:a16="http://schemas.microsoft.com/office/drawing/2014/main" id="{0D912A1F-7842-4948-A5B4-B73CC78A1EF9}"/>
                  </a:ext>
                </a:extLst>
              </p:cNvPr>
              <p:cNvSpPr/>
              <p:nvPr/>
            </p:nvSpPr>
            <p:spPr>
              <a:xfrm>
                <a:off x="3154124" y="6059865"/>
                <a:ext cx="1386354" cy="260424"/>
              </a:xfrm>
              <a:prstGeom prst="roundRect">
                <a:avLst>
                  <a:gd name="adj" fmla="val 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</a:rPr>
                  <a:t>mapper.xml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D697EAEF-81BC-44FB-B5FF-95E738D0EE73}"/>
                </a:ext>
              </a:extLst>
            </p:cNvPr>
            <p:cNvCxnSpPr>
              <a:cxnSpLocks/>
              <a:stCxn id="147" idx="2"/>
              <a:endCxn id="149" idx="0"/>
            </p:cNvCxnSpPr>
            <p:nvPr/>
          </p:nvCxnSpPr>
          <p:spPr>
            <a:xfrm>
              <a:off x="17035774" y="11587930"/>
              <a:ext cx="0" cy="53376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그룹 13">
              <a:extLst>
                <a:ext uri="{FF2B5EF4-FFF2-40B4-BE49-F238E27FC236}">
                  <a16:creationId xmlns:a16="http://schemas.microsoft.com/office/drawing/2014/main" id="{83F16429-3097-4360-B269-DDB5189A06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16823" y="12368288"/>
              <a:ext cx="2230603" cy="3288543"/>
              <a:chOff x="4076172" y="1371328"/>
              <a:chExt cx="2404040" cy="3288653"/>
            </a:xfrm>
          </p:grpSpPr>
          <p:sp>
            <p:nvSpPr>
              <p:cNvPr id="159" name="모서리가 둥근 직사각형 4">
                <a:extLst>
                  <a:ext uri="{FF2B5EF4-FFF2-40B4-BE49-F238E27FC236}">
                    <a16:creationId xmlns:a16="http://schemas.microsoft.com/office/drawing/2014/main" id="{347D8973-29B1-4A92-A9A4-33A081629D33}"/>
                  </a:ext>
                </a:extLst>
              </p:cNvPr>
              <p:cNvSpPr/>
              <p:nvPr/>
            </p:nvSpPr>
            <p:spPr>
              <a:xfrm>
                <a:off x="4103879" y="1443599"/>
                <a:ext cx="2376333" cy="3216382"/>
              </a:xfrm>
              <a:prstGeom prst="roundRect">
                <a:avLst>
                  <a:gd name="adj" fmla="val 1801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12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7FE5204-49CF-4654-9A3A-6F4B3F1E00B3}"/>
                  </a:ext>
                </a:extLst>
              </p:cNvPr>
              <p:cNvSpPr txBox="1"/>
              <p:nvPr/>
            </p:nvSpPr>
            <p:spPr>
              <a:xfrm>
                <a:off x="4076172" y="1371328"/>
                <a:ext cx="2062028" cy="33814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latinLnBrk="1" hangingPunct="1">
                  <a:defRPr/>
                </a:pPr>
                <a:r>
                  <a:rPr lang="en-US" altLang="ko-KR" sz="1600" b="1" dirty="0" err="1">
                    <a:latin typeface="+mn-ea"/>
                  </a:rPr>
                  <a:t>DataSource</a:t>
                </a:r>
                <a:endParaRPr lang="ko-KR" altLang="en-US" sz="1600" b="1" dirty="0">
                  <a:latin typeface="+mn-ea"/>
                </a:endParaRPr>
              </a:p>
            </p:txBody>
          </p:sp>
          <p:sp>
            <p:nvSpPr>
              <p:cNvPr id="161" name="모서리가 둥근 직사각형 34">
                <a:extLst>
                  <a:ext uri="{FF2B5EF4-FFF2-40B4-BE49-F238E27FC236}">
                    <a16:creationId xmlns:a16="http://schemas.microsoft.com/office/drawing/2014/main" id="{BAA17E89-B5F9-45AF-8C0E-F7B1ADDAE816}"/>
                  </a:ext>
                </a:extLst>
              </p:cNvPr>
              <p:cNvSpPr/>
              <p:nvPr/>
            </p:nvSpPr>
            <p:spPr>
              <a:xfrm>
                <a:off x="4283254" y="1714162"/>
                <a:ext cx="2017582" cy="2125734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  <a:latin typeface="+mn-ea"/>
                  </a:rPr>
                  <a:t>Pool</a:t>
                </a:r>
                <a:endParaRPr lang="ko-KR" altLang="en-US" sz="16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2" name="모서리가 둥근 직사각형 38">
                <a:extLst>
                  <a:ext uri="{FF2B5EF4-FFF2-40B4-BE49-F238E27FC236}">
                    <a16:creationId xmlns:a16="http://schemas.microsoft.com/office/drawing/2014/main" id="{A58DA140-E07F-407B-A67C-8583BFEED9F5}"/>
                  </a:ext>
                </a:extLst>
              </p:cNvPr>
              <p:cNvSpPr/>
              <p:nvPr/>
            </p:nvSpPr>
            <p:spPr>
              <a:xfrm>
                <a:off x="4283254" y="3910656"/>
                <a:ext cx="2017582" cy="60485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  <a:latin typeface="+mn-ea"/>
                  </a:rPr>
                  <a:t>JDBC Driver</a:t>
                </a:r>
                <a:endParaRPr lang="ko-KR" altLang="en-US" sz="16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3" name="모서리가 둥근 직사각형 39">
                <a:extLst>
                  <a:ext uri="{FF2B5EF4-FFF2-40B4-BE49-F238E27FC236}">
                    <a16:creationId xmlns:a16="http://schemas.microsoft.com/office/drawing/2014/main" id="{A4790FCF-A5F4-4827-BC03-59CE46A90B60}"/>
                  </a:ext>
                </a:extLst>
              </p:cNvPr>
              <p:cNvSpPr/>
              <p:nvPr/>
            </p:nvSpPr>
            <p:spPr>
              <a:xfrm>
                <a:off x="4364212" y="2018293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  <a:latin typeface="+mn-ea"/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4" name="모서리가 둥근 직사각형 40">
                <a:extLst>
                  <a:ext uri="{FF2B5EF4-FFF2-40B4-BE49-F238E27FC236}">
                    <a16:creationId xmlns:a16="http://schemas.microsoft.com/office/drawing/2014/main" id="{D72C18B2-976A-4D3A-8F1C-BA5D766C2490}"/>
                  </a:ext>
                </a:extLst>
              </p:cNvPr>
              <p:cNvSpPr/>
              <p:nvPr/>
            </p:nvSpPr>
            <p:spPr>
              <a:xfrm>
                <a:off x="4364212" y="2464395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  <a:latin typeface="+mn-ea"/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5" name="모서리가 둥근 직사각형 41">
                <a:extLst>
                  <a:ext uri="{FF2B5EF4-FFF2-40B4-BE49-F238E27FC236}">
                    <a16:creationId xmlns:a16="http://schemas.microsoft.com/office/drawing/2014/main" id="{D70D3364-ED57-4DF4-BD55-22E1E7B2C467}"/>
                  </a:ext>
                </a:extLst>
              </p:cNvPr>
              <p:cNvSpPr/>
              <p:nvPr/>
            </p:nvSpPr>
            <p:spPr>
              <a:xfrm>
                <a:off x="4364212" y="2900972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  <a:latin typeface="+mn-ea"/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6" name="모서리가 둥근 직사각형 42">
                <a:extLst>
                  <a:ext uri="{FF2B5EF4-FFF2-40B4-BE49-F238E27FC236}">
                    <a16:creationId xmlns:a16="http://schemas.microsoft.com/office/drawing/2014/main" id="{121B88F0-78A5-4C6F-84A9-A0BE5F03A0F3}"/>
                  </a:ext>
                </a:extLst>
              </p:cNvPr>
              <p:cNvSpPr/>
              <p:nvPr/>
            </p:nvSpPr>
            <p:spPr>
              <a:xfrm>
                <a:off x="4364212" y="3347074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  <a:latin typeface="+mn-ea"/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A79EA3A5-1EFE-4C2F-8609-B47E3CF09017}"/>
              </a:ext>
            </a:extLst>
          </p:cNvPr>
          <p:cNvCxnSpPr>
            <a:cxnSpLocks/>
          </p:cNvCxnSpPr>
          <p:nvPr/>
        </p:nvCxnSpPr>
        <p:spPr>
          <a:xfrm flipH="1">
            <a:off x="37115174" y="5738616"/>
            <a:ext cx="3217930" cy="200122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5929E8EC-333D-4D56-9799-C4798C05460E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7115174" y="5381326"/>
            <a:ext cx="3281430" cy="1957865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960504C1-D452-4F73-97FE-2BBEDEAF1566}"/>
              </a:ext>
            </a:extLst>
          </p:cNvPr>
          <p:cNvCxnSpPr>
            <a:cxnSpLocks/>
          </p:cNvCxnSpPr>
          <p:nvPr/>
        </p:nvCxnSpPr>
        <p:spPr>
          <a:xfrm flipH="1">
            <a:off x="37115174" y="5125893"/>
            <a:ext cx="3281430" cy="166217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F771F924-6F1A-4DC6-A056-F42F73996795}"/>
              </a:ext>
            </a:extLst>
          </p:cNvPr>
          <p:cNvCxnSpPr>
            <a:cxnSpLocks/>
          </p:cNvCxnSpPr>
          <p:nvPr/>
        </p:nvCxnSpPr>
        <p:spPr>
          <a:xfrm flipH="1">
            <a:off x="37115173" y="4933124"/>
            <a:ext cx="3217937" cy="133496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72634A54-8F7E-4FA8-A6E3-A47BA395DB49}"/>
              </a:ext>
            </a:extLst>
          </p:cNvPr>
          <p:cNvCxnSpPr>
            <a:cxnSpLocks/>
          </p:cNvCxnSpPr>
          <p:nvPr/>
        </p:nvCxnSpPr>
        <p:spPr>
          <a:xfrm flipV="1">
            <a:off x="31081618" y="4495079"/>
            <a:ext cx="1644487" cy="924146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모서리가 둥근 직사각형 6">
            <a:extLst>
              <a:ext uri="{FF2B5EF4-FFF2-40B4-BE49-F238E27FC236}">
                <a16:creationId xmlns:a16="http://schemas.microsoft.com/office/drawing/2014/main" id="{2EE74A56-725A-472D-B59B-ADF5559F54BF}"/>
              </a:ext>
            </a:extLst>
          </p:cNvPr>
          <p:cNvSpPr/>
          <p:nvPr/>
        </p:nvSpPr>
        <p:spPr>
          <a:xfrm>
            <a:off x="34141252" y="1255461"/>
            <a:ext cx="5156122" cy="2286649"/>
          </a:xfrm>
          <a:prstGeom prst="roundRect">
            <a:avLst>
              <a:gd name="adj" fmla="val 432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insert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update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delete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latinLnBrk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selectOne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selectList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();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C0B9A78-93AB-4792-A273-4608B294ACD1}"/>
              </a:ext>
            </a:extLst>
          </p:cNvPr>
          <p:cNvSpPr txBox="1"/>
          <p:nvPr/>
        </p:nvSpPr>
        <p:spPr>
          <a:xfrm>
            <a:off x="19280726" y="629681"/>
            <a:ext cx="2306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2A00FF"/>
                </a:solidFill>
                <a:latin typeface="+mn-ea"/>
              </a:rPr>
              <a:t>Handler Mapping</a:t>
            </a:r>
            <a:endParaRPr lang="ko-KR" altLang="en-US" b="1" dirty="0">
              <a:latin typeface="+mn-ea"/>
            </a:endParaRP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270DCFAC-9475-48F0-8184-3F5C9F32F8DB}"/>
              </a:ext>
            </a:extLst>
          </p:cNvPr>
          <p:cNvSpPr txBox="1"/>
          <p:nvPr/>
        </p:nvSpPr>
        <p:spPr bwMode="auto">
          <a:xfrm>
            <a:off x="23659444" y="34449955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>
                <a:latin typeface="+mn-ea"/>
              </a:rPr>
              <a:t>deleteForm.jsp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C8BB6E17-F2FF-4CA1-80D5-5182E9906E33}"/>
              </a:ext>
            </a:extLst>
          </p:cNvPr>
          <p:cNvSpPr txBox="1"/>
          <p:nvPr/>
        </p:nvSpPr>
        <p:spPr bwMode="auto">
          <a:xfrm>
            <a:off x="-6148217" y="14743338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 err="1">
                <a:latin typeface="+mn-ea"/>
              </a:rPr>
              <a:t>ㅁ</a:t>
            </a:r>
            <a:endParaRPr lang="ko-KR" altLang="en-US" sz="1400" b="1" dirty="0">
              <a:latin typeface="+mn-ea"/>
            </a:endParaRPr>
          </a:p>
        </p:txBody>
      </p: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2EFEAAD2-06B7-4F15-81EF-8B3FA27E2C71}"/>
              </a:ext>
            </a:extLst>
          </p:cNvPr>
          <p:cNvGrpSpPr/>
          <p:nvPr/>
        </p:nvGrpSpPr>
        <p:grpSpPr>
          <a:xfrm>
            <a:off x="26042572" y="4837185"/>
            <a:ext cx="2114893" cy="994244"/>
            <a:chOff x="14760196" y="4633753"/>
            <a:chExt cx="2114893" cy="994244"/>
          </a:xfrm>
        </p:grpSpPr>
        <p:sp>
          <p:nvSpPr>
            <p:cNvPr id="228" name="모서리가 둥근 직사각형 60">
              <a:extLst>
                <a:ext uri="{FF2B5EF4-FFF2-40B4-BE49-F238E27FC236}">
                  <a16:creationId xmlns:a16="http://schemas.microsoft.com/office/drawing/2014/main" id="{3231B9FA-0AD9-4563-80C7-5600130767D0}"/>
                </a:ext>
              </a:extLst>
            </p:cNvPr>
            <p:cNvSpPr/>
            <p:nvPr/>
          </p:nvSpPr>
          <p:spPr>
            <a:xfrm>
              <a:off x="14760196" y="4867042"/>
              <a:ext cx="2114893" cy="760955"/>
            </a:xfrm>
            <a:prstGeom prst="roundRect">
              <a:avLst>
                <a:gd name="adj" fmla="val 37648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800" b="1" dirty="0">
                  <a:solidFill>
                    <a:srgbClr val="000000"/>
                  </a:solidFill>
                  <a:latin typeface="+mn-ea"/>
                </a:rPr>
                <a:t>.</a:t>
              </a: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EF8EC562-1E4B-46FB-A34A-967531B41950}"/>
                </a:ext>
              </a:extLst>
            </p:cNvPr>
            <p:cNvSpPr txBox="1"/>
            <p:nvPr/>
          </p:nvSpPr>
          <p:spPr bwMode="auto">
            <a:xfrm>
              <a:off x="14840726" y="4633753"/>
              <a:ext cx="185068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</a:rPr>
                <a:t>Service </a:t>
              </a:r>
              <a:r>
                <a:rPr lang="ko-KR" altLang="en-US" sz="1200" b="1" dirty="0">
                  <a:latin typeface="+mn-ea"/>
                </a:rPr>
                <a:t>객체</a:t>
              </a:r>
            </a:p>
          </p:txBody>
        </p:sp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id="{28BC59C9-98A5-4FE9-BCDC-45FE3A7E6B76}"/>
              </a:ext>
            </a:extLst>
          </p:cNvPr>
          <p:cNvSpPr txBox="1"/>
          <p:nvPr/>
        </p:nvSpPr>
        <p:spPr>
          <a:xfrm>
            <a:off x="23573834" y="5352093"/>
            <a:ext cx="1620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 err="1">
                <a:latin typeface="+mn-ea"/>
                <a:ea typeface="+mn-ea"/>
                <a:sym typeface="Wingdings" panose="05000000000000000000" pitchFamily="2" charset="2"/>
              </a:rPr>
              <a:t>ajaxList</a:t>
            </a:r>
            <a:r>
              <a:rPr lang="en-US" altLang="ko-KR" sz="2800" b="1" dirty="0">
                <a:latin typeface="+mn-ea"/>
                <a:ea typeface="+mn-ea"/>
                <a:sym typeface="Wingdings" panose="05000000000000000000" pitchFamily="2" charset="2"/>
              </a:rPr>
              <a:t>()</a:t>
            </a:r>
            <a:endParaRPr lang="ko-KR" altLang="en-US" sz="2800" b="1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36BE5A-ADCC-48AC-8774-2C07C1554E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320"/>
          <a:stretch/>
        </p:blipFill>
        <p:spPr>
          <a:xfrm>
            <a:off x="244051" y="4972664"/>
            <a:ext cx="5664196" cy="2684987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88ADCEC7-53D8-421F-BB85-3BB5EC923C5D}"/>
              </a:ext>
            </a:extLst>
          </p:cNvPr>
          <p:cNvSpPr txBox="1"/>
          <p:nvPr/>
        </p:nvSpPr>
        <p:spPr bwMode="auto">
          <a:xfrm>
            <a:off x="12844058" y="3747045"/>
            <a:ext cx="1763021" cy="307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>
                <a:solidFill>
                  <a:srgbClr val="C00000"/>
                </a:solidFill>
                <a:latin typeface="+mn-ea"/>
                <a:ea typeface="+mn-ea"/>
              </a:rPr>
              <a:t>http </a:t>
            </a:r>
            <a:r>
              <a:rPr lang="ko-KR" altLang="en-US" sz="1400" dirty="0">
                <a:solidFill>
                  <a:srgbClr val="C00000"/>
                </a:solidFill>
                <a:latin typeface="+mn-ea"/>
                <a:ea typeface="+mn-ea"/>
              </a:rPr>
              <a:t>요청</a:t>
            </a:r>
            <a:r>
              <a:rPr lang="en-US" altLang="ko-KR" sz="1400" dirty="0">
                <a:solidFill>
                  <a:srgbClr val="C00000"/>
                </a:solidFill>
                <a:latin typeface="+mn-ea"/>
                <a:ea typeface="+mn-ea"/>
              </a:rPr>
              <a:t>(request)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8A9AD24-2A79-46B6-AD3A-3472E60C853D}"/>
              </a:ext>
            </a:extLst>
          </p:cNvPr>
          <p:cNvSpPr txBox="1"/>
          <p:nvPr/>
        </p:nvSpPr>
        <p:spPr>
          <a:xfrm>
            <a:off x="19477889" y="7032658"/>
            <a:ext cx="26089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 err="1">
                <a:latin typeface="+mn-ea"/>
                <a:ea typeface="+mn-ea"/>
                <a:sym typeface="Wingdings" panose="05000000000000000000" pitchFamily="2" charset="2"/>
              </a:rPr>
              <a:t>ajaxList.jsp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41FAA55-4F08-4710-B035-67B8FA1E0D91}"/>
              </a:ext>
            </a:extLst>
          </p:cNvPr>
          <p:cNvSpPr txBox="1"/>
          <p:nvPr/>
        </p:nvSpPr>
        <p:spPr>
          <a:xfrm>
            <a:off x="17374249" y="6625707"/>
            <a:ext cx="26089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+mn-ea"/>
                <a:sym typeface="Wingdings" panose="05000000000000000000" pitchFamily="2" charset="2"/>
              </a:rPr>
              <a:t>&lt;html&gt;</a:t>
            </a:r>
          </a:p>
          <a:p>
            <a:r>
              <a:rPr lang="ko-KR" altLang="en-US" sz="2800" b="1" dirty="0">
                <a:latin typeface="+mn-ea"/>
                <a:sym typeface="Wingdings" panose="05000000000000000000" pitchFamily="2" charset="2"/>
              </a:rPr>
              <a:t>방명록폼</a:t>
            </a:r>
            <a:endParaRPr lang="ko-KR" altLang="en-US" sz="2800" b="1" dirty="0">
              <a:latin typeface="+mn-ea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4ACA35A-123B-4C3A-A3C1-843DA172DA7A}"/>
              </a:ext>
            </a:extLst>
          </p:cNvPr>
          <p:cNvGrpSpPr/>
          <p:nvPr/>
        </p:nvGrpSpPr>
        <p:grpSpPr>
          <a:xfrm>
            <a:off x="10005329" y="7061377"/>
            <a:ext cx="3271838" cy="2355859"/>
            <a:chOff x="10005329" y="7061377"/>
            <a:chExt cx="3271838" cy="2355859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517EEEA-DB1C-4E23-A392-22FB01644164}"/>
                </a:ext>
              </a:extLst>
            </p:cNvPr>
            <p:cNvSpPr/>
            <p:nvPr/>
          </p:nvSpPr>
          <p:spPr>
            <a:xfrm>
              <a:off x="10005329" y="7061377"/>
              <a:ext cx="3271838" cy="22929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b="1" dirty="0">
                  <a:solidFill>
                    <a:srgbClr val="222222"/>
                  </a:solidFill>
                  <a:latin typeface="+mn-ea"/>
                </a:rPr>
                <a:t>HTTP/1.1 200 OK</a:t>
              </a:r>
            </a:p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Date: Mon, 25 Mar 2019 05:03:24 GMT </a:t>
              </a:r>
            </a:p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Accept-Ranges: bytes </a:t>
              </a:r>
            </a:p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Last-Modified: Mon, 25 Mar 2019 03:30:47 GMT </a:t>
              </a:r>
            </a:p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Content-Type: text/html </a:t>
              </a:r>
            </a:p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Content-Length: 459</a:t>
              </a:r>
            </a:p>
            <a:p>
              <a:pPr>
                <a:defRPr/>
              </a:pPr>
              <a:endParaRPr lang="en-US" altLang="ko-KR" sz="1100" dirty="0"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latin typeface="+mn-ea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97CEA0E-3DF8-44D8-9801-0991BAB13FFD}"/>
                </a:ext>
              </a:extLst>
            </p:cNvPr>
            <p:cNvSpPr txBox="1"/>
            <p:nvPr/>
          </p:nvSpPr>
          <p:spPr>
            <a:xfrm>
              <a:off x="10642889" y="8463129"/>
              <a:ext cx="260896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latin typeface="+mn-ea"/>
                  <a:sym typeface="Wingdings" panose="05000000000000000000" pitchFamily="2" charset="2"/>
                </a:rPr>
                <a:t>&lt;html&gt;</a:t>
              </a:r>
            </a:p>
            <a:p>
              <a:r>
                <a:rPr lang="ko-KR" altLang="en-US" sz="2800" b="1" dirty="0">
                  <a:latin typeface="+mn-ea"/>
                  <a:sym typeface="Wingdings" panose="05000000000000000000" pitchFamily="2" charset="2"/>
                </a:rPr>
                <a:t>방명록폼</a:t>
              </a:r>
              <a:endParaRPr lang="ko-KR" altLang="en-US" sz="2800" b="1" dirty="0">
                <a:latin typeface="+mn-ea"/>
              </a:endParaRP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3021A363-8B01-44DF-A818-13B41CC44ED9}"/>
              </a:ext>
            </a:extLst>
          </p:cNvPr>
          <p:cNvSpPr txBox="1"/>
          <p:nvPr/>
        </p:nvSpPr>
        <p:spPr bwMode="auto">
          <a:xfrm>
            <a:off x="12693347" y="6429057"/>
            <a:ext cx="1855735" cy="307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http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응답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(response)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B40842A-5C5F-4974-82FF-B1B3229C5476}"/>
              </a:ext>
            </a:extLst>
          </p:cNvPr>
          <p:cNvSpPr txBox="1"/>
          <p:nvPr/>
        </p:nvSpPr>
        <p:spPr bwMode="auto">
          <a:xfrm>
            <a:off x="23510843" y="-5643769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 err="1">
                <a:latin typeface="+mn-ea"/>
              </a:rPr>
              <a:t>ㅁ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07A6F5C-5BEA-4016-98DD-C6E1F4FCD858}"/>
              </a:ext>
            </a:extLst>
          </p:cNvPr>
          <p:cNvSpPr txBox="1"/>
          <p:nvPr/>
        </p:nvSpPr>
        <p:spPr bwMode="auto">
          <a:xfrm>
            <a:off x="54405383" y="14743338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 err="1">
                <a:latin typeface="+mn-ea"/>
              </a:rPr>
              <a:t>ㅁ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0EB1969-1C61-4057-92D5-2E7989CF1E92}"/>
              </a:ext>
            </a:extLst>
          </p:cNvPr>
          <p:cNvSpPr txBox="1"/>
          <p:nvPr/>
        </p:nvSpPr>
        <p:spPr bwMode="auto">
          <a:xfrm>
            <a:off x="6816123" y="9306499"/>
            <a:ext cx="18557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3200" b="1" dirty="0">
                <a:solidFill>
                  <a:schemeClr val="accent6"/>
                </a:solidFill>
                <a:latin typeface="+mn-ea"/>
                <a:ea typeface="+mn-ea"/>
              </a:rPr>
              <a:t>ajax</a:t>
            </a:r>
            <a:endParaRPr lang="ko-KR" altLang="en-US" sz="2400" b="1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028E763E-5297-4667-8361-FFEEBEA04531}"/>
              </a:ext>
            </a:extLst>
          </p:cNvPr>
          <p:cNvCxnSpPr>
            <a:cxnSpLocks/>
          </p:cNvCxnSpPr>
          <p:nvPr/>
        </p:nvCxnSpPr>
        <p:spPr bwMode="auto">
          <a:xfrm>
            <a:off x="5778776" y="9199998"/>
            <a:ext cx="2528097" cy="171292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93EAB2ED-82A2-4A2F-BD5A-4FD3E4462D1C}"/>
              </a:ext>
            </a:extLst>
          </p:cNvPr>
          <p:cNvSpPr txBox="1"/>
          <p:nvPr/>
        </p:nvSpPr>
        <p:spPr bwMode="auto">
          <a:xfrm>
            <a:off x="6590926" y="9175972"/>
            <a:ext cx="1763021" cy="307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>
                <a:solidFill>
                  <a:srgbClr val="C00000"/>
                </a:solidFill>
                <a:latin typeface="+mn-ea"/>
                <a:ea typeface="+mn-ea"/>
              </a:rPr>
              <a:t>http </a:t>
            </a:r>
            <a:r>
              <a:rPr lang="ko-KR" altLang="en-US" sz="1400" dirty="0">
                <a:solidFill>
                  <a:srgbClr val="C00000"/>
                </a:solidFill>
                <a:latin typeface="+mn-ea"/>
                <a:ea typeface="+mn-ea"/>
              </a:rPr>
              <a:t>요청</a:t>
            </a:r>
            <a:r>
              <a:rPr lang="en-US" altLang="ko-KR" sz="1400" dirty="0">
                <a:solidFill>
                  <a:srgbClr val="C00000"/>
                </a:solidFill>
                <a:latin typeface="+mn-ea"/>
                <a:ea typeface="+mn-ea"/>
              </a:rPr>
              <a:t>(request)</a:t>
            </a:r>
            <a:endParaRPr lang="ko-KR" altLang="en-US" sz="1100" dirty="0">
              <a:latin typeface="+mn-ea"/>
              <a:ea typeface="+mn-ea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71CEE769-1DE4-47FF-AC7E-74A651442302}"/>
              </a:ext>
            </a:extLst>
          </p:cNvPr>
          <p:cNvCxnSpPr>
            <a:cxnSpLocks/>
          </p:cNvCxnSpPr>
          <p:nvPr/>
        </p:nvCxnSpPr>
        <p:spPr bwMode="auto">
          <a:xfrm flipH="1">
            <a:off x="4711688" y="13860852"/>
            <a:ext cx="4166841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FC0137FE-72CB-458C-AE18-A33BE70D164C}"/>
              </a:ext>
            </a:extLst>
          </p:cNvPr>
          <p:cNvSpPr txBox="1"/>
          <p:nvPr/>
        </p:nvSpPr>
        <p:spPr bwMode="auto">
          <a:xfrm>
            <a:off x="5908247" y="13442581"/>
            <a:ext cx="1855735" cy="307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http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응답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(response)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A7F7063-F3A5-4D10-A5D9-07D716F98B65}"/>
              </a:ext>
            </a:extLst>
          </p:cNvPr>
          <p:cNvSpPr/>
          <p:nvPr/>
        </p:nvSpPr>
        <p:spPr>
          <a:xfrm>
            <a:off x="4705913" y="13988140"/>
            <a:ext cx="3271838" cy="3816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100" b="1" dirty="0">
                <a:solidFill>
                  <a:srgbClr val="222222"/>
                </a:solidFill>
                <a:latin typeface="+mn-ea"/>
              </a:rPr>
              <a:t>HTTP/1.1 200 OK</a:t>
            </a:r>
          </a:p>
          <a:p>
            <a:pPr>
              <a:defRPr/>
            </a:pP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Date: Mon, 25 Mar 2019 05:03:24 GMT </a:t>
            </a:r>
          </a:p>
          <a:p>
            <a:pPr>
              <a:defRPr/>
            </a:pP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Accept-Ranges: bytes </a:t>
            </a:r>
          </a:p>
          <a:p>
            <a:pPr>
              <a:defRPr/>
            </a:pP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Last-Modified: Mon, 25 Mar 2019 03:30:47 GMT </a:t>
            </a:r>
          </a:p>
          <a:p>
            <a:pPr>
              <a:defRPr/>
            </a:pP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Content-Type: text/html </a:t>
            </a:r>
          </a:p>
          <a:p>
            <a:pPr>
              <a:defRPr/>
            </a:pP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Content-Length: 459</a:t>
            </a:r>
          </a:p>
          <a:p>
            <a:pPr>
              <a:defRPr/>
            </a:pPr>
            <a:endParaRPr lang="en-US" altLang="ko-KR" sz="1100" dirty="0">
              <a:solidFill>
                <a:srgbClr val="222222"/>
              </a:solidFill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[{"no":18,"name":"</a:t>
            </a:r>
            <a:r>
              <a:rPr lang="ko-KR" altLang="en-US" sz="1100" dirty="0" err="1">
                <a:solidFill>
                  <a:srgbClr val="222222"/>
                </a:solidFill>
                <a:latin typeface="+mn-ea"/>
              </a:rPr>
              <a:t>황일영</a:t>
            </a: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","content":"</a:t>
            </a:r>
            <a:r>
              <a:rPr lang="ko-KR" altLang="en-US" sz="1100" dirty="0">
                <a:solidFill>
                  <a:srgbClr val="222222"/>
                </a:solidFill>
                <a:latin typeface="+mn-ea"/>
              </a:rPr>
              <a:t>방명록 입니다</a:t>
            </a: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.","regDate":"2021-02-09“}</a:t>
            </a:r>
          </a:p>
          <a:p>
            <a:pPr>
              <a:defRPr/>
            </a:pP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, {"no":18,"name":"</a:t>
            </a:r>
            <a:r>
              <a:rPr lang="ko-KR" altLang="en-US" sz="1100" dirty="0" err="1">
                <a:solidFill>
                  <a:srgbClr val="222222"/>
                </a:solidFill>
                <a:latin typeface="+mn-ea"/>
              </a:rPr>
              <a:t>황일영</a:t>
            </a: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","content":"</a:t>
            </a:r>
            <a:r>
              <a:rPr lang="ko-KR" altLang="en-US" sz="1100" dirty="0">
                <a:solidFill>
                  <a:srgbClr val="222222"/>
                </a:solidFill>
                <a:latin typeface="+mn-ea"/>
              </a:rPr>
              <a:t>방명록 입니다</a:t>
            </a: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.","regDate":"2021-02-09“}</a:t>
            </a:r>
          </a:p>
          <a:p>
            <a:pPr>
              <a:defRPr/>
            </a:pP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, {"no":18,"name":"</a:t>
            </a:r>
            <a:r>
              <a:rPr lang="ko-KR" altLang="en-US" sz="1100" dirty="0" err="1">
                <a:solidFill>
                  <a:srgbClr val="222222"/>
                </a:solidFill>
                <a:latin typeface="+mn-ea"/>
              </a:rPr>
              <a:t>황일영</a:t>
            </a: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","content":"</a:t>
            </a:r>
            <a:r>
              <a:rPr lang="ko-KR" altLang="en-US" sz="1100" dirty="0">
                <a:solidFill>
                  <a:srgbClr val="222222"/>
                </a:solidFill>
                <a:latin typeface="+mn-ea"/>
              </a:rPr>
              <a:t>방명록 입니다</a:t>
            </a: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.","regDate":"2021-02-09“}</a:t>
            </a:r>
          </a:p>
          <a:p>
            <a:pPr>
              <a:defRPr/>
            </a:pP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]</a:t>
            </a:r>
          </a:p>
          <a:p>
            <a:pPr>
              <a:defRPr/>
            </a:pPr>
            <a:endParaRPr lang="en-US" altLang="ko-KR" sz="1100" dirty="0">
              <a:solidFill>
                <a:srgbClr val="222222"/>
              </a:solidFill>
              <a:latin typeface="+mn-ea"/>
            </a:endParaRPr>
          </a:p>
          <a:p>
            <a:pPr>
              <a:defRPr/>
            </a:pPr>
            <a:endParaRPr lang="en-US" altLang="ko-KR" sz="1100" dirty="0">
              <a:latin typeface="+mn-ea"/>
            </a:endParaRPr>
          </a:p>
          <a:p>
            <a:pPr>
              <a:defRPr/>
            </a:pPr>
            <a:endParaRPr lang="en-US" altLang="ko-KR" sz="1100" dirty="0">
              <a:latin typeface="+mn-ea"/>
            </a:endParaRPr>
          </a:p>
          <a:p>
            <a:pPr>
              <a:defRPr/>
            </a:pPr>
            <a:endParaRPr lang="en-US" altLang="ko-KR" sz="1100" dirty="0">
              <a:latin typeface="+mn-ea"/>
            </a:endParaRPr>
          </a:p>
          <a:p>
            <a:pPr>
              <a:defRPr/>
            </a:pPr>
            <a:endParaRPr lang="en-US" altLang="ko-KR" sz="1100" dirty="0">
              <a:latin typeface="+mn-ea"/>
            </a:endParaRPr>
          </a:p>
          <a:p>
            <a:pPr>
              <a:defRPr/>
            </a:pPr>
            <a:endParaRPr lang="en-US" altLang="ko-KR" sz="1100" dirty="0">
              <a:latin typeface="+mn-ea"/>
            </a:endParaRPr>
          </a:p>
          <a:p>
            <a:pPr>
              <a:defRPr/>
            </a:pPr>
            <a:endParaRPr lang="en-US" altLang="ko-KR" sz="1100" dirty="0">
              <a:latin typeface="+mn-ea"/>
            </a:endParaRPr>
          </a:p>
          <a:p>
            <a:pPr>
              <a:defRPr/>
            </a:pPr>
            <a:endParaRPr lang="en-US" altLang="ko-KR" sz="1100" dirty="0">
              <a:latin typeface="+mn-ea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5632885-4A2F-4EE7-9832-37AB880F5710}"/>
              </a:ext>
            </a:extLst>
          </p:cNvPr>
          <p:cNvSpPr txBox="1"/>
          <p:nvPr/>
        </p:nvSpPr>
        <p:spPr bwMode="auto">
          <a:xfrm>
            <a:off x="4763435" y="13270169"/>
            <a:ext cx="18557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3200" b="1" dirty="0">
                <a:solidFill>
                  <a:schemeClr val="accent6"/>
                </a:solidFill>
                <a:latin typeface="+mn-ea"/>
                <a:ea typeface="+mn-ea"/>
              </a:rPr>
              <a:t>data</a:t>
            </a:r>
            <a:endParaRPr lang="ko-KR" altLang="en-US" sz="2400" b="1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8BC2428-D270-4E45-A9B0-37466BDE9CF9}"/>
              </a:ext>
            </a:extLst>
          </p:cNvPr>
          <p:cNvSpPr txBox="1"/>
          <p:nvPr/>
        </p:nvSpPr>
        <p:spPr>
          <a:xfrm>
            <a:off x="7652850" y="15226389"/>
            <a:ext cx="1591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JSON</a:t>
            </a:r>
            <a:endParaRPr lang="ko-KR" altLang="en-US" dirty="0">
              <a:latin typeface="+mn-ea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5E14655-0008-43A6-8182-989709F7F6C3}"/>
              </a:ext>
            </a:extLst>
          </p:cNvPr>
          <p:cNvSpPr txBox="1"/>
          <p:nvPr/>
        </p:nvSpPr>
        <p:spPr>
          <a:xfrm>
            <a:off x="6283786" y="10941750"/>
            <a:ext cx="4451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"document"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).ready()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에서 리스트 출력 요청이 들어간다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리스트 출력은 다음페이지에 설명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C16DE85-7B32-49FA-A240-C91725B78ED0}"/>
              </a:ext>
            </a:extLst>
          </p:cNvPr>
          <p:cNvSpPr txBox="1"/>
          <p:nvPr/>
        </p:nvSpPr>
        <p:spPr>
          <a:xfrm>
            <a:off x="810635" y="14850059"/>
            <a:ext cx="32718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var </a:t>
            </a:r>
            <a:r>
              <a:rPr lang="en-US" altLang="ko-KR" dirty="0" err="1"/>
              <a:t>guestbooVo</a:t>
            </a:r>
            <a:r>
              <a:rPr lang="en-US" altLang="ko-KR" dirty="0"/>
              <a:t> =</a:t>
            </a:r>
            <a:r>
              <a:rPr lang="ko-KR" altLang="en-US" dirty="0"/>
              <a:t>{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no:18,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name</a:t>
            </a:r>
            <a:r>
              <a:rPr lang="ko-KR" altLang="en-US" dirty="0"/>
              <a:t>:"</a:t>
            </a:r>
            <a:r>
              <a:rPr lang="ko-KR" altLang="en-US" dirty="0" err="1"/>
              <a:t>황일영</a:t>
            </a:r>
            <a:r>
              <a:rPr lang="ko-KR" altLang="en-US" dirty="0"/>
              <a:t>",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content</a:t>
            </a:r>
            <a:r>
              <a:rPr lang="ko-KR" altLang="en-US" dirty="0"/>
              <a:t>:"방명록 입니다.",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regDate:"2021-02-09“</a:t>
            </a:r>
            <a:endParaRPr lang="en-US" altLang="ko-KR" dirty="0"/>
          </a:p>
          <a:p>
            <a:r>
              <a:rPr lang="ko-KR" altLang="en-US" dirty="0"/>
              <a:t>}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83FBDDC-7E61-4D7F-9039-A1E1134237E0}"/>
              </a:ext>
            </a:extLst>
          </p:cNvPr>
          <p:cNvSpPr txBox="1"/>
          <p:nvPr/>
        </p:nvSpPr>
        <p:spPr>
          <a:xfrm>
            <a:off x="810635" y="16604385"/>
            <a:ext cx="32718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var </a:t>
            </a:r>
            <a:r>
              <a:rPr lang="en-US" altLang="ko-KR" dirty="0" err="1"/>
              <a:t>guestbooVo</a:t>
            </a:r>
            <a:r>
              <a:rPr lang="en-US" altLang="ko-KR" dirty="0"/>
              <a:t> =</a:t>
            </a:r>
            <a:r>
              <a:rPr lang="ko-KR" altLang="en-US" dirty="0"/>
              <a:t>{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no:18,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name</a:t>
            </a:r>
            <a:r>
              <a:rPr lang="ko-KR" altLang="en-US" dirty="0"/>
              <a:t>:"</a:t>
            </a:r>
            <a:r>
              <a:rPr lang="ko-KR" altLang="en-US" dirty="0" err="1"/>
              <a:t>황일영</a:t>
            </a:r>
            <a:r>
              <a:rPr lang="ko-KR" altLang="en-US" dirty="0"/>
              <a:t>",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content</a:t>
            </a:r>
            <a:r>
              <a:rPr lang="ko-KR" altLang="en-US" dirty="0"/>
              <a:t>:"방명록 입니다.",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regDate:"2021-02-09“</a:t>
            </a:r>
            <a:endParaRPr lang="en-US" altLang="ko-KR" dirty="0"/>
          </a:p>
          <a:p>
            <a:r>
              <a:rPr lang="ko-KR" altLang="en-US" dirty="0"/>
              <a:t>}</a:t>
            </a:r>
          </a:p>
        </p:txBody>
      </p:sp>
      <p:pic>
        <p:nvPicPr>
          <p:cNvPr id="146" name="그림 145">
            <a:extLst>
              <a:ext uri="{FF2B5EF4-FFF2-40B4-BE49-F238E27FC236}">
                <a16:creationId xmlns:a16="http://schemas.microsoft.com/office/drawing/2014/main" id="{62528079-0D48-421B-884D-DA158C41B2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675"/>
          <a:stretch/>
        </p:blipFill>
        <p:spPr>
          <a:xfrm>
            <a:off x="282872" y="8406300"/>
            <a:ext cx="5664196" cy="1424917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F409499A-5522-40C9-B451-B06073256032}"/>
              </a:ext>
            </a:extLst>
          </p:cNvPr>
          <p:cNvSpPr txBox="1"/>
          <p:nvPr/>
        </p:nvSpPr>
        <p:spPr bwMode="auto">
          <a:xfrm>
            <a:off x="175316" y="267351"/>
            <a:ext cx="95617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4400" b="1" dirty="0">
                <a:latin typeface="+mn-ea"/>
              </a:rPr>
              <a:t>#guestbook(ajax)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04A09C9-7270-4FB4-B81C-FD9F74DCCB57}"/>
              </a:ext>
            </a:extLst>
          </p:cNvPr>
          <p:cNvSpPr txBox="1"/>
          <p:nvPr/>
        </p:nvSpPr>
        <p:spPr bwMode="auto">
          <a:xfrm>
            <a:off x="175316" y="1138086"/>
            <a:ext cx="108546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>
                <a:latin typeface="+mn-ea"/>
              </a:rPr>
              <a:t>■</a:t>
            </a:r>
            <a:r>
              <a:rPr lang="en-US" altLang="ko-KR" sz="3200" b="1" dirty="0" err="1">
                <a:latin typeface="+mn-ea"/>
              </a:rPr>
              <a:t>ajaxList</a:t>
            </a:r>
            <a:r>
              <a:rPr lang="en-US" altLang="ko-KR" sz="3200" b="1" dirty="0">
                <a:latin typeface="+mn-ea"/>
              </a:rPr>
              <a:t>: </a:t>
            </a:r>
            <a:r>
              <a:rPr lang="ko-KR" altLang="en-US" sz="3200" b="1" dirty="0" err="1">
                <a:latin typeface="+mn-ea"/>
              </a:rPr>
              <a:t>등록폼</a:t>
            </a:r>
            <a:r>
              <a:rPr lang="ko-KR" altLang="en-US" sz="3200" b="1" dirty="0">
                <a:latin typeface="+mn-ea"/>
              </a:rPr>
              <a:t> </a:t>
            </a:r>
            <a:r>
              <a:rPr lang="en-US" altLang="ko-KR" sz="3200" b="1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3200" b="1" dirty="0">
                <a:latin typeface="+mn-ea"/>
                <a:sym typeface="Wingdings" panose="05000000000000000000" pitchFamily="2" charset="2"/>
              </a:rPr>
              <a:t>등록폼은 </a:t>
            </a:r>
            <a:r>
              <a:rPr lang="en-US" altLang="ko-KR" sz="3200" b="1" dirty="0">
                <a:latin typeface="+mn-ea"/>
                <a:sym typeface="Wingdings" panose="05000000000000000000" pitchFamily="2" charset="2"/>
              </a:rPr>
              <a:t>ajax</a:t>
            </a:r>
            <a:r>
              <a:rPr lang="ko-KR" altLang="en-US" sz="3200" b="1" dirty="0">
                <a:latin typeface="+mn-ea"/>
                <a:sym typeface="Wingdings" panose="05000000000000000000" pitchFamily="2" charset="2"/>
              </a:rPr>
              <a:t>형식이 아님</a:t>
            </a:r>
            <a:r>
              <a:rPr lang="en-US" altLang="ko-KR" sz="3200" b="1" dirty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sz="3200" b="1" dirty="0">
                <a:latin typeface="+mn-ea"/>
                <a:sym typeface="Wingdings" panose="05000000000000000000" pitchFamily="2" charset="2"/>
              </a:rPr>
              <a:t>기존방식</a:t>
            </a:r>
            <a:r>
              <a:rPr lang="en-US" altLang="ko-KR" sz="3200" b="1" dirty="0">
                <a:latin typeface="+mn-ea"/>
                <a:sym typeface="Wingdings" panose="05000000000000000000" pitchFamily="2" charset="2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826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7E21227-C211-4DD0-86A4-08A14E596E74}"/>
              </a:ext>
            </a:extLst>
          </p:cNvPr>
          <p:cNvCxnSpPr>
            <a:cxnSpLocks/>
            <a:stCxn id="32" idx="3"/>
          </p:cNvCxnSpPr>
          <p:nvPr/>
        </p:nvCxnSpPr>
        <p:spPr bwMode="auto">
          <a:xfrm>
            <a:off x="5571288" y="2614470"/>
            <a:ext cx="1561834" cy="29882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B5344D1-D138-41C2-AD08-F92B82EEDAB9}"/>
              </a:ext>
            </a:extLst>
          </p:cNvPr>
          <p:cNvCxnSpPr>
            <a:cxnSpLocks/>
          </p:cNvCxnSpPr>
          <p:nvPr/>
        </p:nvCxnSpPr>
        <p:spPr bwMode="auto">
          <a:xfrm flipH="1">
            <a:off x="5962646" y="3510657"/>
            <a:ext cx="1445133" cy="2917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7">
            <a:extLst>
              <a:ext uri="{FF2B5EF4-FFF2-40B4-BE49-F238E27FC236}">
                <a16:creationId xmlns:a16="http://schemas.microsoft.com/office/drawing/2014/main" id="{6D48F9DD-3E69-4647-8088-8B4A1552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70" y="2435158"/>
            <a:ext cx="5302418" cy="358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600" b="1" dirty="0">
                <a:latin typeface="+mn-ea"/>
                <a:ea typeface="+mn-ea"/>
              </a:rPr>
              <a:t>http://localhost:8088/mysite5/guestbook/ajaxList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270DCFAC-9475-48F0-8184-3F5C9F32F8DB}"/>
              </a:ext>
            </a:extLst>
          </p:cNvPr>
          <p:cNvSpPr txBox="1"/>
          <p:nvPr/>
        </p:nvSpPr>
        <p:spPr bwMode="auto">
          <a:xfrm>
            <a:off x="23659444" y="34449955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>
                <a:latin typeface="+mn-ea"/>
              </a:rPr>
              <a:t>deleteForm.jsp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C8BB6E17-F2FF-4CA1-80D5-5182E9906E33}"/>
              </a:ext>
            </a:extLst>
          </p:cNvPr>
          <p:cNvSpPr txBox="1"/>
          <p:nvPr/>
        </p:nvSpPr>
        <p:spPr bwMode="auto">
          <a:xfrm>
            <a:off x="-6148217" y="14743338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 err="1">
                <a:latin typeface="+mn-ea"/>
              </a:rPr>
              <a:t>ㅁ</a:t>
            </a:r>
            <a:endParaRPr lang="ko-KR" altLang="en-US" sz="1400" b="1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36BE5A-ADCC-48AC-8774-2C07C1554E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320"/>
          <a:stretch/>
        </p:blipFill>
        <p:spPr>
          <a:xfrm>
            <a:off x="244051" y="2785668"/>
            <a:ext cx="5664196" cy="2684987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88ADCEC7-53D8-421F-BB85-3BB5EC923C5D}"/>
              </a:ext>
            </a:extLst>
          </p:cNvPr>
          <p:cNvSpPr txBox="1"/>
          <p:nvPr/>
        </p:nvSpPr>
        <p:spPr bwMode="auto">
          <a:xfrm>
            <a:off x="6198882" y="2300587"/>
            <a:ext cx="1763021" cy="307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>
                <a:solidFill>
                  <a:srgbClr val="C00000"/>
                </a:solidFill>
                <a:latin typeface="+mn-ea"/>
                <a:ea typeface="+mn-ea"/>
              </a:rPr>
              <a:t>http </a:t>
            </a:r>
            <a:r>
              <a:rPr lang="ko-KR" altLang="en-US" sz="1400" dirty="0">
                <a:solidFill>
                  <a:srgbClr val="C00000"/>
                </a:solidFill>
                <a:latin typeface="+mn-ea"/>
                <a:ea typeface="+mn-ea"/>
              </a:rPr>
              <a:t>요청</a:t>
            </a:r>
            <a:r>
              <a:rPr lang="en-US" altLang="ko-KR" sz="1400" dirty="0">
                <a:solidFill>
                  <a:srgbClr val="C00000"/>
                </a:solidFill>
                <a:latin typeface="+mn-ea"/>
                <a:ea typeface="+mn-ea"/>
              </a:rPr>
              <a:t>(request)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021A363-8B01-44DF-A818-13B41CC44ED9}"/>
              </a:ext>
            </a:extLst>
          </p:cNvPr>
          <p:cNvSpPr txBox="1"/>
          <p:nvPr/>
        </p:nvSpPr>
        <p:spPr bwMode="auto">
          <a:xfrm>
            <a:off x="6961164" y="3132032"/>
            <a:ext cx="1855735" cy="307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http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응답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(response)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B40842A-5C5F-4974-82FF-B1B3229C5476}"/>
              </a:ext>
            </a:extLst>
          </p:cNvPr>
          <p:cNvSpPr txBox="1"/>
          <p:nvPr/>
        </p:nvSpPr>
        <p:spPr bwMode="auto">
          <a:xfrm>
            <a:off x="23510843" y="-5643769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 err="1">
                <a:latin typeface="+mn-ea"/>
              </a:rPr>
              <a:t>ㅁ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07A6F5C-5BEA-4016-98DD-C6E1F4FCD858}"/>
              </a:ext>
            </a:extLst>
          </p:cNvPr>
          <p:cNvSpPr txBox="1"/>
          <p:nvPr/>
        </p:nvSpPr>
        <p:spPr bwMode="auto">
          <a:xfrm>
            <a:off x="54405383" y="14743338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 err="1">
                <a:latin typeface="+mn-ea"/>
              </a:rPr>
              <a:t>ㅁ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0EB1969-1C61-4057-92D5-2E7989CF1E92}"/>
              </a:ext>
            </a:extLst>
          </p:cNvPr>
          <p:cNvSpPr txBox="1"/>
          <p:nvPr/>
        </p:nvSpPr>
        <p:spPr bwMode="auto">
          <a:xfrm>
            <a:off x="6929196" y="5041124"/>
            <a:ext cx="18557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3200" b="1" dirty="0">
                <a:solidFill>
                  <a:schemeClr val="accent6"/>
                </a:solidFill>
                <a:latin typeface="+mn-ea"/>
                <a:ea typeface="+mn-ea"/>
              </a:rPr>
              <a:t>ajax</a:t>
            </a:r>
            <a:endParaRPr lang="ko-KR" altLang="en-US" sz="2400" b="1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028E763E-5297-4667-8361-FFEEBEA04531}"/>
              </a:ext>
            </a:extLst>
          </p:cNvPr>
          <p:cNvCxnSpPr>
            <a:cxnSpLocks/>
            <a:endCxn id="186" idx="1"/>
          </p:cNvCxnSpPr>
          <p:nvPr/>
        </p:nvCxnSpPr>
        <p:spPr bwMode="auto">
          <a:xfrm>
            <a:off x="5840155" y="5137132"/>
            <a:ext cx="11399133" cy="120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93EAB2ED-82A2-4A2F-BD5A-4FD3E4462D1C}"/>
              </a:ext>
            </a:extLst>
          </p:cNvPr>
          <p:cNvSpPr txBox="1"/>
          <p:nvPr/>
        </p:nvSpPr>
        <p:spPr bwMode="auto">
          <a:xfrm>
            <a:off x="8907312" y="4747677"/>
            <a:ext cx="1763021" cy="307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>
                <a:solidFill>
                  <a:srgbClr val="C00000"/>
                </a:solidFill>
                <a:latin typeface="+mn-ea"/>
                <a:ea typeface="+mn-ea"/>
              </a:rPr>
              <a:t>http </a:t>
            </a:r>
            <a:r>
              <a:rPr lang="ko-KR" altLang="en-US" sz="1400" dirty="0">
                <a:solidFill>
                  <a:srgbClr val="C00000"/>
                </a:solidFill>
                <a:latin typeface="+mn-ea"/>
                <a:ea typeface="+mn-ea"/>
              </a:rPr>
              <a:t>요청</a:t>
            </a:r>
            <a:r>
              <a:rPr lang="en-US" altLang="ko-KR" sz="1400" dirty="0">
                <a:solidFill>
                  <a:srgbClr val="C00000"/>
                </a:solidFill>
                <a:latin typeface="+mn-ea"/>
                <a:ea typeface="+mn-ea"/>
              </a:rPr>
              <a:t>(request)</a:t>
            </a:r>
            <a:endParaRPr lang="ko-KR" altLang="en-US" sz="1100" dirty="0">
              <a:latin typeface="+mn-ea"/>
              <a:ea typeface="+mn-ea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71CEE769-1DE4-47FF-AC7E-74A65144230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192107" y="6966063"/>
            <a:ext cx="11047181" cy="616595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FC0137FE-72CB-458C-AE18-A33BE70D164C}"/>
              </a:ext>
            </a:extLst>
          </p:cNvPr>
          <p:cNvSpPr txBox="1"/>
          <p:nvPr/>
        </p:nvSpPr>
        <p:spPr bwMode="auto">
          <a:xfrm>
            <a:off x="7388665" y="6547792"/>
            <a:ext cx="1855735" cy="307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http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응답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(response)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A7F7063-F3A5-4D10-A5D9-07D716F98B65}"/>
              </a:ext>
            </a:extLst>
          </p:cNvPr>
          <p:cNvSpPr/>
          <p:nvPr/>
        </p:nvSpPr>
        <p:spPr>
          <a:xfrm>
            <a:off x="12780076" y="7582658"/>
            <a:ext cx="3271838" cy="3816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100" b="1" dirty="0">
                <a:solidFill>
                  <a:srgbClr val="222222"/>
                </a:solidFill>
                <a:latin typeface="+mn-ea"/>
              </a:rPr>
              <a:t>HTTP/1.1 200 OK</a:t>
            </a:r>
          </a:p>
          <a:p>
            <a:pPr>
              <a:defRPr/>
            </a:pP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Date: Mon, 25 Mar 2019 05:03:24 GMT </a:t>
            </a:r>
          </a:p>
          <a:p>
            <a:pPr>
              <a:defRPr/>
            </a:pP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Accept-Ranges: bytes </a:t>
            </a:r>
          </a:p>
          <a:p>
            <a:pPr>
              <a:defRPr/>
            </a:pP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Last-Modified: Mon, 25 Mar 2019 03:30:47 GMT </a:t>
            </a:r>
          </a:p>
          <a:p>
            <a:pPr>
              <a:defRPr/>
            </a:pP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Content-Type: text/html </a:t>
            </a:r>
          </a:p>
          <a:p>
            <a:pPr>
              <a:defRPr/>
            </a:pP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Content-Length: 459</a:t>
            </a:r>
          </a:p>
          <a:p>
            <a:pPr>
              <a:defRPr/>
            </a:pPr>
            <a:endParaRPr lang="en-US" altLang="ko-KR" sz="1100" dirty="0">
              <a:solidFill>
                <a:srgbClr val="222222"/>
              </a:solidFill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[{"no":18,"name":"</a:t>
            </a:r>
            <a:r>
              <a:rPr lang="ko-KR" altLang="en-US" sz="1100" dirty="0" err="1">
                <a:solidFill>
                  <a:srgbClr val="222222"/>
                </a:solidFill>
                <a:latin typeface="+mn-ea"/>
              </a:rPr>
              <a:t>황일영</a:t>
            </a: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","content":"</a:t>
            </a:r>
            <a:r>
              <a:rPr lang="ko-KR" altLang="en-US" sz="1100" dirty="0">
                <a:solidFill>
                  <a:srgbClr val="222222"/>
                </a:solidFill>
                <a:latin typeface="+mn-ea"/>
              </a:rPr>
              <a:t>방명록 입니다</a:t>
            </a: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.","regDate":"2021-02-09“}</a:t>
            </a:r>
          </a:p>
          <a:p>
            <a:pPr>
              <a:defRPr/>
            </a:pP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, {"no":18,"name":"</a:t>
            </a:r>
            <a:r>
              <a:rPr lang="ko-KR" altLang="en-US" sz="1100" dirty="0" err="1">
                <a:solidFill>
                  <a:srgbClr val="222222"/>
                </a:solidFill>
                <a:latin typeface="+mn-ea"/>
              </a:rPr>
              <a:t>황일영</a:t>
            </a: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","content":"</a:t>
            </a:r>
            <a:r>
              <a:rPr lang="ko-KR" altLang="en-US" sz="1100" dirty="0">
                <a:solidFill>
                  <a:srgbClr val="222222"/>
                </a:solidFill>
                <a:latin typeface="+mn-ea"/>
              </a:rPr>
              <a:t>방명록 입니다</a:t>
            </a: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.","regDate":"2021-02-09“}</a:t>
            </a:r>
          </a:p>
          <a:p>
            <a:pPr>
              <a:defRPr/>
            </a:pP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, {"no":18,"name":"</a:t>
            </a:r>
            <a:r>
              <a:rPr lang="ko-KR" altLang="en-US" sz="1100" dirty="0" err="1">
                <a:solidFill>
                  <a:srgbClr val="222222"/>
                </a:solidFill>
                <a:latin typeface="+mn-ea"/>
              </a:rPr>
              <a:t>황일영</a:t>
            </a: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","content":"</a:t>
            </a:r>
            <a:r>
              <a:rPr lang="ko-KR" altLang="en-US" sz="1100" dirty="0">
                <a:solidFill>
                  <a:srgbClr val="222222"/>
                </a:solidFill>
                <a:latin typeface="+mn-ea"/>
              </a:rPr>
              <a:t>방명록 입니다</a:t>
            </a: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.","regDate":"2021-02-09“}</a:t>
            </a:r>
          </a:p>
          <a:p>
            <a:pPr>
              <a:defRPr/>
            </a:pP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]</a:t>
            </a:r>
          </a:p>
          <a:p>
            <a:pPr>
              <a:defRPr/>
            </a:pPr>
            <a:endParaRPr lang="en-US" altLang="ko-KR" sz="1100" dirty="0">
              <a:solidFill>
                <a:srgbClr val="222222"/>
              </a:solidFill>
              <a:latin typeface="+mn-ea"/>
            </a:endParaRPr>
          </a:p>
          <a:p>
            <a:pPr>
              <a:defRPr/>
            </a:pPr>
            <a:endParaRPr lang="en-US" altLang="ko-KR" sz="1100" dirty="0">
              <a:latin typeface="+mn-ea"/>
            </a:endParaRPr>
          </a:p>
          <a:p>
            <a:pPr>
              <a:defRPr/>
            </a:pPr>
            <a:endParaRPr lang="en-US" altLang="ko-KR" sz="1100" dirty="0">
              <a:latin typeface="+mn-ea"/>
            </a:endParaRPr>
          </a:p>
          <a:p>
            <a:pPr>
              <a:defRPr/>
            </a:pPr>
            <a:endParaRPr lang="en-US" altLang="ko-KR" sz="1100" dirty="0">
              <a:latin typeface="+mn-ea"/>
            </a:endParaRPr>
          </a:p>
          <a:p>
            <a:pPr>
              <a:defRPr/>
            </a:pPr>
            <a:endParaRPr lang="en-US" altLang="ko-KR" sz="1100" dirty="0">
              <a:latin typeface="+mn-ea"/>
            </a:endParaRPr>
          </a:p>
          <a:p>
            <a:pPr>
              <a:defRPr/>
            </a:pPr>
            <a:endParaRPr lang="en-US" altLang="ko-KR" sz="1100" dirty="0">
              <a:latin typeface="+mn-ea"/>
            </a:endParaRPr>
          </a:p>
          <a:p>
            <a:pPr>
              <a:defRPr/>
            </a:pPr>
            <a:endParaRPr lang="en-US" altLang="ko-KR" sz="1100" dirty="0">
              <a:latin typeface="+mn-ea"/>
            </a:endParaRPr>
          </a:p>
          <a:p>
            <a:pPr>
              <a:defRPr/>
            </a:pPr>
            <a:endParaRPr lang="en-US" altLang="ko-KR" sz="1100" dirty="0">
              <a:latin typeface="+mn-ea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5632885-4A2F-4EE7-9832-37AB880F5710}"/>
              </a:ext>
            </a:extLst>
          </p:cNvPr>
          <p:cNvSpPr txBox="1"/>
          <p:nvPr/>
        </p:nvSpPr>
        <p:spPr bwMode="auto">
          <a:xfrm>
            <a:off x="6243853" y="6375380"/>
            <a:ext cx="18557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3200" b="1" dirty="0">
                <a:solidFill>
                  <a:schemeClr val="accent6"/>
                </a:solidFill>
                <a:latin typeface="+mn-ea"/>
                <a:ea typeface="+mn-ea"/>
              </a:rPr>
              <a:t>data</a:t>
            </a:r>
            <a:endParaRPr lang="ko-KR" altLang="en-US" sz="2400" b="1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8BC2428-D270-4E45-A9B0-37466BDE9CF9}"/>
              </a:ext>
            </a:extLst>
          </p:cNvPr>
          <p:cNvSpPr txBox="1"/>
          <p:nvPr/>
        </p:nvSpPr>
        <p:spPr>
          <a:xfrm>
            <a:off x="15838510" y="9032938"/>
            <a:ext cx="1591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JSON</a:t>
            </a:r>
            <a:endParaRPr lang="ko-KR" altLang="en-US" dirty="0">
              <a:latin typeface="+mn-ea"/>
            </a:endParaRPr>
          </a:p>
        </p:txBody>
      </p:sp>
      <p:pic>
        <p:nvPicPr>
          <p:cNvPr id="146" name="그림 145">
            <a:extLst>
              <a:ext uri="{FF2B5EF4-FFF2-40B4-BE49-F238E27FC236}">
                <a16:creationId xmlns:a16="http://schemas.microsoft.com/office/drawing/2014/main" id="{62528079-0D48-421B-884D-DA158C41B2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675"/>
          <a:stretch/>
        </p:blipFill>
        <p:spPr>
          <a:xfrm>
            <a:off x="327809" y="6211104"/>
            <a:ext cx="5664196" cy="1424917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A256757-1885-4D77-8A58-ABE0F6F02C63}"/>
              </a:ext>
            </a:extLst>
          </p:cNvPr>
          <p:cNvSpPr txBox="1"/>
          <p:nvPr/>
        </p:nvSpPr>
        <p:spPr bwMode="auto">
          <a:xfrm>
            <a:off x="17403160" y="2655219"/>
            <a:ext cx="21177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sym typeface="Wingdings" panose="05000000000000000000" pitchFamily="2" charset="2"/>
              </a:rPr>
              <a:t>Tomcat 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b="1" dirty="0" err="1">
                <a:latin typeface="+mn-ea"/>
              </a:rPr>
              <a:t>web+was</a:t>
            </a:r>
            <a:r>
              <a:rPr lang="en-US" altLang="ko-KR" sz="1200" b="1" dirty="0">
                <a:latin typeface="+mn-ea"/>
              </a:rPr>
              <a:t>)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EB53A1A-022E-4E22-B21D-58B4F9D05B18}"/>
              </a:ext>
            </a:extLst>
          </p:cNvPr>
          <p:cNvSpPr/>
          <p:nvPr/>
        </p:nvSpPr>
        <p:spPr bwMode="auto">
          <a:xfrm>
            <a:off x="17620211" y="2932218"/>
            <a:ext cx="17903040" cy="665966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2339195-7EB3-4EEB-9209-F90C184988A3}"/>
              </a:ext>
            </a:extLst>
          </p:cNvPr>
          <p:cNvGrpSpPr/>
          <p:nvPr/>
        </p:nvGrpSpPr>
        <p:grpSpPr>
          <a:xfrm>
            <a:off x="17967707" y="3010274"/>
            <a:ext cx="17397802" cy="5682767"/>
            <a:chOff x="6258677" y="1148047"/>
            <a:chExt cx="2180083" cy="2036478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699224D4-15CB-48F2-B6A2-3304E7765EB7}"/>
                </a:ext>
              </a:extLst>
            </p:cNvPr>
            <p:cNvSpPr/>
            <p:nvPr/>
          </p:nvSpPr>
          <p:spPr bwMode="auto">
            <a:xfrm>
              <a:off x="6258677" y="1219200"/>
              <a:ext cx="2180083" cy="1965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A062206-67A2-43B9-B470-8ECB1FE448CE}"/>
                </a:ext>
              </a:extLst>
            </p:cNvPr>
            <p:cNvSpPr txBox="1"/>
            <p:nvPr/>
          </p:nvSpPr>
          <p:spPr bwMode="auto">
            <a:xfrm>
              <a:off x="7243993" y="1148047"/>
              <a:ext cx="146276" cy="121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mysite5</a:t>
              </a:r>
              <a:endParaRPr lang="ko-KR" altLang="en-US" sz="1600" b="1" dirty="0">
                <a:latin typeface="+mn-ea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8ADAB160-0850-4454-9518-89C8C259C001}"/>
              </a:ext>
            </a:extLst>
          </p:cNvPr>
          <p:cNvGrpSpPr/>
          <p:nvPr/>
        </p:nvGrpSpPr>
        <p:grpSpPr>
          <a:xfrm>
            <a:off x="44488549" y="4077989"/>
            <a:ext cx="2316745" cy="2370137"/>
            <a:chOff x="17787308" y="3789313"/>
            <a:chExt cx="2316745" cy="2370137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26EFC3C3-0890-4A91-A018-6742D6A7D825}"/>
                </a:ext>
              </a:extLst>
            </p:cNvPr>
            <p:cNvSpPr/>
            <p:nvPr/>
          </p:nvSpPr>
          <p:spPr bwMode="auto">
            <a:xfrm>
              <a:off x="17878134" y="4025850"/>
              <a:ext cx="2225919" cy="2133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2" name="원통 58">
              <a:extLst>
                <a:ext uri="{FF2B5EF4-FFF2-40B4-BE49-F238E27FC236}">
                  <a16:creationId xmlns:a16="http://schemas.microsoft.com/office/drawing/2014/main" id="{AA033542-BD69-4499-A61B-144D80DB7227}"/>
                </a:ext>
              </a:extLst>
            </p:cNvPr>
            <p:cNvSpPr/>
            <p:nvPr/>
          </p:nvSpPr>
          <p:spPr>
            <a:xfrm>
              <a:off x="18113179" y="4215715"/>
              <a:ext cx="1781175" cy="1537579"/>
            </a:xfrm>
            <a:prstGeom prst="can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DB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545A2F2-D1F7-40EA-AF2A-3DBA0E956A2E}"/>
                </a:ext>
              </a:extLst>
            </p:cNvPr>
            <p:cNvSpPr txBox="1"/>
            <p:nvPr/>
          </p:nvSpPr>
          <p:spPr bwMode="auto">
            <a:xfrm>
              <a:off x="17787308" y="3789313"/>
              <a:ext cx="1781175" cy="2778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</a:rPr>
                <a:t>DB</a:t>
              </a:r>
              <a:r>
                <a:rPr lang="ko-KR" altLang="en-US" sz="1200" b="1" dirty="0">
                  <a:latin typeface="+mn-ea"/>
                </a:rPr>
                <a:t>서버 </a:t>
              </a:r>
              <a:r>
                <a:rPr lang="en-US" altLang="ko-KR" sz="1200" b="1" dirty="0">
                  <a:latin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200" b="1" dirty="0">
                  <a:latin typeface="+mn-ea"/>
                  <a:sym typeface="Wingdings" panose="05000000000000000000" pitchFamily="2" charset="2"/>
                </a:rPr>
                <a:t>오라클</a:t>
              </a:r>
              <a:endParaRPr lang="ko-KR" altLang="en-US" sz="1200" b="1" dirty="0">
                <a:latin typeface="+mn-ea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C5F56DE-E4F8-4DA5-BD2E-8E1C0330E8AC}"/>
              </a:ext>
            </a:extLst>
          </p:cNvPr>
          <p:cNvSpPr/>
          <p:nvPr/>
        </p:nvSpPr>
        <p:spPr bwMode="auto">
          <a:xfrm>
            <a:off x="18786104" y="3318472"/>
            <a:ext cx="7804261" cy="438866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직사각형 24">
            <a:extLst>
              <a:ext uri="{FF2B5EF4-FFF2-40B4-BE49-F238E27FC236}">
                <a16:creationId xmlns:a16="http://schemas.microsoft.com/office/drawing/2014/main" id="{161AC7B6-3369-44FB-A3FE-9DCD58DF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6765" y="3149408"/>
            <a:ext cx="896937" cy="3302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web.xml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17" name="직사각형 24">
            <a:extLst>
              <a:ext uri="{FF2B5EF4-FFF2-40B4-BE49-F238E27FC236}">
                <a16:creationId xmlns:a16="http://schemas.microsoft.com/office/drawing/2014/main" id="{43F05124-ABF0-418F-80D8-D3F48EF02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0277" y="3154838"/>
            <a:ext cx="2172197" cy="7132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algn="ctr">
            <a:solidFill>
              <a:schemeClr val="accent2"/>
            </a:solidFill>
            <a:prstDash val="sys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spring-servlet.xml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controller </a:t>
            </a:r>
            <a:r>
              <a:rPr lang="ko-KR" altLang="en-US" sz="1600" b="0" dirty="0">
                <a:latin typeface="+mn-ea"/>
                <a:ea typeface="+mn-ea"/>
              </a:rPr>
              <a:t>위치</a:t>
            </a:r>
            <a:br>
              <a:rPr lang="en-US" altLang="ko-KR" sz="1600" b="0" dirty="0">
                <a:latin typeface="+mn-ea"/>
                <a:ea typeface="+mn-ea"/>
              </a:rPr>
            </a:br>
            <a:r>
              <a:rPr lang="en-US" altLang="ko-KR" sz="1600" b="0" dirty="0" err="1">
                <a:latin typeface="+mn-ea"/>
                <a:ea typeface="+mn-ea"/>
              </a:rPr>
              <a:t>com.javaex.controller</a:t>
            </a:r>
            <a:endParaRPr lang="en-US" altLang="ko-KR" sz="1600" b="0" dirty="0">
              <a:latin typeface="+mn-ea"/>
              <a:ea typeface="+mn-ea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ED1FB7B-FA73-408F-9DA9-D66843A7807D}"/>
              </a:ext>
            </a:extLst>
          </p:cNvPr>
          <p:cNvGrpSpPr/>
          <p:nvPr/>
        </p:nvGrpSpPr>
        <p:grpSpPr>
          <a:xfrm>
            <a:off x="19285881" y="3653681"/>
            <a:ext cx="7105871" cy="4003970"/>
            <a:chOff x="32231192" y="14235053"/>
            <a:chExt cx="7105871" cy="4003970"/>
          </a:xfrm>
        </p:grpSpPr>
        <p:sp>
          <p:nvSpPr>
            <p:cNvPr id="122" name="직사각형 5">
              <a:extLst>
                <a:ext uri="{FF2B5EF4-FFF2-40B4-BE49-F238E27FC236}">
                  <a16:creationId xmlns:a16="http://schemas.microsoft.com/office/drawing/2014/main" id="{C0B24E8E-6347-4F35-ACE4-82BD8A7B8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1192" y="15541566"/>
              <a:ext cx="1758950" cy="803275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b="0" dirty="0">
                  <a:latin typeface="+mn-ea"/>
                  <a:ea typeface="+mn-ea"/>
                </a:rPr>
                <a:t>Front 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 err="1">
                  <a:latin typeface="+mn-ea"/>
                  <a:ea typeface="+mn-ea"/>
                </a:rPr>
                <a:t>DispatcherServlet</a:t>
              </a:r>
              <a:endParaRPr lang="en-US" altLang="ko-KR" sz="16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23" name="직사각형 6">
              <a:extLst>
                <a:ext uri="{FF2B5EF4-FFF2-40B4-BE49-F238E27FC236}">
                  <a16:creationId xmlns:a16="http://schemas.microsoft.com/office/drawing/2014/main" id="{FA9E69A8-1E5C-4447-895F-80F524183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2341" y="15541565"/>
              <a:ext cx="2984722" cy="95547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24" name="직사각형 14">
              <a:extLst>
                <a:ext uri="{FF2B5EF4-FFF2-40B4-BE49-F238E27FC236}">
                  <a16:creationId xmlns:a16="http://schemas.microsoft.com/office/drawing/2014/main" id="{FD1FB86E-E32B-4550-AE99-B47CD162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5830" y="16998891"/>
              <a:ext cx="1558925" cy="70326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48" name="직사각형 15">
              <a:extLst>
                <a:ext uri="{FF2B5EF4-FFF2-40B4-BE49-F238E27FC236}">
                  <a16:creationId xmlns:a16="http://schemas.microsoft.com/office/drawing/2014/main" id="{7592205A-AD4E-4928-8178-C8E65FC03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07392" y="17081440"/>
              <a:ext cx="2308740" cy="115758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153" name="직선 화살표 연결선 19">
              <a:extLst>
                <a:ext uri="{FF2B5EF4-FFF2-40B4-BE49-F238E27FC236}">
                  <a16:creationId xmlns:a16="http://schemas.microsoft.com/office/drawing/2014/main" id="{A753D0E6-8CAD-476A-8123-3287EF2897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91429" y="15691836"/>
              <a:ext cx="2361931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6" name="직사각형 24">
              <a:extLst>
                <a:ext uri="{FF2B5EF4-FFF2-40B4-BE49-F238E27FC236}">
                  <a16:creationId xmlns:a16="http://schemas.microsoft.com/office/drawing/2014/main" id="{2C7159DC-C155-4626-954A-4D7BC0C8D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3355" y="14235053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169" name="직선 화살표 연결선 27">
              <a:extLst>
                <a:ext uri="{FF2B5EF4-FFF2-40B4-BE49-F238E27FC236}">
                  <a16:creationId xmlns:a16="http://schemas.microsoft.com/office/drawing/2014/main" id="{67901A74-72C2-41C6-97C0-646CA4F7A198}"/>
                </a:ext>
              </a:extLst>
            </p:cNvPr>
            <p:cNvCxnSpPr>
              <a:cxnSpLocks noChangeShapeType="1"/>
              <a:endCxn id="156" idx="2"/>
            </p:cNvCxnSpPr>
            <p:nvPr/>
          </p:nvCxnSpPr>
          <p:spPr bwMode="auto">
            <a:xfrm flipV="1">
              <a:off x="33991429" y="14888686"/>
              <a:ext cx="1105632" cy="65249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0" name="직선 화살표 연결선 33">
              <a:extLst>
                <a:ext uri="{FF2B5EF4-FFF2-40B4-BE49-F238E27FC236}">
                  <a16:creationId xmlns:a16="http://schemas.microsoft.com/office/drawing/2014/main" id="{FBDB0BD1-7D5B-47C6-8E29-85EF4EE335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3991429" y="16044114"/>
              <a:ext cx="2361931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1" name="직사각형 10">
              <a:extLst>
                <a:ext uri="{FF2B5EF4-FFF2-40B4-BE49-F238E27FC236}">
                  <a16:creationId xmlns:a16="http://schemas.microsoft.com/office/drawing/2014/main" id="{4BEC6386-2E71-4CE1-9597-D4983066D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6860" y="15946987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Model and 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172" name="직선 화살표 연결선 34">
              <a:extLst>
                <a:ext uri="{FF2B5EF4-FFF2-40B4-BE49-F238E27FC236}">
                  <a16:creationId xmlns:a16="http://schemas.microsoft.com/office/drawing/2014/main" id="{DA49884A-B901-46FD-B562-A661448C60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91429" y="16345434"/>
              <a:ext cx="1055779" cy="703449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" name="직선 화살표 연결선 37">
              <a:extLst>
                <a:ext uri="{FF2B5EF4-FFF2-40B4-BE49-F238E27FC236}">
                  <a16:creationId xmlns:a16="http://schemas.microsoft.com/office/drawing/2014/main" id="{84C3D0BF-0BD0-41A6-A357-6D08DDC4831D}"/>
                </a:ext>
              </a:extLst>
            </p:cNvPr>
            <p:cNvCxnSpPr>
              <a:cxnSpLocks noChangeShapeType="1"/>
              <a:stCxn id="122" idx="2"/>
              <a:endCxn id="148" idx="0"/>
            </p:cNvCxnSpPr>
            <p:nvPr/>
          </p:nvCxnSpPr>
          <p:spPr bwMode="auto">
            <a:xfrm>
              <a:off x="33110667" y="16344841"/>
              <a:ext cx="351095" cy="736599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" name="타원 46">
              <a:extLst>
                <a:ext uri="{FF2B5EF4-FFF2-40B4-BE49-F238E27FC236}">
                  <a16:creationId xmlns:a16="http://schemas.microsoft.com/office/drawing/2014/main" id="{15D66E2F-84CA-4F3D-8FE0-8987B53A8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3702" y="15316677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78" name="타원 47">
              <a:extLst>
                <a:ext uri="{FF2B5EF4-FFF2-40B4-BE49-F238E27FC236}">
                  <a16:creationId xmlns:a16="http://schemas.microsoft.com/office/drawing/2014/main" id="{359A9655-BBDF-4D8D-924D-A7F12CFDB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2580" y="14938316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79" name="타원 48">
              <a:extLst>
                <a:ext uri="{FF2B5EF4-FFF2-40B4-BE49-F238E27FC236}">
                  <a16:creationId xmlns:a16="http://schemas.microsoft.com/office/drawing/2014/main" id="{7B1B786D-44D9-46FD-8379-8AD573694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9105" y="15441553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82" name="타원 49">
              <a:extLst>
                <a:ext uri="{FF2B5EF4-FFF2-40B4-BE49-F238E27FC236}">
                  <a16:creationId xmlns:a16="http://schemas.microsoft.com/office/drawing/2014/main" id="{83838EAC-32BA-4A1E-A852-C35D9673D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555" y="15843191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83" name="타원 50">
              <a:extLst>
                <a:ext uri="{FF2B5EF4-FFF2-40B4-BE49-F238E27FC236}">
                  <a16:creationId xmlns:a16="http://schemas.microsoft.com/office/drawing/2014/main" id="{7C834413-EAAD-4F13-B429-24584D37A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3380" y="16697266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84" name="직사각형 24">
            <a:extLst>
              <a:ext uri="{FF2B5EF4-FFF2-40B4-BE49-F238E27FC236}">
                <a16:creationId xmlns:a16="http://schemas.microsoft.com/office/drawing/2014/main" id="{D6C405C3-1FFF-4D88-9038-4FE1D3E50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2081" y="922671"/>
            <a:ext cx="10073856" cy="177271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72000" rIns="72000" bIns="72000" anchor="t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”</a:t>
            </a:r>
            <a:r>
              <a:rPr lang="en-US" altLang="ko-KR" sz="1600" dirty="0">
                <a:solidFill>
                  <a:srgbClr val="2A00FF"/>
                </a:solidFill>
                <a:latin typeface="+mn-ea"/>
                <a:ea typeface="+mn-ea"/>
              </a:rPr>
              <a:t>/mysite5/guestbook/</a:t>
            </a:r>
            <a:r>
              <a:rPr lang="en-US" altLang="ko-KR" sz="1600" dirty="0" err="1">
                <a:solidFill>
                  <a:srgbClr val="2A00FF"/>
                </a:solidFill>
                <a:latin typeface="+mn-ea"/>
                <a:ea typeface="+mn-ea"/>
              </a:rPr>
              <a:t>ajaxList</a:t>
            </a:r>
            <a:r>
              <a:rPr lang="en-US" altLang="ko-KR" sz="1600" dirty="0">
                <a:latin typeface="+mn-ea"/>
                <a:ea typeface="+mn-ea"/>
              </a:rPr>
              <a:t>  get, post </a:t>
            </a:r>
            <a:r>
              <a:rPr lang="en-US" altLang="ko-KR" sz="160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ko-KR" sz="1600" dirty="0" err="1">
                <a:latin typeface="+mn-ea"/>
                <a:ea typeface="+mn-ea"/>
                <a:sym typeface="Wingdings" panose="05000000000000000000" pitchFamily="2" charset="2"/>
              </a:rPr>
              <a:t>GuestbookController.ajaxList</a:t>
            </a:r>
            <a:r>
              <a:rPr lang="en-US" altLang="ko-KR" sz="1600" dirty="0">
                <a:latin typeface="+mn-ea"/>
                <a:ea typeface="+mn-ea"/>
                <a:sym typeface="Wingdings" panose="05000000000000000000" pitchFamily="2" charset="2"/>
              </a:rPr>
              <a:t>(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”</a:t>
            </a:r>
            <a:r>
              <a:rPr lang="en-US" altLang="ko-KR" sz="1600" dirty="0">
                <a:solidFill>
                  <a:srgbClr val="2A00FF"/>
                </a:solidFill>
                <a:latin typeface="+mn-ea"/>
                <a:ea typeface="+mn-ea"/>
              </a:rPr>
              <a:t>/mysite5/</a:t>
            </a:r>
            <a:r>
              <a:rPr lang="en-US" altLang="ko-KR" sz="1600" dirty="0" err="1">
                <a:solidFill>
                  <a:schemeClr val="accent2"/>
                </a:solidFill>
                <a:latin typeface="+mn-ea"/>
                <a:ea typeface="+mn-ea"/>
              </a:rPr>
              <a:t>api</a:t>
            </a:r>
            <a:r>
              <a:rPr lang="en-US" altLang="ko-KR" sz="1600" dirty="0">
                <a:solidFill>
                  <a:srgbClr val="2A00FF"/>
                </a:solidFill>
                <a:latin typeface="+mn-ea"/>
                <a:ea typeface="+mn-ea"/>
              </a:rPr>
              <a:t>/guestbook/write</a:t>
            </a:r>
            <a:r>
              <a:rPr lang="en-US" altLang="ko-KR" sz="1600" dirty="0">
                <a:latin typeface="+mn-ea"/>
                <a:ea typeface="+mn-ea"/>
              </a:rPr>
              <a:t>  get, post </a:t>
            </a:r>
            <a:r>
              <a:rPr lang="en-US" altLang="ko-KR" sz="160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ko-KR" sz="1600" dirty="0" err="1">
                <a:latin typeface="+mn-ea"/>
                <a:ea typeface="+mn-ea"/>
                <a:sym typeface="Wingdings" panose="05000000000000000000" pitchFamily="2" charset="2"/>
              </a:rPr>
              <a:t>ApiGuestbookController.write</a:t>
            </a:r>
            <a:r>
              <a:rPr lang="en-US" altLang="ko-KR" sz="1600" dirty="0">
                <a:latin typeface="+mn-ea"/>
                <a:ea typeface="+mn-ea"/>
                <a:sym typeface="Wingdings" panose="05000000000000000000" pitchFamily="2" charset="2"/>
              </a:rPr>
              <a:t>(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”</a:t>
            </a:r>
            <a:r>
              <a:rPr lang="en-US" altLang="ko-KR" sz="1600" dirty="0">
                <a:solidFill>
                  <a:srgbClr val="2A00FF"/>
                </a:solidFill>
                <a:latin typeface="+mn-ea"/>
                <a:ea typeface="+mn-ea"/>
              </a:rPr>
              <a:t>/mysite5/</a:t>
            </a:r>
            <a:r>
              <a:rPr lang="en-US" altLang="ko-KR" sz="1600" dirty="0" err="1">
                <a:solidFill>
                  <a:schemeClr val="accent2"/>
                </a:solidFill>
                <a:latin typeface="+mn-ea"/>
                <a:ea typeface="+mn-ea"/>
              </a:rPr>
              <a:t>api</a:t>
            </a:r>
            <a:r>
              <a:rPr lang="en-US" altLang="ko-KR" sz="1600" dirty="0">
                <a:solidFill>
                  <a:srgbClr val="2A00FF"/>
                </a:solidFill>
                <a:latin typeface="+mn-ea"/>
                <a:ea typeface="+mn-ea"/>
              </a:rPr>
              <a:t>/guestbook/list</a:t>
            </a:r>
            <a:r>
              <a:rPr lang="en-US" altLang="ko-KR" sz="1600" dirty="0">
                <a:latin typeface="+mn-ea"/>
                <a:ea typeface="+mn-ea"/>
              </a:rPr>
              <a:t>  get, post </a:t>
            </a:r>
            <a:r>
              <a:rPr lang="en-US" altLang="ko-KR" sz="160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ko-KR" sz="1600" dirty="0" err="1">
                <a:latin typeface="+mn-ea"/>
                <a:ea typeface="+mn-ea"/>
                <a:sym typeface="Wingdings" panose="05000000000000000000" pitchFamily="2" charset="2"/>
              </a:rPr>
              <a:t>ApiGuestbookController.list</a:t>
            </a:r>
            <a:r>
              <a:rPr lang="en-US" altLang="ko-KR" sz="1600" dirty="0">
                <a:latin typeface="+mn-ea"/>
                <a:ea typeface="+mn-ea"/>
                <a:sym typeface="Wingdings" panose="05000000000000000000" pitchFamily="2" charset="2"/>
              </a:rPr>
              <a:t>(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85" name="모서리가 둥근 직사각형 51">
            <a:extLst>
              <a:ext uri="{FF2B5EF4-FFF2-40B4-BE49-F238E27FC236}">
                <a16:creationId xmlns:a16="http://schemas.microsoft.com/office/drawing/2014/main" id="{C97DDFE6-B559-41CB-B702-E28AE7EB0F15}"/>
              </a:ext>
            </a:extLst>
          </p:cNvPr>
          <p:cNvSpPr/>
          <p:nvPr/>
        </p:nvSpPr>
        <p:spPr>
          <a:xfrm>
            <a:off x="17239288" y="5930548"/>
            <a:ext cx="2041438" cy="3742809"/>
          </a:xfrm>
          <a:prstGeom prst="roundRect">
            <a:avLst>
              <a:gd name="adj" fmla="val 2748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200" b="1" dirty="0">
              <a:solidFill>
                <a:srgbClr val="0070C0"/>
              </a:solidFill>
              <a:latin typeface="+mn-ea"/>
            </a:endParaRPr>
          </a:p>
          <a:p>
            <a:pPr algn="ctr">
              <a:defRPr/>
            </a:pPr>
            <a:endParaRPr lang="en-US" altLang="ko-KR" sz="1200" b="1" dirty="0">
              <a:solidFill>
                <a:srgbClr val="0070C0"/>
              </a:solidFill>
              <a:latin typeface="+mn-ea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222222"/>
                </a:solidFill>
                <a:latin typeface="+mn-ea"/>
              </a:rPr>
              <a:t>[{"no":18,"name":"</a:t>
            </a:r>
            <a:r>
              <a:rPr lang="ko-KR" altLang="en-US" sz="1200" dirty="0" err="1">
                <a:solidFill>
                  <a:srgbClr val="222222"/>
                </a:solidFill>
                <a:latin typeface="+mn-ea"/>
              </a:rPr>
              <a:t>황일영</a:t>
            </a:r>
            <a:r>
              <a:rPr lang="en-US" altLang="ko-KR" sz="1200" dirty="0">
                <a:solidFill>
                  <a:srgbClr val="222222"/>
                </a:solidFill>
                <a:latin typeface="+mn-ea"/>
              </a:rPr>
              <a:t>","content":"</a:t>
            </a:r>
            <a:r>
              <a:rPr lang="ko-KR" altLang="en-US" sz="1200" dirty="0">
                <a:solidFill>
                  <a:srgbClr val="222222"/>
                </a:solidFill>
                <a:latin typeface="+mn-ea"/>
              </a:rPr>
              <a:t>방명록 입니다</a:t>
            </a:r>
            <a:r>
              <a:rPr lang="en-US" altLang="ko-KR" sz="1200" dirty="0">
                <a:solidFill>
                  <a:srgbClr val="222222"/>
                </a:solidFill>
                <a:latin typeface="+mn-ea"/>
              </a:rPr>
              <a:t>.","regDate":"2021-02-09“}</a:t>
            </a:r>
          </a:p>
          <a:p>
            <a:pPr>
              <a:defRPr/>
            </a:pPr>
            <a:r>
              <a:rPr lang="en-US" altLang="ko-KR" sz="1200" dirty="0">
                <a:solidFill>
                  <a:srgbClr val="222222"/>
                </a:solidFill>
                <a:latin typeface="+mn-ea"/>
              </a:rPr>
              <a:t>, {"no":18,"name":"</a:t>
            </a:r>
            <a:r>
              <a:rPr lang="ko-KR" altLang="en-US" sz="1200" dirty="0" err="1">
                <a:solidFill>
                  <a:srgbClr val="222222"/>
                </a:solidFill>
                <a:latin typeface="+mn-ea"/>
              </a:rPr>
              <a:t>황일영</a:t>
            </a:r>
            <a:r>
              <a:rPr lang="en-US" altLang="ko-KR" sz="1200" dirty="0">
                <a:solidFill>
                  <a:srgbClr val="222222"/>
                </a:solidFill>
                <a:latin typeface="+mn-ea"/>
              </a:rPr>
              <a:t>","content":"</a:t>
            </a:r>
            <a:r>
              <a:rPr lang="ko-KR" altLang="en-US" sz="1200" dirty="0">
                <a:solidFill>
                  <a:srgbClr val="222222"/>
                </a:solidFill>
                <a:latin typeface="+mn-ea"/>
              </a:rPr>
              <a:t>방명록 입니다</a:t>
            </a:r>
            <a:r>
              <a:rPr lang="en-US" altLang="ko-KR" sz="1200" dirty="0">
                <a:solidFill>
                  <a:srgbClr val="222222"/>
                </a:solidFill>
                <a:latin typeface="+mn-ea"/>
              </a:rPr>
              <a:t>.","regDate":"2021-02-09“}</a:t>
            </a:r>
          </a:p>
          <a:p>
            <a:pPr>
              <a:defRPr/>
            </a:pPr>
            <a:r>
              <a:rPr lang="en-US" altLang="ko-KR" sz="1200" dirty="0">
                <a:solidFill>
                  <a:srgbClr val="222222"/>
                </a:solidFill>
                <a:latin typeface="+mn-ea"/>
              </a:rPr>
              <a:t>, {"no":18,"name":"</a:t>
            </a:r>
            <a:r>
              <a:rPr lang="ko-KR" altLang="en-US" sz="1200" dirty="0" err="1">
                <a:solidFill>
                  <a:srgbClr val="222222"/>
                </a:solidFill>
                <a:latin typeface="+mn-ea"/>
              </a:rPr>
              <a:t>황일영</a:t>
            </a:r>
            <a:r>
              <a:rPr lang="en-US" altLang="ko-KR" sz="1200" dirty="0">
                <a:solidFill>
                  <a:srgbClr val="222222"/>
                </a:solidFill>
                <a:latin typeface="+mn-ea"/>
              </a:rPr>
              <a:t>","content":"</a:t>
            </a:r>
            <a:r>
              <a:rPr lang="ko-KR" altLang="en-US" sz="1200" dirty="0">
                <a:solidFill>
                  <a:srgbClr val="222222"/>
                </a:solidFill>
                <a:latin typeface="+mn-ea"/>
              </a:rPr>
              <a:t>방명록 입니다</a:t>
            </a:r>
            <a:r>
              <a:rPr lang="en-US" altLang="ko-KR" sz="1200" dirty="0">
                <a:solidFill>
                  <a:srgbClr val="222222"/>
                </a:solidFill>
                <a:latin typeface="+mn-ea"/>
              </a:rPr>
              <a:t>.","regDate":"2021-02-09“}</a:t>
            </a:r>
          </a:p>
          <a:p>
            <a:pPr>
              <a:defRPr/>
            </a:pPr>
            <a:r>
              <a:rPr lang="en-US" altLang="ko-KR" sz="1200" dirty="0">
                <a:solidFill>
                  <a:srgbClr val="222222"/>
                </a:solidFill>
                <a:latin typeface="+mn-ea"/>
              </a:rPr>
              <a:t>]</a:t>
            </a:r>
          </a:p>
        </p:txBody>
      </p:sp>
      <p:sp>
        <p:nvSpPr>
          <p:cNvPr id="186" name="모서리가 둥근 직사각형 49">
            <a:extLst>
              <a:ext uri="{FF2B5EF4-FFF2-40B4-BE49-F238E27FC236}">
                <a16:creationId xmlns:a16="http://schemas.microsoft.com/office/drawing/2014/main" id="{87E290AB-3837-4B0A-B26A-1337B7EC197C}"/>
              </a:ext>
            </a:extLst>
          </p:cNvPr>
          <p:cNvSpPr/>
          <p:nvPr/>
        </p:nvSpPr>
        <p:spPr>
          <a:xfrm>
            <a:off x="17239288" y="4401367"/>
            <a:ext cx="2031433" cy="1473946"/>
          </a:xfrm>
          <a:prstGeom prst="roundRect">
            <a:avLst>
              <a:gd name="adj" fmla="val 19514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200" b="1" dirty="0" err="1">
                <a:solidFill>
                  <a:srgbClr val="C00000"/>
                </a:solidFill>
                <a:latin typeface="+mn-ea"/>
              </a:rPr>
              <a:t>rquest</a:t>
            </a:r>
            <a:endParaRPr lang="en-US" altLang="ko-KR" sz="1200" b="1" dirty="0">
              <a:solidFill>
                <a:srgbClr val="C00000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7" name="직사각형 24">
            <a:extLst>
              <a:ext uri="{FF2B5EF4-FFF2-40B4-BE49-F238E27FC236}">
                <a16:creationId xmlns:a16="http://schemas.microsoft.com/office/drawing/2014/main" id="{1DE62175-9DE0-46AD-B801-8CDEA58D7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0731" y="3083306"/>
            <a:ext cx="2954654" cy="1015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algn="ctr">
            <a:solidFill>
              <a:schemeClr val="accent2"/>
            </a:solidFill>
            <a:prstDash val="sys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applicateinContext.xml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com.javaex</a:t>
            </a:r>
            <a:endParaRPr lang="en-US" altLang="ko-KR" sz="1600" dirty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 altLang="ko-KR" sz="1600" dirty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@Repository</a:t>
            </a: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0984967-0B6C-4055-A5B1-23D51D1086BF}"/>
              </a:ext>
            </a:extLst>
          </p:cNvPr>
          <p:cNvGrpSpPr/>
          <p:nvPr/>
        </p:nvGrpSpPr>
        <p:grpSpPr>
          <a:xfrm>
            <a:off x="36026948" y="3442349"/>
            <a:ext cx="5732634" cy="6184344"/>
            <a:chOff x="14209995" y="10261676"/>
            <a:chExt cx="5732634" cy="6184344"/>
          </a:xfrm>
        </p:grpSpPr>
        <p:sp>
          <p:nvSpPr>
            <p:cNvPr id="189" name="모서리가 둥근 직사각형 4">
              <a:extLst>
                <a:ext uri="{FF2B5EF4-FFF2-40B4-BE49-F238E27FC236}">
                  <a16:creationId xmlns:a16="http://schemas.microsoft.com/office/drawing/2014/main" id="{D749391D-16F9-4AB1-9BAA-64C60B020B64}"/>
                </a:ext>
              </a:extLst>
            </p:cNvPr>
            <p:cNvSpPr/>
            <p:nvPr/>
          </p:nvSpPr>
          <p:spPr>
            <a:xfrm>
              <a:off x="14209995" y="10261676"/>
              <a:ext cx="5732634" cy="5721274"/>
            </a:xfrm>
            <a:prstGeom prst="roundRect">
              <a:avLst>
                <a:gd name="adj" fmla="val 180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sz="2400" b="1" dirty="0" err="1">
                  <a:solidFill>
                    <a:schemeClr val="tx1"/>
                  </a:solidFill>
                  <a:latin typeface="+mn-ea"/>
                </a:rPr>
                <a:t>MyBatis</a:t>
              </a:r>
              <a:endParaRPr lang="ko-KR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0" name="모서리가 둥근 직사각형 39">
              <a:extLst>
                <a:ext uri="{FF2B5EF4-FFF2-40B4-BE49-F238E27FC236}">
                  <a16:creationId xmlns:a16="http://schemas.microsoft.com/office/drawing/2014/main" id="{9C8FF035-FC64-465C-9E03-D5AB973C037F}"/>
                </a:ext>
              </a:extLst>
            </p:cNvPr>
            <p:cNvSpPr/>
            <p:nvPr/>
          </p:nvSpPr>
          <p:spPr>
            <a:xfrm>
              <a:off x="14343534" y="10916661"/>
              <a:ext cx="5384479" cy="67126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1600" b="1" dirty="0" err="1">
                  <a:solidFill>
                    <a:schemeClr val="tx1"/>
                  </a:solidFill>
                  <a:latin typeface="+mn-ea"/>
                </a:rPr>
                <a:t>SqlSession</a:t>
              </a:r>
              <a:br>
                <a:rPr lang="en-US" altLang="ko-KR" sz="1600" b="1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sz="1600" b="1" dirty="0" err="1">
                  <a:solidFill>
                    <a:schemeClr val="tx1"/>
                  </a:solidFill>
                  <a:latin typeface="+mn-ea"/>
                </a:rPr>
                <a:t>sqlSessionTemplate</a:t>
              </a:r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1" name="모서리가 둥근 직사각형 40">
              <a:extLst>
                <a:ext uri="{FF2B5EF4-FFF2-40B4-BE49-F238E27FC236}">
                  <a16:creationId xmlns:a16="http://schemas.microsoft.com/office/drawing/2014/main" id="{A979DB8C-D02D-4414-97AB-F16EE47EDBC9}"/>
                </a:ext>
              </a:extLst>
            </p:cNvPr>
            <p:cNvSpPr/>
            <p:nvPr/>
          </p:nvSpPr>
          <p:spPr>
            <a:xfrm>
              <a:off x="14343534" y="12121690"/>
              <a:ext cx="5384479" cy="372791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sz="1600" b="1" dirty="0" err="1">
                  <a:solidFill>
                    <a:schemeClr val="tx1"/>
                  </a:solidFill>
                  <a:latin typeface="+mn-ea"/>
                </a:rPr>
                <a:t>SqlSessionFactioryBean</a:t>
              </a: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92" name="그룹 14">
              <a:extLst>
                <a:ext uri="{FF2B5EF4-FFF2-40B4-BE49-F238E27FC236}">
                  <a16:creationId xmlns:a16="http://schemas.microsoft.com/office/drawing/2014/main" id="{5038F94D-C016-4017-ADB7-24DF6DB5AD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15074" y="12662685"/>
              <a:ext cx="2921163" cy="3783335"/>
              <a:chOff x="2817208" y="3238947"/>
              <a:chExt cx="1974748" cy="3320393"/>
            </a:xfrm>
          </p:grpSpPr>
          <p:sp>
            <p:nvSpPr>
              <p:cNvPr id="203" name="모서리가 둥근 직사각형 42">
                <a:extLst>
                  <a:ext uri="{FF2B5EF4-FFF2-40B4-BE49-F238E27FC236}">
                    <a16:creationId xmlns:a16="http://schemas.microsoft.com/office/drawing/2014/main" id="{53AE6FF8-E1C0-4C1B-A2C5-80EABA7B600A}"/>
                  </a:ext>
                </a:extLst>
              </p:cNvPr>
              <p:cNvSpPr/>
              <p:nvPr/>
            </p:nvSpPr>
            <p:spPr>
              <a:xfrm>
                <a:off x="3154123" y="3651814"/>
                <a:ext cx="1490541" cy="1791533"/>
              </a:xfrm>
              <a:prstGeom prst="roundRect">
                <a:avLst>
                  <a:gd name="adj" fmla="val 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 algn="ctr" eaLnBrk="1" latinLnBrk="1" hangingPunct="1">
                  <a:defRPr/>
                </a:pPr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</a:rPr>
                  <a:t>phonebook.xml</a:t>
                </a:r>
              </a:p>
              <a:p>
                <a:pPr algn="ctr" eaLnBrk="1" latinLnBrk="1" hangingPunct="1">
                  <a:defRPr/>
                </a:pPr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</a:rPr>
                  <a:t>namespace =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+mn-ea"/>
                  </a:rPr>
                  <a:t>guestbook</a:t>
                </a:r>
              </a:p>
              <a:p>
                <a:pPr algn="ctr" eaLnBrk="1" latinLnBrk="1" hangingPunct="1">
                  <a:defRPr/>
                </a:pPr>
                <a:endParaRPr lang="en-US" altLang="ko-KR" sz="1400" b="1" dirty="0">
                  <a:solidFill>
                    <a:schemeClr val="tx1"/>
                  </a:solidFill>
                  <a:latin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sz="1600" dirty="0">
                    <a:solidFill>
                      <a:srgbClr val="7F007F"/>
                    </a:solidFill>
                    <a:latin typeface="+mn-ea"/>
                  </a:rPr>
                  <a:t>id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+mn-ea"/>
                  </a:rPr>
                  <a:t>=</a:t>
                </a:r>
                <a:r>
                  <a:rPr lang="en-US" altLang="ko-KR" sz="1600" i="1" dirty="0">
                    <a:solidFill>
                      <a:srgbClr val="2A00FF"/>
                    </a:solidFill>
                    <a:latin typeface="+mn-ea"/>
                  </a:rPr>
                  <a:t>“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+mn-ea"/>
                  </a:rPr>
                  <a:t>insertSelectKey</a:t>
                </a:r>
                <a:r>
                  <a:rPr lang="en-US" altLang="ko-KR" sz="1600" dirty="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”</a:t>
                </a:r>
                <a:endParaRPr lang="en-US" altLang="ko-KR" sz="1400" i="1" dirty="0">
                  <a:solidFill>
                    <a:srgbClr val="2A00FF"/>
                  </a:solidFill>
                  <a:latin typeface="+mn-ea"/>
                </a:endParaRPr>
              </a:p>
              <a:p>
                <a:pPr latinLnBrk="1">
                  <a:defRPr/>
                </a:pPr>
                <a:endParaRPr lang="en-US" altLang="ko-KR" sz="1400" i="1" dirty="0">
                  <a:solidFill>
                    <a:srgbClr val="2A00FF"/>
                  </a:solidFill>
                  <a:latin typeface="+mn-ea"/>
                </a:endParaRPr>
              </a:p>
              <a:p>
                <a:pPr latinLnBrk="1">
                  <a:defRPr/>
                </a:pPr>
                <a:endParaRPr lang="en-US" altLang="ko-KR" sz="1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04" name="모서리가 둥근 직사각형 41">
                <a:extLst>
                  <a:ext uri="{FF2B5EF4-FFF2-40B4-BE49-F238E27FC236}">
                    <a16:creationId xmlns:a16="http://schemas.microsoft.com/office/drawing/2014/main" id="{F8512F5F-C64F-4511-AD49-83DCC2051640}"/>
                  </a:ext>
                </a:extLst>
              </p:cNvPr>
              <p:cNvSpPr/>
              <p:nvPr/>
            </p:nvSpPr>
            <p:spPr>
              <a:xfrm>
                <a:off x="2817208" y="3238947"/>
                <a:ext cx="1974748" cy="384284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28575" algn="ctr">
                <a:solidFill>
                  <a:schemeClr val="accent2"/>
                </a:solidFill>
                <a:prstDash val="sysDash"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latinLnBrk="1">
                  <a:spcBef>
                    <a:spcPct val="0"/>
                  </a:spcBef>
                </a:pPr>
                <a:r>
                  <a:rPr kumimoji="1" lang="en-US" altLang="ko-KR" sz="1600" b="1" dirty="0">
                    <a:solidFill>
                      <a:srgbClr val="000000"/>
                    </a:solidFill>
                    <a:latin typeface="+mn-ea"/>
                  </a:rPr>
                  <a:t>configuration.xml</a:t>
                </a:r>
                <a:endParaRPr kumimoji="1" lang="ko-KR" altLang="en-US" sz="1600" b="1" dirty="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205" name="모서리가 둥근 직사각형 31">
                <a:extLst>
                  <a:ext uri="{FF2B5EF4-FFF2-40B4-BE49-F238E27FC236}">
                    <a16:creationId xmlns:a16="http://schemas.microsoft.com/office/drawing/2014/main" id="{C7633BB3-1290-4CE2-9582-45E3551774C5}"/>
                  </a:ext>
                </a:extLst>
              </p:cNvPr>
              <p:cNvSpPr/>
              <p:nvPr/>
            </p:nvSpPr>
            <p:spPr>
              <a:xfrm>
                <a:off x="3154124" y="5560381"/>
                <a:ext cx="1386354" cy="260424"/>
              </a:xfrm>
              <a:prstGeom prst="roundRect">
                <a:avLst>
                  <a:gd name="adj" fmla="val 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</a:rPr>
                  <a:t>mapper.xml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06" name="모서리가 둥근 직사각형 32">
                <a:extLst>
                  <a:ext uri="{FF2B5EF4-FFF2-40B4-BE49-F238E27FC236}">
                    <a16:creationId xmlns:a16="http://schemas.microsoft.com/office/drawing/2014/main" id="{9AEC36CA-9C35-4084-9DBF-9565331F3B24}"/>
                  </a:ext>
                </a:extLst>
              </p:cNvPr>
              <p:cNvSpPr/>
              <p:nvPr/>
            </p:nvSpPr>
            <p:spPr>
              <a:xfrm>
                <a:off x="3154124" y="6298916"/>
                <a:ext cx="1386354" cy="260424"/>
              </a:xfrm>
              <a:prstGeom prst="roundRect">
                <a:avLst>
                  <a:gd name="adj" fmla="val 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</a:rPr>
                  <a:t>…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07" name="모서리가 둥근 직사각형 31">
                <a:extLst>
                  <a:ext uri="{FF2B5EF4-FFF2-40B4-BE49-F238E27FC236}">
                    <a16:creationId xmlns:a16="http://schemas.microsoft.com/office/drawing/2014/main" id="{9BBFFB56-78F1-47F4-B0D7-10755B8FE37E}"/>
                  </a:ext>
                </a:extLst>
              </p:cNvPr>
              <p:cNvSpPr/>
              <p:nvPr/>
            </p:nvSpPr>
            <p:spPr>
              <a:xfrm>
                <a:off x="3154124" y="5815582"/>
                <a:ext cx="1386354" cy="260424"/>
              </a:xfrm>
              <a:prstGeom prst="roundRect">
                <a:avLst>
                  <a:gd name="adj" fmla="val 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</a:rPr>
                  <a:t>mapper.xml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08" name="모서리가 둥근 직사각형 31">
                <a:extLst>
                  <a:ext uri="{FF2B5EF4-FFF2-40B4-BE49-F238E27FC236}">
                    <a16:creationId xmlns:a16="http://schemas.microsoft.com/office/drawing/2014/main" id="{FB8BEF95-64D7-4B22-8A6E-814F1F402C48}"/>
                  </a:ext>
                </a:extLst>
              </p:cNvPr>
              <p:cNvSpPr/>
              <p:nvPr/>
            </p:nvSpPr>
            <p:spPr>
              <a:xfrm>
                <a:off x="3154124" y="6059865"/>
                <a:ext cx="1386354" cy="260424"/>
              </a:xfrm>
              <a:prstGeom prst="roundRect">
                <a:avLst>
                  <a:gd name="adj" fmla="val 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</a:rPr>
                  <a:t>mapper.xml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cxnSp>
          <p:nvCxnSpPr>
            <p:cNvPr id="193" name="직선 화살표 연결선 192">
              <a:extLst>
                <a:ext uri="{FF2B5EF4-FFF2-40B4-BE49-F238E27FC236}">
                  <a16:creationId xmlns:a16="http://schemas.microsoft.com/office/drawing/2014/main" id="{68CAAFE7-3F4C-4666-962D-B957A62EAC42}"/>
                </a:ext>
              </a:extLst>
            </p:cNvPr>
            <p:cNvCxnSpPr>
              <a:cxnSpLocks/>
              <a:stCxn id="190" idx="2"/>
              <a:endCxn id="191" idx="0"/>
            </p:cNvCxnSpPr>
            <p:nvPr/>
          </p:nvCxnSpPr>
          <p:spPr>
            <a:xfrm>
              <a:off x="17035774" y="11587930"/>
              <a:ext cx="0" cy="53376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그룹 13">
              <a:extLst>
                <a:ext uri="{FF2B5EF4-FFF2-40B4-BE49-F238E27FC236}">
                  <a16:creationId xmlns:a16="http://schemas.microsoft.com/office/drawing/2014/main" id="{DEC4CCD4-4E03-4939-8335-E39E0753BF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16823" y="12368288"/>
              <a:ext cx="2230603" cy="3288543"/>
              <a:chOff x="4076172" y="1371328"/>
              <a:chExt cx="2404040" cy="3288653"/>
            </a:xfrm>
          </p:grpSpPr>
          <p:sp>
            <p:nvSpPr>
              <p:cNvPr id="195" name="모서리가 둥근 직사각형 4">
                <a:extLst>
                  <a:ext uri="{FF2B5EF4-FFF2-40B4-BE49-F238E27FC236}">
                    <a16:creationId xmlns:a16="http://schemas.microsoft.com/office/drawing/2014/main" id="{4EF246AD-9010-44BE-9C32-9A6B925A886E}"/>
                  </a:ext>
                </a:extLst>
              </p:cNvPr>
              <p:cNvSpPr/>
              <p:nvPr/>
            </p:nvSpPr>
            <p:spPr>
              <a:xfrm>
                <a:off x="4103879" y="1443599"/>
                <a:ext cx="2376333" cy="3216382"/>
              </a:xfrm>
              <a:prstGeom prst="roundRect">
                <a:avLst>
                  <a:gd name="adj" fmla="val 1801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12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0CA1A3C3-8C84-4343-B0B4-0A0962BB2F4D}"/>
                  </a:ext>
                </a:extLst>
              </p:cNvPr>
              <p:cNvSpPr txBox="1"/>
              <p:nvPr/>
            </p:nvSpPr>
            <p:spPr>
              <a:xfrm>
                <a:off x="4076172" y="1371328"/>
                <a:ext cx="2062028" cy="33814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latinLnBrk="1" hangingPunct="1">
                  <a:defRPr/>
                </a:pPr>
                <a:r>
                  <a:rPr lang="en-US" altLang="ko-KR" sz="1600" b="1" dirty="0" err="1">
                    <a:latin typeface="+mn-ea"/>
                  </a:rPr>
                  <a:t>DataSource</a:t>
                </a:r>
                <a:endParaRPr lang="ko-KR" altLang="en-US" sz="1600" b="1" dirty="0">
                  <a:latin typeface="+mn-ea"/>
                </a:endParaRPr>
              </a:p>
            </p:txBody>
          </p:sp>
          <p:sp>
            <p:nvSpPr>
              <p:cNvPr id="197" name="모서리가 둥근 직사각형 34">
                <a:extLst>
                  <a:ext uri="{FF2B5EF4-FFF2-40B4-BE49-F238E27FC236}">
                    <a16:creationId xmlns:a16="http://schemas.microsoft.com/office/drawing/2014/main" id="{1F503A7B-377E-4601-810B-E84AC1DB59B0}"/>
                  </a:ext>
                </a:extLst>
              </p:cNvPr>
              <p:cNvSpPr/>
              <p:nvPr/>
            </p:nvSpPr>
            <p:spPr>
              <a:xfrm>
                <a:off x="4283254" y="1714162"/>
                <a:ext cx="2017582" cy="2125734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  <a:latin typeface="+mn-ea"/>
                  </a:rPr>
                  <a:t>Pool</a:t>
                </a:r>
                <a:endParaRPr lang="ko-KR" altLang="en-US" sz="16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98" name="모서리가 둥근 직사각형 38">
                <a:extLst>
                  <a:ext uri="{FF2B5EF4-FFF2-40B4-BE49-F238E27FC236}">
                    <a16:creationId xmlns:a16="http://schemas.microsoft.com/office/drawing/2014/main" id="{F8A6A9B0-F473-4FC6-927E-A936BFBB64D4}"/>
                  </a:ext>
                </a:extLst>
              </p:cNvPr>
              <p:cNvSpPr/>
              <p:nvPr/>
            </p:nvSpPr>
            <p:spPr>
              <a:xfrm>
                <a:off x="4283254" y="3910656"/>
                <a:ext cx="2017582" cy="60485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  <a:latin typeface="+mn-ea"/>
                  </a:rPr>
                  <a:t>JDBC Driver</a:t>
                </a:r>
                <a:endParaRPr lang="ko-KR" altLang="en-US" sz="16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99" name="모서리가 둥근 직사각형 39">
                <a:extLst>
                  <a:ext uri="{FF2B5EF4-FFF2-40B4-BE49-F238E27FC236}">
                    <a16:creationId xmlns:a16="http://schemas.microsoft.com/office/drawing/2014/main" id="{B01D111B-0255-4B08-B63D-15309F91D6F4}"/>
                  </a:ext>
                </a:extLst>
              </p:cNvPr>
              <p:cNvSpPr/>
              <p:nvPr/>
            </p:nvSpPr>
            <p:spPr>
              <a:xfrm>
                <a:off x="4364212" y="2018293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  <a:latin typeface="+mn-ea"/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00" name="모서리가 둥근 직사각형 40">
                <a:extLst>
                  <a:ext uri="{FF2B5EF4-FFF2-40B4-BE49-F238E27FC236}">
                    <a16:creationId xmlns:a16="http://schemas.microsoft.com/office/drawing/2014/main" id="{39B3D3CB-7FF1-4F44-BC0B-1150A897C98E}"/>
                  </a:ext>
                </a:extLst>
              </p:cNvPr>
              <p:cNvSpPr/>
              <p:nvPr/>
            </p:nvSpPr>
            <p:spPr>
              <a:xfrm>
                <a:off x="4364212" y="2464395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  <a:latin typeface="+mn-ea"/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01" name="모서리가 둥근 직사각형 41">
                <a:extLst>
                  <a:ext uri="{FF2B5EF4-FFF2-40B4-BE49-F238E27FC236}">
                    <a16:creationId xmlns:a16="http://schemas.microsoft.com/office/drawing/2014/main" id="{C09882AE-440A-43DF-B3AD-94CEEA4C3240}"/>
                  </a:ext>
                </a:extLst>
              </p:cNvPr>
              <p:cNvSpPr/>
              <p:nvPr/>
            </p:nvSpPr>
            <p:spPr>
              <a:xfrm>
                <a:off x="4364212" y="2900972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  <a:latin typeface="+mn-ea"/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02" name="모서리가 둥근 직사각형 42">
                <a:extLst>
                  <a:ext uri="{FF2B5EF4-FFF2-40B4-BE49-F238E27FC236}">
                    <a16:creationId xmlns:a16="http://schemas.microsoft.com/office/drawing/2014/main" id="{21203BB1-4EC6-434D-8921-07D1FFD66FBE}"/>
                  </a:ext>
                </a:extLst>
              </p:cNvPr>
              <p:cNvSpPr/>
              <p:nvPr/>
            </p:nvSpPr>
            <p:spPr>
              <a:xfrm>
                <a:off x="4364212" y="3347074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  <a:latin typeface="+mn-ea"/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49058767-D7EB-47BD-B19D-7F44755F91DD}"/>
              </a:ext>
            </a:extLst>
          </p:cNvPr>
          <p:cNvCxnSpPr>
            <a:cxnSpLocks/>
          </p:cNvCxnSpPr>
          <p:nvPr/>
        </p:nvCxnSpPr>
        <p:spPr>
          <a:xfrm flipH="1">
            <a:off x="41297945" y="5738616"/>
            <a:ext cx="3217930" cy="200122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FD646380-0A69-4180-90B9-41C91D94E01B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41297945" y="5381326"/>
            <a:ext cx="3281430" cy="1957865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E68C9B5C-CBE1-458C-B7EA-1C21CFCD1FAC}"/>
              </a:ext>
            </a:extLst>
          </p:cNvPr>
          <p:cNvCxnSpPr>
            <a:cxnSpLocks/>
          </p:cNvCxnSpPr>
          <p:nvPr/>
        </p:nvCxnSpPr>
        <p:spPr>
          <a:xfrm flipH="1">
            <a:off x="41297945" y="5125893"/>
            <a:ext cx="3281430" cy="166217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16D9F50C-EF25-40A2-AE14-1268C96FC77B}"/>
              </a:ext>
            </a:extLst>
          </p:cNvPr>
          <p:cNvCxnSpPr>
            <a:cxnSpLocks/>
          </p:cNvCxnSpPr>
          <p:nvPr/>
        </p:nvCxnSpPr>
        <p:spPr>
          <a:xfrm flipH="1">
            <a:off x="41297944" y="4933124"/>
            <a:ext cx="3217937" cy="133496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모서리가 둥근 직사각형 6">
            <a:extLst>
              <a:ext uri="{FF2B5EF4-FFF2-40B4-BE49-F238E27FC236}">
                <a16:creationId xmlns:a16="http://schemas.microsoft.com/office/drawing/2014/main" id="{2563652A-FC44-4F64-9F4C-1F9290F8D34F}"/>
              </a:ext>
            </a:extLst>
          </p:cNvPr>
          <p:cNvSpPr/>
          <p:nvPr/>
        </p:nvSpPr>
        <p:spPr>
          <a:xfrm>
            <a:off x="36993271" y="629681"/>
            <a:ext cx="7932496" cy="2912429"/>
          </a:xfrm>
          <a:prstGeom prst="roundRect">
            <a:avLst>
              <a:gd name="adj" fmla="val 432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2400" dirty="0" err="1">
                <a:solidFill>
                  <a:schemeClr val="tx1"/>
                </a:solidFill>
                <a:latin typeface="+mn-ea"/>
              </a:rPr>
              <a:t>sqlSession.</a:t>
            </a:r>
            <a:r>
              <a:rPr lang="en-US" altLang="ko-KR" sz="4000" b="1" dirty="0" err="1">
                <a:solidFill>
                  <a:schemeClr val="tx1"/>
                </a:solidFill>
                <a:latin typeface="+mn-ea"/>
              </a:rPr>
              <a:t>selectList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(“</a:t>
            </a:r>
            <a:r>
              <a:rPr lang="en-US" altLang="ko-KR" sz="2400" dirty="0" err="1">
                <a:solidFill>
                  <a:schemeClr val="tx1"/>
                </a:solidFill>
                <a:latin typeface="+mn-ea"/>
              </a:rPr>
              <a:t>guestbook.selectList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”);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16E5CF5-0324-4CC5-99A3-0701DB2035AF}"/>
              </a:ext>
            </a:extLst>
          </p:cNvPr>
          <p:cNvSpPr txBox="1"/>
          <p:nvPr/>
        </p:nvSpPr>
        <p:spPr>
          <a:xfrm>
            <a:off x="19280726" y="629681"/>
            <a:ext cx="2306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2A00FF"/>
                </a:solidFill>
                <a:latin typeface="+mn-ea"/>
              </a:rPr>
              <a:t>Handler Mapping</a:t>
            </a:r>
            <a:endParaRPr lang="ko-KR" altLang="en-US" b="1" dirty="0">
              <a:latin typeface="+mn-ea"/>
            </a:endParaRPr>
          </a:p>
        </p:txBody>
      </p:sp>
      <p:sp>
        <p:nvSpPr>
          <p:cNvPr id="215" name="모서리가 둥근 직사각형 60">
            <a:extLst>
              <a:ext uri="{FF2B5EF4-FFF2-40B4-BE49-F238E27FC236}">
                <a16:creationId xmlns:a16="http://schemas.microsoft.com/office/drawing/2014/main" id="{71B51D23-046A-403D-A651-8B64CF809D7C}"/>
              </a:ext>
            </a:extLst>
          </p:cNvPr>
          <p:cNvSpPr/>
          <p:nvPr/>
        </p:nvSpPr>
        <p:spPr>
          <a:xfrm>
            <a:off x="26870047" y="4921031"/>
            <a:ext cx="3855223" cy="1496488"/>
          </a:xfrm>
          <a:prstGeom prst="roundRect">
            <a:avLst>
              <a:gd name="adj" fmla="val 9515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1">
              <a:spcBef>
                <a:spcPct val="0"/>
              </a:spcBef>
              <a:defRPr/>
            </a:pPr>
            <a:r>
              <a:rPr kumimoji="1" lang="en-US" altLang="ko-KR" sz="1600" b="1" dirty="0">
                <a:solidFill>
                  <a:srgbClr val="000000"/>
                </a:solidFill>
                <a:latin typeface="+mn-ea"/>
              </a:rPr>
              <a:t>Service</a:t>
            </a:r>
          </a:p>
          <a:p>
            <a:pPr algn="ctr" latinLnBrk="1">
              <a:spcBef>
                <a:spcPct val="0"/>
              </a:spcBef>
              <a:defRPr/>
            </a:pPr>
            <a:endParaRPr kumimoji="1" lang="en-US" altLang="ko-KR" sz="1600" b="1" dirty="0">
              <a:solidFill>
                <a:srgbClr val="000000"/>
              </a:solidFill>
              <a:latin typeface="+mn-ea"/>
            </a:endParaRPr>
          </a:p>
          <a:p>
            <a:pPr algn="ctr" latinLnBrk="1">
              <a:spcBef>
                <a:spcPct val="0"/>
              </a:spcBef>
              <a:defRPr/>
            </a:pPr>
            <a:endParaRPr kumimoji="1" lang="en-US" altLang="ko-KR" sz="1600" b="1" dirty="0">
              <a:solidFill>
                <a:srgbClr val="000000"/>
              </a:solidFill>
              <a:latin typeface="+mn-ea"/>
            </a:endParaRPr>
          </a:p>
          <a:p>
            <a:pPr algn="ctr" latinLnBrk="1">
              <a:spcBef>
                <a:spcPct val="0"/>
              </a:spcBef>
              <a:defRPr/>
            </a:pPr>
            <a:endParaRPr kumimoji="1" lang="en-US" altLang="ko-KR" sz="1600" b="1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E49D2812-1BB7-4B2E-A158-D39573412C23}"/>
              </a:ext>
            </a:extLst>
          </p:cNvPr>
          <p:cNvCxnSpPr>
            <a:cxnSpLocks/>
          </p:cNvCxnSpPr>
          <p:nvPr/>
        </p:nvCxnSpPr>
        <p:spPr>
          <a:xfrm flipH="1" flipV="1">
            <a:off x="26304796" y="5718030"/>
            <a:ext cx="649313" cy="7052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B0D5705E-5274-4947-839A-8AAE50400C19}"/>
              </a:ext>
            </a:extLst>
          </p:cNvPr>
          <p:cNvSpPr txBox="1"/>
          <p:nvPr/>
        </p:nvSpPr>
        <p:spPr>
          <a:xfrm>
            <a:off x="23613765" y="5480782"/>
            <a:ext cx="2678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n-ea"/>
                <a:ea typeface="+mn-ea"/>
                <a:sym typeface="Wingdings" panose="05000000000000000000" pitchFamily="2" charset="2"/>
              </a:rPr>
              <a:t>list(</a:t>
            </a:r>
            <a:r>
              <a:rPr lang="en-US" altLang="ko-KR" b="1" dirty="0" err="1">
                <a:latin typeface="+mn-ea"/>
                <a:ea typeface="+mn-ea"/>
                <a:sym typeface="Wingdings" panose="05000000000000000000" pitchFamily="2" charset="2"/>
              </a:rPr>
              <a:t>GuestbookVo</a:t>
            </a:r>
            <a:r>
              <a:rPr lang="en-US" altLang="ko-KR" b="1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latin typeface="+mn-ea"/>
                <a:ea typeface="+mn-ea"/>
                <a:sym typeface="Wingdings" panose="05000000000000000000" pitchFamily="2" charset="2"/>
              </a:rPr>
              <a:t>vo</a:t>
            </a:r>
            <a:r>
              <a:rPr lang="en-US" altLang="ko-KR" b="1" dirty="0">
                <a:latin typeface="+mn-ea"/>
                <a:ea typeface="+mn-ea"/>
                <a:sym typeface="Wingdings" panose="05000000000000000000" pitchFamily="2" charset="2"/>
              </a:rPr>
              <a:t>)</a:t>
            </a:r>
            <a:endParaRPr lang="ko-KR" altLang="en-US" b="1" dirty="0">
              <a:latin typeface="+mn-ea"/>
            </a:endParaRPr>
          </a:p>
        </p:txBody>
      </p:sp>
      <p:sp>
        <p:nvSpPr>
          <p:cNvPr id="223" name="모서리가 둥근 직사각형 60">
            <a:extLst>
              <a:ext uri="{FF2B5EF4-FFF2-40B4-BE49-F238E27FC236}">
                <a16:creationId xmlns:a16="http://schemas.microsoft.com/office/drawing/2014/main" id="{CD916EEB-2813-48AB-8A8E-64CE7331980B}"/>
              </a:ext>
            </a:extLst>
          </p:cNvPr>
          <p:cNvSpPr/>
          <p:nvPr/>
        </p:nvSpPr>
        <p:spPr>
          <a:xfrm>
            <a:off x="31144227" y="4921031"/>
            <a:ext cx="4085433" cy="1609591"/>
          </a:xfrm>
          <a:prstGeom prst="roundRect">
            <a:avLst>
              <a:gd name="adj" fmla="val 9515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1">
              <a:spcBef>
                <a:spcPct val="0"/>
              </a:spcBef>
              <a:defRPr/>
            </a:pPr>
            <a:r>
              <a:rPr kumimoji="1" lang="en-US" altLang="ko-KR" sz="1600" b="1" dirty="0">
                <a:solidFill>
                  <a:srgbClr val="000000"/>
                </a:solidFill>
                <a:latin typeface="+mn-ea"/>
              </a:rPr>
              <a:t>Dao</a:t>
            </a:r>
          </a:p>
          <a:p>
            <a:pPr algn="ctr" latinLnBrk="1">
              <a:spcBef>
                <a:spcPct val="0"/>
              </a:spcBef>
              <a:defRPr/>
            </a:pPr>
            <a:endParaRPr kumimoji="1" lang="en-US" altLang="ko-KR" sz="1600" b="1" dirty="0">
              <a:solidFill>
                <a:srgbClr val="000000"/>
              </a:solidFill>
              <a:latin typeface="+mn-ea"/>
            </a:endParaRPr>
          </a:p>
          <a:p>
            <a:pPr algn="ctr" latinLnBrk="1">
              <a:spcBef>
                <a:spcPct val="0"/>
              </a:spcBef>
              <a:defRPr/>
            </a:pPr>
            <a:endParaRPr kumimoji="1" lang="en-US" altLang="ko-KR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0DB6AEC4-52E6-4451-B105-70605B605652}"/>
              </a:ext>
            </a:extLst>
          </p:cNvPr>
          <p:cNvSpPr txBox="1"/>
          <p:nvPr/>
        </p:nvSpPr>
        <p:spPr>
          <a:xfrm>
            <a:off x="26954109" y="5610977"/>
            <a:ext cx="3855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>
                <a:latin typeface="+mn-ea"/>
                <a:ea typeface="+mn-ea"/>
                <a:sym typeface="Wingdings" panose="05000000000000000000" pitchFamily="2" charset="2"/>
              </a:rPr>
              <a:t>getList</a:t>
            </a:r>
            <a:r>
              <a:rPr lang="en-US" altLang="ko-KR" b="1" dirty="0">
                <a:latin typeface="+mn-ea"/>
                <a:ea typeface="+mn-ea"/>
                <a:sym typeface="Wingdings" panose="05000000000000000000" pitchFamily="2" charset="2"/>
              </a:rPr>
              <a:t>()</a:t>
            </a:r>
            <a:endParaRPr lang="ko-KR" altLang="en-US" b="1" dirty="0">
              <a:latin typeface="+mn-ea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5647B346-3B15-48AD-BD42-CF08B02A2EF9}"/>
              </a:ext>
            </a:extLst>
          </p:cNvPr>
          <p:cNvSpPr txBox="1"/>
          <p:nvPr/>
        </p:nvSpPr>
        <p:spPr>
          <a:xfrm>
            <a:off x="31313029" y="5419225"/>
            <a:ext cx="3855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>
                <a:latin typeface="+mn-ea"/>
                <a:ea typeface="+mn-ea"/>
                <a:sym typeface="Wingdings" panose="05000000000000000000" pitchFamily="2" charset="2"/>
              </a:rPr>
              <a:t>selectList</a:t>
            </a:r>
            <a:r>
              <a:rPr lang="en-US" altLang="ko-KR" b="1" dirty="0">
                <a:latin typeface="+mn-ea"/>
                <a:ea typeface="+mn-ea"/>
                <a:sym typeface="Wingdings" panose="05000000000000000000" pitchFamily="2" charset="2"/>
              </a:rPr>
              <a:t>()</a:t>
            </a:r>
          </a:p>
        </p:txBody>
      </p:sp>
      <p:sp>
        <p:nvSpPr>
          <p:cNvPr id="226" name="직사각형 24">
            <a:extLst>
              <a:ext uri="{FF2B5EF4-FFF2-40B4-BE49-F238E27FC236}">
                <a16:creationId xmlns:a16="http://schemas.microsoft.com/office/drawing/2014/main" id="{443CE61B-36AC-4050-AF07-E983CCB06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97777" y="12404546"/>
            <a:ext cx="5732634" cy="3150870"/>
          </a:xfrm>
          <a:prstGeom prst="roundRect">
            <a:avLst>
              <a:gd name="adj" fmla="val 8805"/>
            </a:avLst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2000" dirty="0">
                <a:latin typeface="+mn-ea"/>
                <a:ea typeface="+mn-ea"/>
              </a:rPr>
              <a:t>  </a:t>
            </a:r>
            <a:r>
              <a:rPr lang="en-US" altLang="ko-KR" sz="2000" dirty="0" err="1">
                <a:latin typeface="+mn-ea"/>
                <a:ea typeface="+mn-ea"/>
              </a:rPr>
              <a:t>GuestbookVo</a:t>
            </a:r>
            <a:r>
              <a:rPr lang="en-US" altLang="ko-KR" sz="2000" dirty="0">
                <a:latin typeface="+mn-ea"/>
                <a:ea typeface="+mn-ea"/>
              </a:rPr>
              <a:t>{</a:t>
            </a:r>
          </a:p>
          <a:p>
            <a:pPr algn="l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no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18</a:t>
            </a:r>
          </a:p>
          <a:p>
            <a:pPr algn="l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ko-KR" alt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황일영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algn="l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ko-KR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방명록입니다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regDate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800" dirty="0">
                <a:latin typeface="Consolas" panose="020B0609020204030204" pitchFamily="49" charset="0"/>
                <a:ea typeface="+mn-ea"/>
              </a:rPr>
              <a:t> 2021-02-09   </a:t>
            </a:r>
          </a:p>
          <a:p>
            <a:pPr algn="l">
              <a:buNone/>
            </a:pPr>
            <a:r>
              <a:rPr lang="en-US" altLang="ko-KR" sz="1800" dirty="0">
                <a:latin typeface="Consolas" panose="020B0609020204030204" pitchFamily="49" charset="0"/>
                <a:ea typeface="+mn-ea"/>
              </a:rPr>
              <a:t>    </a:t>
            </a:r>
            <a:r>
              <a:rPr lang="ko-KR" altLang="en-US" sz="1800" dirty="0">
                <a:latin typeface="Consolas" panose="020B0609020204030204" pitchFamily="49" charset="0"/>
                <a:ea typeface="+mn-ea"/>
              </a:rPr>
              <a:t>메소드 생략</a:t>
            </a:r>
            <a:r>
              <a:rPr lang="en-US" altLang="ko-KR" sz="1800" dirty="0">
                <a:latin typeface="Consolas" panose="020B0609020204030204" pitchFamily="49" charset="0"/>
                <a:ea typeface="+mn-ea"/>
              </a:rPr>
              <a:t> </a:t>
            </a:r>
            <a:endParaRPr lang="en-US" altLang="ko-KR" sz="2000" b="0" dirty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2000" b="0" dirty="0">
                <a:latin typeface="+mn-ea"/>
                <a:ea typeface="+mn-ea"/>
              </a:rPr>
              <a:t>  }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24819C4-30DD-4D86-A620-21274686225A}"/>
              </a:ext>
            </a:extLst>
          </p:cNvPr>
          <p:cNvSpPr txBox="1"/>
          <p:nvPr/>
        </p:nvSpPr>
        <p:spPr>
          <a:xfrm>
            <a:off x="30949792" y="11990002"/>
            <a:ext cx="1714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0x991</a:t>
            </a:r>
            <a:endParaRPr lang="ko-KR" altLang="en-US" dirty="0">
              <a:latin typeface="+mn-ea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7D721DB-3A48-48F9-B27D-20AEFA6A7243}"/>
              </a:ext>
            </a:extLst>
          </p:cNvPr>
          <p:cNvSpPr txBox="1"/>
          <p:nvPr/>
        </p:nvSpPr>
        <p:spPr>
          <a:xfrm>
            <a:off x="34921961" y="11977733"/>
            <a:ext cx="1714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+mn-ea"/>
              </a:rPr>
              <a:t>GuesbookVo</a:t>
            </a:r>
            <a:endParaRPr lang="ko-KR" altLang="en-US" dirty="0">
              <a:latin typeface="+mn-ea"/>
            </a:endParaRPr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22C1B805-4531-4772-B9FD-30EA2AFC163B}"/>
              </a:ext>
            </a:extLst>
          </p:cNvPr>
          <p:cNvSpPr/>
          <p:nvPr/>
        </p:nvSpPr>
        <p:spPr>
          <a:xfrm>
            <a:off x="43909595" y="6203594"/>
            <a:ext cx="3886873" cy="1878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latin typeface="+mn-ea"/>
              </a:rPr>
              <a:t>seq_guestbook_no</a:t>
            </a:r>
            <a:endParaRPr lang="en-US" altLang="ko-KR" sz="2400" dirty="0">
              <a:latin typeface="+mn-ea"/>
            </a:endParaRPr>
          </a:p>
          <a:p>
            <a:pPr algn="ctr"/>
            <a:r>
              <a:rPr lang="en-US" altLang="ko-KR" sz="2400" dirty="0">
                <a:latin typeface="+mn-ea"/>
              </a:rPr>
              <a:t>=18</a:t>
            </a:r>
            <a:endParaRPr lang="ko-KR" altLang="en-US" sz="2400" dirty="0">
              <a:latin typeface="+mn-ea"/>
            </a:endParaRPr>
          </a:p>
        </p:txBody>
      </p: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2CCD21EE-1EF2-48BB-B79A-EC5E31C44E23}"/>
              </a:ext>
            </a:extLst>
          </p:cNvPr>
          <p:cNvCxnSpPr>
            <a:cxnSpLocks/>
          </p:cNvCxnSpPr>
          <p:nvPr/>
        </p:nvCxnSpPr>
        <p:spPr>
          <a:xfrm flipH="1">
            <a:off x="30559983" y="5855097"/>
            <a:ext cx="680350" cy="3085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FB5FCCE3-2E50-4BF3-AF2E-276EFAE03569}"/>
              </a:ext>
            </a:extLst>
          </p:cNvPr>
          <p:cNvCxnSpPr>
            <a:cxnSpLocks/>
          </p:cNvCxnSpPr>
          <p:nvPr/>
        </p:nvCxnSpPr>
        <p:spPr>
          <a:xfrm flipV="1">
            <a:off x="34482742" y="2336998"/>
            <a:ext cx="2510528" cy="3097413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75D4FCD6-296F-4F41-B536-5742E9B2DEE3}"/>
              </a:ext>
            </a:extLst>
          </p:cNvPr>
          <p:cNvSpPr txBox="1"/>
          <p:nvPr/>
        </p:nvSpPr>
        <p:spPr>
          <a:xfrm>
            <a:off x="38018195" y="6978124"/>
            <a:ext cx="857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0x333</a:t>
            </a:r>
            <a:endParaRPr lang="ko-KR" altLang="en-US" dirty="0">
              <a:latin typeface="+mn-ea"/>
            </a:endParaRPr>
          </a:p>
        </p:txBody>
      </p: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DCAA9CFE-74FA-4811-9F68-A3E5767178E1}"/>
              </a:ext>
            </a:extLst>
          </p:cNvPr>
          <p:cNvCxnSpPr>
            <a:cxnSpLocks/>
          </p:cNvCxnSpPr>
          <p:nvPr/>
        </p:nvCxnSpPr>
        <p:spPr>
          <a:xfrm flipH="1">
            <a:off x="33453776" y="11453811"/>
            <a:ext cx="301868" cy="1423989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8C4AA9D1-41B1-4D92-9A39-14F16E1118A9}"/>
              </a:ext>
            </a:extLst>
          </p:cNvPr>
          <p:cNvSpPr txBox="1"/>
          <p:nvPr/>
        </p:nvSpPr>
        <p:spPr>
          <a:xfrm>
            <a:off x="29856105" y="14266479"/>
            <a:ext cx="1591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JAVA</a:t>
            </a:r>
            <a:endParaRPr lang="ko-KR" altLang="en-US" dirty="0">
              <a:latin typeface="+mn-ea"/>
            </a:endParaRPr>
          </a:p>
        </p:txBody>
      </p:sp>
      <p:sp>
        <p:nvSpPr>
          <p:cNvPr id="248" name="직사각형 7">
            <a:extLst>
              <a:ext uri="{FF2B5EF4-FFF2-40B4-BE49-F238E27FC236}">
                <a16:creationId xmlns:a16="http://schemas.microsoft.com/office/drawing/2014/main" id="{6D1BB8EE-59BE-4156-9FA5-E93A98841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842" y="4706193"/>
            <a:ext cx="507897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600" b="1" dirty="0">
                <a:solidFill>
                  <a:srgbClr val="0563C1"/>
                </a:solidFill>
                <a:latin typeface="+mn-ea"/>
                <a:ea typeface="+mn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http://localhost:8088/mysite5/api/guestbook/</a:t>
            </a:r>
            <a:r>
              <a:rPr lang="en-US" altLang="ko-KR" sz="1600" b="1" dirty="0">
                <a:solidFill>
                  <a:srgbClr val="0563C1"/>
                </a:solidFill>
                <a:latin typeface="+mn-ea"/>
                <a:ea typeface="+mn-ea"/>
              </a:rPr>
              <a:t>list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9" name="직사각형 24">
            <a:extLst>
              <a:ext uri="{FF2B5EF4-FFF2-40B4-BE49-F238E27FC236}">
                <a16:creationId xmlns:a16="http://schemas.microsoft.com/office/drawing/2014/main" id="{BC81DEFB-2FA4-4E38-952A-9953733FA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11166" y="12462274"/>
            <a:ext cx="5732634" cy="3150870"/>
          </a:xfrm>
          <a:prstGeom prst="roundRect">
            <a:avLst>
              <a:gd name="adj" fmla="val 8805"/>
            </a:avLst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2000" dirty="0">
                <a:latin typeface="+mn-ea"/>
                <a:ea typeface="+mn-ea"/>
              </a:rPr>
              <a:t>  </a:t>
            </a:r>
            <a:r>
              <a:rPr lang="en-US" altLang="ko-KR" sz="2000" dirty="0" err="1">
                <a:latin typeface="+mn-ea"/>
                <a:ea typeface="+mn-ea"/>
              </a:rPr>
              <a:t>GuestbookVo</a:t>
            </a:r>
            <a:r>
              <a:rPr lang="en-US" altLang="ko-KR" sz="2000" dirty="0">
                <a:latin typeface="+mn-ea"/>
                <a:ea typeface="+mn-ea"/>
              </a:rPr>
              <a:t>{</a:t>
            </a:r>
          </a:p>
          <a:p>
            <a:pPr algn="l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no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18</a:t>
            </a:r>
          </a:p>
          <a:p>
            <a:pPr algn="l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ko-KR" alt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황일영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algn="l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ko-KR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방명록입니다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regDate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800" dirty="0">
                <a:latin typeface="Consolas" panose="020B0609020204030204" pitchFamily="49" charset="0"/>
                <a:ea typeface="+mn-ea"/>
              </a:rPr>
              <a:t> 2021-02-09   </a:t>
            </a:r>
          </a:p>
          <a:p>
            <a:pPr algn="l">
              <a:buNone/>
            </a:pPr>
            <a:r>
              <a:rPr lang="en-US" altLang="ko-KR" sz="1800" dirty="0">
                <a:latin typeface="Consolas" panose="020B0609020204030204" pitchFamily="49" charset="0"/>
                <a:ea typeface="+mn-ea"/>
              </a:rPr>
              <a:t>    </a:t>
            </a:r>
            <a:r>
              <a:rPr lang="ko-KR" altLang="en-US" sz="1800" dirty="0">
                <a:latin typeface="Consolas" panose="020B0609020204030204" pitchFamily="49" charset="0"/>
                <a:ea typeface="+mn-ea"/>
              </a:rPr>
              <a:t>메소드 생략</a:t>
            </a:r>
            <a:r>
              <a:rPr lang="en-US" altLang="ko-KR" sz="1800" dirty="0">
                <a:latin typeface="Consolas" panose="020B0609020204030204" pitchFamily="49" charset="0"/>
                <a:ea typeface="+mn-ea"/>
              </a:rPr>
              <a:t> </a:t>
            </a:r>
            <a:endParaRPr lang="en-US" altLang="ko-KR" sz="2000" b="0" dirty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2000" b="0" dirty="0">
                <a:latin typeface="+mn-ea"/>
                <a:ea typeface="+mn-ea"/>
              </a:rPr>
              <a:t>  }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A7E1D879-A195-4357-A0EF-DFE55FEC10A3}"/>
              </a:ext>
            </a:extLst>
          </p:cNvPr>
          <p:cNvSpPr txBox="1"/>
          <p:nvPr/>
        </p:nvSpPr>
        <p:spPr>
          <a:xfrm>
            <a:off x="37263181" y="12047730"/>
            <a:ext cx="1714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0x992</a:t>
            </a:r>
            <a:endParaRPr lang="ko-KR" altLang="en-US" dirty="0">
              <a:latin typeface="+mn-ea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FDFB4197-49D0-402C-94E2-EFDC7504F4C2}"/>
              </a:ext>
            </a:extLst>
          </p:cNvPr>
          <p:cNvSpPr txBox="1"/>
          <p:nvPr/>
        </p:nvSpPr>
        <p:spPr>
          <a:xfrm>
            <a:off x="41235350" y="12035461"/>
            <a:ext cx="1714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+mn-ea"/>
              </a:rPr>
              <a:t>GuesbookVo</a:t>
            </a:r>
            <a:endParaRPr lang="ko-KR" altLang="en-US" dirty="0">
              <a:latin typeface="+mn-ea"/>
            </a:endParaRPr>
          </a:p>
        </p:txBody>
      </p:sp>
      <p:sp>
        <p:nvSpPr>
          <p:cNvPr id="252" name="직사각형 24">
            <a:extLst>
              <a:ext uri="{FF2B5EF4-FFF2-40B4-BE49-F238E27FC236}">
                <a16:creationId xmlns:a16="http://schemas.microsoft.com/office/drawing/2014/main" id="{4ABBE4D6-685A-453E-9B0C-FE1F6F8B5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3235" y="12253118"/>
            <a:ext cx="5732634" cy="3150870"/>
          </a:xfrm>
          <a:prstGeom prst="roundRect">
            <a:avLst>
              <a:gd name="adj" fmla="val 8805"/>
            </a:avLst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2000" dirty="0">
                <a:latin typeface="+mn-ea"/>
                <a:ea typeface="+mn-ea"/>
              </a:rPr>
              <a:t>  </a:t>
            </a:r>
            <a:r>
              <a:rPr lang="en-US" altLang="ko-KR" sz="2000" dirty="0" err="1">
                <a:latin typeface="+mn-ea"/>
                <a:ea typeface="+mn-ea"/>
              </a:rPr>
              <a:t>GuestbookVo</a:t>
            </a:r>
            <a:r>
              <a:rPr lang="en-US" altLang="ko-KR" sz="2000" dirty="0">
                <a:latin typeface="+mn-ea"/>
                <a:ea typeface="+mn-ea"/>
              </a:rPr>
              <a:t>{</a:t>
            </a:r>
          </a:p>
          <a:p>
            <a:pPr algn="l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no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18</a:t>
            </a:r>
          </a:p>
          <a:p>
            <a:pPr algn="l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ko-KR" alt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황일영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algn="l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ko-KR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방명록입니다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regDate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800" dirty="0">
                <a:latin typeface="Consolas" panose="020B0609020204030204" pitchFamily="49" charset="0"/>
                <a:ea typeface="+mn-ea"/>
              </a:rPr>
              <a:t> 2021-02-09   </a:t>
            </a:r>
          </a:p>
          <a:p>
            <a:pPr algn="l">
              <a:buNone/>
            </a:pPr>
            <a:r>
              <a:rPr lang="en-US" altLang="ko-KR" sz="1800" dirty="0">
                <a:latin typeface="Consolas" panose="020B0609020204030204" pitchFamily="49" charset="0"/>
                <a:ea typeface="+mn-ea"/>
              </a:rPr>
              <a:t>    </a:t>
            </a:r>
            <a:r>
              <a:rPr lang="ko-KR" altLang="en-US" sz="1800" dirty="0">
                <a:latin typeface="Consolas" panose="020B0609020204030204" pitchFamily="49" charset="0"/>
                <a:ea typeface="+mn-ea"/>
              </a:rPr>
              <a:t>메소드 생략</a:t>
            </a:r>
            <a:r>
              <a:rPr lang="en-US" altLang="ko-KR" sz="1800" dirty="0">
                <a:latin typeface="Consolas" panose="020B0609020204030204" pitchFamily="49" charset="0"/>
                <a:ea typeface="+mn-ea"/>
              </a:rPr>
              <a:t> </a:t>
            </a:r>
            <a:endParaRPr lang="en-US" altLang="ko-KR" sz="2000" b="0" dirty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2000" b="0" dirty="0">
                <a:latin typeface="+mn-ea"/>
                <a:ea typeface="+mn-ea"/>
              </a:rPr>
              <a:t>  }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E26608B6-6EF1-47CD-A604-13D6EE226116}"/>
              </a:ext>
            </a:extLst>
          </p:cNvPr>
          <p:cNvSpPr txBox="1"/>
          <p:nvPr/>
        </p:nvSpPr>
        <p:spPr>
          <a:xfrm>
            <a:off x="43435250" y="11838574"/>
            <a:ext cx="1714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0x993</a:t>
            </a:r>
            <a:endParaRPr lang="ko-KR" altLang="en-US" dirty="0">
              <a:latin typeface="+mn-ea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6DD63C51-0D47-45D5-B22E-C108B714F8FA}"/>
              </a:ext>
            </a:extLst>
          </p:cNvPr>
          <p:cNvSpPr txBox="1"/>
          <p:nvPr/>
        </p:nvSpPr>
        <p:spPr>
          <a:xfrm>
            <a:off x="47407419" y="11826305"/>
            <a:ext cx="1714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+mn-ea"/>
              </a:rPr>
              <a:t>GuesbookVo</a:t>
            </a:r>
            <a:endParaRPr lang="ko-KR" altLang="en-US" dirty="0"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54DFA4-D6E8-4733-A41A-9808FF9D5BDC}"/>
              </a:ext>
            </a:extLst>
          </p:cNvPr>
          <p:cNvSpPr/>
          <p:nvPr/>
        </p:nvSpPr>
        <p:spPr>
          <a:xfrm>
            <a:off x="32589327" y="10593094"/>
            <a:ext cx="2332634" cy="80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0x991</a:t>
            </a:r>
            <a:endParaRPr lang="ko-KR" altLang="en-US" dirty="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DAC3B8B9-E041-4A01-A5B6-4276DD75FDBE}"/>
              </a:ext>
            </a:extLst>
          </p:cNvPr>
          <p:cNvSpPr/>
          <p:nvPr/>
        </p:nvSpPr>
        <p:spPr>
          <a:xfrm>
            <a:off x="34930547" y="10593094"/>
            <a:ext cx="2332634" cy="80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0x992</a:t>
            </a:r>
            <a:endParaRPr lang="ko-KR" altLang="en-US" dirty="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0A652509-37C0-4107-B100-88B119F944D9}"/>
              </a:ext>
            </a:extLst>
          </p:cNvPr>
          <p:cNvSpPr/>
          <p:nvPr/>
        </p:nvSpPr>
        <p:spPr>
          <a:xfrm>
            <a:off x="37168402" y="10593094"/>
            <a:ext cx="2332634" cy="80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0x993</a:t>
            </a:r>
            <a:endParaRPr lang="ko-KR" altLang="en-US" dirty="0"/>
          </a:p>
        </p:txBody>
      </p: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1F2559D2-28DE-4BDD-8AD6-E2974319F99D}"/>
              </a:ext>
            </a:extLst>
          </p:cNvPr>
          <p:cNvCxnSpPr>
            <a:cxnSpLocks/>
          </p:cNvCxnSpPr>
          <p:nvPr/>
        </p:nvCxnSpPr>
        <p:spPr>
          <a:xfrm>
            <a:off x="36504177" y="11399087"/>
            <a:ext cx="1975144" cy="1478713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7D7D6888-3D09-41C3-B9E7-D54B374B5FC5}"/>
              </a:ext>
            </a:extLst>
          </p:cNvPr>
          <p:cNvCxnSpPr>
            <a:cxnSpLocks/>
          </p:cNvCxnSpPr>
          <p:nvPr/>
        </p:nvCxnSpPr>
        <p:spPr>
          <a:xfrm>
            <a:off x="39060076" y="11191324"/>
            <a:ext cx="5745830" cy="1686476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03A0671D-539B-476A-99F7-66137F146312}"/>
              </a:ext>
            </a:extLst>
          </p:cNvPr>
          <p:cNvSpPr txBox="1"/>
          <p:nvPr/>
        </p:nvSpPr>
        <p:spPr>
          <a:xfrm>
            <a:off x="32121648" y="10264059"/>
            <a:ext cx="1714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0x001</a:t>
            </a:r>
            <a:endParaRPr lang="ko-KR" altLang="en-US" dirty="0">
              <a:latin typeface="+mn-ea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89783327-6C6E-4107-85D6-F5C48FA5F198}"/>
              </a:ext>
            </a:extLst>
          </p:cNvPr>
          <p:cNvSpPr txBox="1"/>
          <p:nvPr/>
        </p:nvSpPr>
        <p:spPr>
          <a:xfrm>
            <a:off x="34597688" y="5260658"/>
            <a:ext cx="1714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0x001</a:t>
            </a:r>
            <a:endParaRPr lang="ko-KR" altLang="en-US" dirty="0">
              <a:latin typeface="+mn-ea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476BD87-55F2-4146-8906-C382A31C3D1C}"/>
              </a:ext>
            </a:extLst>
          </p:cNvPr>
          <p:cNvSpPr txBox="1"/>
          <p:nvPr/>
        </p:nvSpPr>
        <p:spPr>
          <a:xfrm>
            <a:off x="30590636" y="5910698"/>
            <a:ext cx="1714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0x001</a:t>
            </a:r>
            <a:endParaRPr lang="ko-KR" altLang="en-US" dirty="0">
              <a:latin typeface="+mn-ea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C4029992-5F68-42DE-8289-918DFA670DD8}"/>
              </a:ext>
            </a:extLst>
          </p:cNvPr>
          <p:cNvSpPr txBox="1"/>
          <p:nvPr/>
        </p:nvSpPr>
        <p:spPr>
          <a:xfrm>
            <a:off x="1194756" y="8303789"/>
            <a:ext cx="1591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javaScript</a:t>
            </a:r>
            <a:endParaRPr lang="ko-KR" altLang="en-US" dirty="0">
              <a:latin typeface="+mn-ea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F5CD4F71-5069-4133-93A2-08189CC7AD4B}"/>
              </a:ext>
            </a:extLst>
          </p:cNvPr>
          <p:cNvSpPr txBox="1"/>
          <p:nvPr/>
        </p:nvSpPr>
        <p:spPr>
          <a:xfrm>
            <a:off x="1463853" y="8658086"/>
            <a:ext cx="378690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guestbookList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= [</a:t>
            </a:r>
          </a:p>
          <a:p>
            <a:r>
              <a:rPr lang="en-US" altLang="ko-KR" dirty="0"/>
              <a:t>var </a:t>
            </a:r>
            <a:r>
              <a:rPr lang="en-US" altLang="ko-KR" dirty="0" err="1"/>
              <a:t>guestbooVo</a:t>
            </a:r>
            <a:r>
              <a:rPr lang="en-US" altLang="ko-KR" dirty="0"/>
              <a:t> =</a:t>
            </a:r>
            <a:r>
              <a:rPr lang="ko-KR" altLang="en-US" dirty="0"/>
              <a:t>{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no:18,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name</a:t>
            </a:r>
            <a:r>
              <a:rPr lang="ko-KR" altLang="en-US" dirty="0"/>
              <a:t>:"</a:t>
            </a:r>
            <a:r>
              <a:rPr lang="ko-KR" altLang="en-US" dirty="0" err="1"/>
              <a:t>황일영</a:t>
            </a:r>
            <a:r>
              <a:rPr lang="ko-KR" altLang="en-US" dirty="0"/>
              <a:t>",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content</a:t>
            </a:r>
            <a:r>
              <a:rPr lang="ko-KR" altLang="en-US" dirty="0"/>
              <a:t>:"방명록 입니다.",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regDate:"2021-02-09“</a:t>
            </a:r>
            <a:endParaRPr lang="en-US" altLang="ko-KR" dirty="0"/>
          </a:p>
          <a:p>
            <a:r>
              <a:rPr lang="ko-KR" altLang="en-US" dirty="0"/>
              <a:t>}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,</a:t>
            </a:r>
          </a:p>
          <a:p>
            <a:r>
              <a:rPr lang="en-US" altLang="ko-KR" dirty="0"/>
              <a:t>var </a:t>
            </a:r>
            <a:r>
              <a:rPr lang="en-US" altLang="ko-KR" dirty="0" err="1"/>
              <a:t>guestbooVo</a:t>
            </a:r>
            <a:r>
              <a:rPr lang="en-US" altLang="ko-KR" dirty="0"/>
              <a:t> =</a:t>
            </a:r>
            <a:r>
              <a:rPr lang="ko-KR" altLang="en-US" dirty="0"/>
              <a:t>{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no:18,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name</a:t>
            </a:r>
            <a:r>
              <a:rPr lang="ko-KR" altLang="en-US" dirty="0"/>
              <a:t>:"</a:t>
            </a:r>
            <a:r>
              <a:rPr lang="ko-KR" altLang="en-US" dirty="0" err="1"/>
              <a:t>황일영</a:t>
            </a:r>
            <a:r>
              <a:rPr lang="ko-KR" altLang="en-US" dirty="0"/>
              <a:t>",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content</a:t>
            </a:r>
            <a:r>
              <a:rPr lang="ko-KR" altLang="en-US" dirty="0"/>
              <a:t>:"방명록 입니다.",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regDate:"2021-02-09“</a:t>
            </a:r>
            <a:endParaRPr lang="en-US" altLang="ko-KR" dirty="0"/>
          </a:p>
          <a:p>
            <a:r>
              <a:rPr lang="ko-KR" altLang="en-US" dirty="0"/>
              <a:t>}</a:t>
            </a:r>
            <a:r>
              <a:rPr lang="en-US" altLang="ko-KR" dirty="0"/>
              <a:t>,</a:t>
            </a:r>
            <a:endParaRPr lang="ko-KR" altLang="en-US" dirty="0"/>
          </a:p>
          <a:p>
            <a:r>
              <a:rPr lang="en-US" altLang="ko-KR" dirty="0"/>
              <a:t>var </a:t>
            </a:r>
            <a:r>
              <a:rPr lang="en-US" altLang="ko-KR" dirty="0" err="1"/>
              <a:t>guestbooVo</a:t>
            </a:r>
            <a:r>
              <a:rPr lang="en-US" altLang="ko-KR" dirty="0"/>
              <a:t> =</a:t>
            </a:r>
            <a:r>
              <a:rPr lang="ko-KR" altLang="en-US" dirty="0"/>
              <a:t>{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no:18,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name</a:t>
            </a:r>
            <a:r>
              <a:rPr lang="ko-KR" altLang="en-US" dirty="0"/>
              <a:t>:"</a:t>
            </a:r>
            <a:r>
              <a:rPr lang="ko-KR" altLang="en-US" dirty="0" err="1"/>
              <a:t>황일영</a:t>
            </a:r>
            <a:r>
              <a:rPr lang="ko-KR" altLang="en-US" dirty="0"/>
              <a:t>",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content</a:t>
            </a:r>
            <a:r>
              <a:rPr lang="ko-KR" altLang="en-US" dirty="0"/>
              <a:t>:"방명록 입니다.",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regDate:"2021-02-09“</a:t>
            </a:r>
            <a:endParaRPr lang="en-US" altLang="ko-KR" dirty="0"/>
          </a:p>
          <a:p>
            <a:r>
              <a:rPr lang="ko-KR" altLang="en-US" dirty="0"/>
              <a:t>}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]</a:t>
            </a:r>
            <a:endParaRPr lang="ko-KR" altLang="en-US" dirty="0">
              <a:latin typeface="+mn-ea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EDC3C9C-DA59-48C3-B5C3-77FBE67C043B}"/>
              </a:ext>
            </a:extLst>
          </p:cNvPr>
          <p:cNvSpPr txBox="1"/>
          <p:nvPr/>
        </p:nvSpPr>
        <p:spPr>
          <a:xfrm>
            <a:off x="26269743" y="5923752"/>
            <a:ext cx="1714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0x001</a:t>
            </a:r>
            <a:endParaRPr lang="ko-KR" altLang="en-US" dirty="0">
              <a:latin typeface="+mn-ea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8DA7BE4-44D2-411A-AAD1-7B33C8DDD981}"/>
              </a:ext>
            </a:extLst>
          </p:cNvPr>
          <p:cNvSpPr txBox="1"/>
          <p:nvPr/>
        </p:nvSpPr>
        <p:spPr>
          <a:xfrm>
            <a:off x="25276694" y="6239694"/>
            <a:ext cx="28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List&lt;</a:t>
            </a:r>
            <a:r>
              <a:rPr lang="en-US" altLang="ko-KR" sz="1800" b="1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GuestbookVo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E2B145C-6AA4-4903-967E-990C26D0ABC1}"/>
              </a:ext>
            </a:extLst>
          </p:cNvPr>
          <p:cNvSpPr txBox="1"/>
          <p:nvPr/>
        </p:nvSpPr>
        <p:spPr>
          <a:xfrm>
            <a:off x="29807879" y="6239694"/>
            <a:ext cx="28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List&lt;</a:t>
            </a:r>
            <a:r>
              <a:rPr lang="en-US" altLang="ko-KR" sz="1800" b="1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GuestbookVo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4274B43E-8D89-4F04-9A51-AA276501E810}"/>
              </a:ext>
            </a:extLst>
          </p:cNvPr>
          <p:cNvSpPr txBox="1"/>
          <p:nvPr/>
        </p:nvSpPr>
        <p:spPr bwMode="auto">
          <a:xfrm>
            <a:off x="175316" y="267351"/>
            <a:ext cx="95617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4400" b="1" dirty="0">
                <a:latin typeface="+mn-ea"/>
              </a:rPr>
              <a:t>#guestbook(ajax)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9A518B7E-60D1-4F8C-8CF6-AADA7281B4AB}"/>
              </a:ext>
            </a:extLst>
          </p:cNvPr>
          <p:cNvSpPr txBox="1"/>
          <p:nvPr/>
        </p:nvSpPr>
        <p:spPr bwMode="auto">
          <a:xfrm>
            <a:off x="175316" y="1138086"/>
            <a:ext cx="108546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>
                <a:latin typeface="+mn-ea"/>
              </a:rPr>
              <a:t>■</a:t>
            </a:r>
            <a:r>
              <a:rPr lang="en-US" altLang="ko-KR" sz="3200" b="1" dirty="0">
                <a:latin typeface="+mn-ea"/>
              </a:rPr>
              <a:t>list: </a:t>
            </a:r>
            <a:r>
              <a:rPr lang="ko-KR" altLang="en-US" sz="3200" b="1" dirty="0">
                <a:latin typeface="+mn-ea"/>
              </a:rPr>
              <a:t>리스트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0119F205-9DA8-4B31-851C-8A639B739409}"/>
              </a:ext>
            </a:extLst>
          </p:cNvPr>
          <p:cNvSpPr txBox="1"/>
          <p:nvPr/>
        </p:nvSpPr>
        <p:spPr>
          <a:xfrm>
            <a:off x="9032658" y="2913299"/>
            <a:ext cx="2412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이전페이지 내용</a:t>
            </a:r>
            <a:endParaRPr lang="ko-KR" altLang="en-US" dirty="0"/>
          </a:p>
        </p:txBody>
      </p: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43408B8B-84C2-4BC4-AD29-00AB6E334C67}"/>
              </a:ext>
            </a:extLst>
          </p:cNvPr>
          <p:cNvCxnSpPr>
            <a:cxnSpLocks/>
          </p:cNvCxnSpPr>
          <p:nvPr/>
        </p:nvCxnSpPr>
        <p:spPr bwMode="auto">
          <a:xfrm flipV="1">
            <a:off x="3612404" y="7707141"/>
            <a:ext cx="458152" cy="1130363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B6248E94-3527-4DDE-A0B8-73CCEB0297A5}"/>
              </a:ext>
            </a:extLst>
          </p:cNvPr>
          <p:cNvSpPr txBox="1"/>
          <p:nvPr/>
        </p:nvSpPr>
        <p:spPr>
          <a:xfrm>
            <a:off x="3973333" y="8075830"/>
            <a:ext cx="1965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jQuery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로 그린다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727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D5340F-0804-4CA4-84EB-1727C862B97F}"/>
              </a:ext>
            </a:extLst>
          </p:cNvPr>
          <p:cNvSpPr txBox="1"/>
          <p:nvPr/>
        </p:nvSpPr>
        <p:spPr bwMode="auto">
          <a:xfrm>
            <a:off x="17403160" y="2655219"/>
            <a:ext cx="21177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sym typeface="Wingdings" panose="05000000000000000000" pitchFamily="2" charset="2"/>
              </a:rPr>
              <a:t>Tomcat 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b="1" dirty="0" err="1">
                <a:latin typeface="+mn-ea"/>
              </a:rPr>
              <a:t>web+was</a:t>
            </a:r>
            <a:r>
              <a:rPr lang="en-US" altLang="ko-KR" sz="1200" b="1" dirty="0">
                <a:latin typeface="+mn-ea"/>
              </a:rPr>
              <a:t>)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CBF234-61F3-40E4-855C-BDD9B2A59453}"/>
              </a:ext>
            </a:extLst>
          </p:cNvPr>
          <p:cNvSpPr/>
          <p:nvPr/>
        </p:nvSpPr>
        <p:spPr bwMode="auto">
          <a:xfrm>
            <a:off x="17620211" y="2932218"/>
            <a:ext cx="17903040" cy="665966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3DE4892-C464-4EAC-97DC-1D3E7CEBE982}"/>
              </a:ext>
            </a:extLst>
          </p:cNvPr>
          <p:cNvGrpSpPr/>
          <p:nvPr/>
        </p:nvGrpSpPr>
        <p:grpSpPr>
          <a:xfrm>
            <a:off x="17967707" y="3010274"/>
            <a:ext cx="17397802" cy="5682767"/>
            <a:chOff x="6258677" y="1148047"/>
            <a:chExt cx="2180083" cy="203647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2BEDE9C-1FBB-4A4E-8C2F-FDC1FDF42A60}"/>
                </a:ext>
              </a:extLst>
            </p:cNvPr>
            <p:cNvSpPr/>
            <p:nvPr/>
          </p:nvSpPr>
          <p:spPr bwMode="auto">
            <a:xfrm>
              <a:off x="6258677" y="1219200"/>
              <a:ext cx="2180083" cy="1965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281359-53CC-4064-9D61-84F63460DAD5}"/>
                </a:ext>
              </a:extLst>
            </p:cNvPr>
            <p:cNvSpPr txBox="1"/>
            <p:nvPr/>
          </p:nvSpPr>
          <p:spPr bwMode="auto">
            <a:xfrm>
              <a:off x="7243993" y="1148047"/>
              <a:ext cx="146276" cy="121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mysite5</a:t>
              </a:r>
              <a:endParaRPr lang="ko-KR" altLang="en-US" sz="1600" b="1" dirty="0">
                <a:latin typeface="+mn-ea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E8DB7A-B602-48F3-B003-4ED89522CC88}"/>
              </a:ext>
            </a:extLst>
          </p:cNvPr>
          <p:cNvGrpSpPr/>
          <p:nvPr/>
        </p:nvGrpSpPr>
        <p:grpSpPr>
          <a:xfrm>
            <a:off x="44488549" y="4077989"/>
            <a:ext cx="2316745" cy="2370137"/>
            <a:chOff x="17787308" y="3789313"/>
            <a:chExt cx="2316745" cy="237013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A582006-8C68-431B-BAE7-61E0534826D2}"/>
                </a:ext>
              </a:extLst>
            </p:cNvPr>
            <p:cNvSpPr/>
            <p:nvPr/>
          </p:nvSpPr>
          <p:spPr bwMode="auto">
            <a:xfrm>
              <a:off x="17878134" y="4025850"/>
              <a:ext cx="2225919" cy="2133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원통 58">
              <a:extLst>
                <a:ext uri="{FF2B5EF4-FFF2-40B4-BE49-F238E27FC236}">
                  <a16:creationId xmlns:a16="http://schemas.microsoft.com/office/drawing/2014/main" id="{357AFDE0-455C-4B61-8DDB-4B888067AD22}"/>
                </a:ext>
              </a:extLst>
            </p:cNvPr>
            <p:cNvSpPr/>
            <p:nvPr/>
          </p:nvSpPr>
          <p:spPr>
            <a:xfrm>
              <a:off x="18113179" y="4215715"/>
              <a:ext cx="1781175" cy="1537579"/>
            </a:xfrm>
            <a:prstGeom prst="can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DB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9CE85F5-BEE1-4291-9554-C38D444689B6}"/>
                </a:ext>
              </a:extLst>
            </p:cNvPr>
            <p:cNvSpPr txBox="1"/>
            <p:nvPr/>
          </p:nvSpPr>
          <p:spPr bwMode="auto">
            <a:xfrm>
              <a:off x="17787308" y="3789313"/>
              <a:ext cx="1781175" cy="2778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</a:rPr>
                <a:t>DB</a:t>
              </a:r>
              <a:r>
                <a:rPr lang="ko-KR" altLang="en-US" sz="1200" b="1" dirty="0">
                  <a:latin typeface="+mn-ea"/>
                </a:rPr>
                <a:t>서버 </a:t>
              </a:r>
              <a:r>
                <a:rPr lang="en-US" altLang="ko-KR" sz="1200" b="1" dirty="0">
                  <a:latin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200" b="1" dirty="0">
                  <a:latin typeface="+mn-ea"/>
                  <a:sym typeface="Wingdings" panose="05000000000000000000" pitchFamily="2" charset="2"/>
                </a:rPr>
                <a:t>오라클</a:t>
              </a:r>
              <a:endParaRPr lang="ko-KR" altLang="en-US" sz="1200" b="1" dirty="0">
                <a:latin typeface="+mn-ea"/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7E21227-C211-4DD0-86A4-08A14E596E74}"/>
              </a:ext>
            </a:extLst>
          </p:cNvPr>
          <p:cNvCxnSpPr>
            <a:cxnSpLocks/>
            <a:stCxn id="32" idx="3"/>
            <a:endCxn id="63" idx="1"/>
          </p:cNvCxnSpPr>
          <p:nvPr/>
        </p:nvCxnSpPr>
        <p:spPr bwMode="auto">
          <a:xfrm>
            <a:off x="12762868" y="3335632"/>
            <a:ext cx="4476420" cy="180270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B5344D1-D138-41C2-AD08-F92B82EEDAB9}"/>
              </a:ext>
            </a:extLst>
          </p:cNvPr>
          <p:cNvCxnSpPr>
            <a:cxnSpLocks/>
            <a:stCxn id="64" idx="1"/>
          </p:cNvCxnSpPr>
          <p:nvPr/>
        </p:nvCxnSpPr>
        <p:spPr bwMode="auto">
          <a:xfrm flipH="1" flipV="1">
            <a:off x="6042058" y="4985594"/>
            <a:ext cx="11197230" cy="180247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9619635-D6D6-4DA2-9349-4ABEA81B7B25}"/>
              </a:ext>
            </a:extLst>
          </p:cNvPr>
          <p:cNvSpPr/>
          <p:nvPr/>
        </p:nvSpPr>
        <p:spPr>
          <a:xfrm>
            <a:off x="13234867" y="1587729"/>
            <a:ext cx="3276600" cy="1954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b="1" dirty="0">
                <a:solidFill>
                  <a:srgbClr val="222222"/>
                </a:solidFill>
                <a:latin typeface="+mn-ea"/>
              </a:rPr>
              <a:t>GET </a:t>
            </a:r>
            <a:r>
              <a:rPr lang="en-US" altLang="ko-KR" sz="1100" b="1" dirty="0">
                <a:latin typeface="+mn-ea"/>
                <a:ea typeface="+mn-ea"/>
              </a:rPr>
              <a:t>mysite5/guestbook/</a:t>
            </a:r>
            <a:r>
              <a:rPr lang="en-US" altLang="ko-KR" sz="1100" b="1" dirty="0" err="1">
                <a:latin typeface="+mn-ea"/>
                <a:ea typeface="+mn-ea"/>
              </a:rPr>
              <a:t>ajaxList</a:t>
            </a:r>
            <a:r>
              <a:rPr lang="en-US" altLang="ko-KR" sz="1100" b="1" dirty="0">
                <a:latin typeface="+mn-ea"/>
                <a:ea typeface="+mn-ea"/>
              </a:rPr>
              <a:t> </a:t>
            </a:r>
            <a:r>
              <a:rPr lang="en-US" altLang="ko-KR" sz="1100" dirty="0">
                <a:latin typeface="+mn-ea"/>
              </a:rPr>
              <a:t>/</a:t>
            </a:r>
            <a:r>
              <a:rPr lang="en-US" altLang="ko-KR" sz="1100" b="1" dirty="0">
                <a:solidFill>
                  <a:srgbClr val="222222"/>
                </a:solidFill>
                <a:latin typeface="+mn-ea"/>
              </a:rPr>
              <a:t> HTTP/1.1 </a:t>
            </a:r>
          </a:p>
          <a:p>
            <a:pPr>
              <a:defRPr/>
            </a:pP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Host: www.javaex.com</a:t>
            </a:r>
          </a:p>
          <a:p>
            <a:pPr>
              <a:defRPr/>
            </a:pP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Accept: deflate </a:t>
            </a:r>
          </a:p>
          <a:p>
            <a:pPr>
              <a:defRPr/>
            </a:pP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Accept-</a:t>
            </a:r>
            <a:r>
              <a:rPr lang="en-US" altLang="ko-KR" sz="1100" dirty="0" err="1">
                <a:solidFill>
                  <a:srgbClr val="222222"/>
                </a:solidFill>
                <a:latin typeface="+mn-ea"/>
              </a:rPr>
              <a:t>Lantext</a:t>
            </a: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/html, */*</a:t>
            </a:r>
          </a:p>
          <a:p>
            <a:pPr>
              <a:defRPr/>
            </a:pP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Accept-Encoding: </a:t>
            </a:r>
            <a:r>
              <a:rPr lang="en-US" altLang="ko-KR" sz="1100" dirty="0" err="1">
                <a:solidFill>
                  <a:srgbClr val="222222"/>
                </a:solidFill>
                <a:latin typeface="+mn-ea"/>
              </a:rPr>
              <a:t>gzip</a:t>
            </a: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, </a:t>
            </a:r>
            <a:r>
              <a:rPr lang="en-US" altLang="ko-KR" sz="1100" dirty="0" err="1">
                <a:solidFill>
                  <a:srgbClr val="222222"/>
                </a:solidFill>
                <a:latin typeface="+mn-ea"/>
              </a:rPr>
              <a:t>guage</a:t>
            </a: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: ko-KR</a:t>
            </a:r>
          </a:p>
          <a:p>
            <a:pPr>
              <a:defRPr/>
            </a:pP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User-Agent: Mozilla/5.0</a:t>
            </a:r>
          </a:p>
          <a:p>
            <a:pPr>
              <a:defRPr/>
            </a:pPr>
            <a:endParaRPr lang="en-US" altLang="ko-KR" sz="1100" dirty="0">
              <a:solidFill>
                <a:srgbClr val="222222"/>
              </a:solidFill>
              <a:latin typeface="+mn-ea"/>
            </a:endParaRPr>
          </a:p>
          <a:p>
            <a:pPr>
              <a:defRPr/>
            </a:pPr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파라미터</a:t>
            </a:r>
            <a:endParaRPr lang="en-US" altLang="ko-KR" sz="1100" dirty="0">
              <a:solidFill>
                <a:srgbClr val="FF0000"/>
              </a:solidFill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name=</a:t>
            </a:r>
            <a:r>
              <a:rPr lang="ko-KR" altLang="en-US" sz="1100" dirty="0" err="1">
                <a:solidFill>
                  <a:srgbClr val="FF0000"/>
                </a:solidFill>
                <a:latin typeface="+mn-ea"/>
              </a:rPr>
              <a:t>황일영</a:t>
            </a:r>
            <a:endParaRPr lang="en-US" altLang="ko-KR" sz="1100" dirty="0">
              <a:solidFill>
                <a:srgbClr val="FF0000"/>
              </a:solidFill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password=1234</a:t>
            </a:r>
          </a:p>
          <a:p>
            <a:pPr>
              <a:defRPr/>
            </a:pPr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content=</a:t>
            </a:r>
            <a:r>
              <a:rPr lang="ko-KR" altLang="en-US" sz="1100" dirty="0" err="1">
                <a:solidFill>
                  <a:srgbClr val="FF0000"/>
                </a:solidFill>
                <a:latin typeface="+mn-ea"/>
              </a:rPr>
              <a:t>방명록글</a:t>
            </a:r>
            <a:endParaRPr lang="en-US" altLang="ko-KR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D38C5D5-4F27-46F8-9E70-7DF6ACC0E9C8}"/>
              </a:ext>
            </a:extLst>
          </p:cNvPr>
          <p:cNvSpPr/>
          <p:nvPr/>
        </p:nvSpPr>
        <p:spPr bwMode="auto">
          <a:xfrm>
            <a:off x="18786104" y="3318472"/>
            <a:ext cx="7804261" cy="438866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24">
            <a:extLst>
              <a:ext uri="{FF2B5EF4-FFF2-40B4-BE49-F238E27FC236}">
                <a16:creationId xmlns:a16="http://schemas.microsoft.com/office/drawing/2014/main" id="{4670F5C6-0412-4A38-89EC-AE1D2432C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6765" y="3149408"/>
            <a:ext cx="896937" cy="3302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web.xml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76" name="직사각형 24">
            <a:extLst>
              <a:ext uri="{FF2B5EF4-FFF2-40B4-BE49-F238E27FC236}">
                <a16:creationId xmlns:a16="http://schemas.microsoft.com/office/drawing/2014/main" id="{06AD7B4F-EC62-46FE-A170-FEEADC42A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0277" y="3154838"/>
            <a:ext cx="2172197" cy="7132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algn="ctr">
            <a:solidFill>
              <a:schemeClr val="accent2"/>
            </a:solidFill>
            <a:prstDash val="sys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spring-servlet.xml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controller </a:t>
            </a:r>
            <a:r>
              <a:rPr lang="ko-KR" altLang="en-US" sz="1600" b="0" dirty="0">
                <a:latin typeface="+mn-ea"/>
                <a:ea typeface="+mn-ea"/>
              </a:rPr>
              <a:t>위치</a:t>
            </a:r>
            <a:br>
              <a:rPr lang="en-US" altLang="ko-KR" sz="1600" b="0" dirty="0">
                <a:latin typeface="+mn-ea"/>
                <a:ea typeface="+mn-ea"/>
              </a:rPr>
            </a:br>
            <a:r>
              <a:rPr lang="en-US" altLang="ko-KR" sz="1600" b="0" dirty="0" err="1">
                <a:latin typeface="+mn-ea"/>
                <a:ea typeface="+mn-ea"/>
              </a:rPr>
              <a:t>com.javaex.controller</a:t>
            </a:r>
            <a:endParaRPr lang="en-US" altLang="ko-KR" sz="1600" b="0" dirty="0">
              <a:latin typeface="+mn-ea"/>
              <a:ea typeface="+mn-ea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93C1BA-56FA-4ED9-BFB7-80BD048C0FE9}"/>
              </a:ext>
            </a:extLst>
          </p:cNvPr>
          <p:cNvGrpSpPr/>
          <p:nvPr/>
        </p:nvGrpSpPr>
        <p:grpSpPr>
          <a:xfrm>
            <a:off x="19285881" y="3653681"/>
            <a:ext cx="7105871" cy="4003970"/>
            <a:chOff x="32231192" y="14235053"/>
            <a:chExt cx="7105871" cy="4003970"/>
          </a:xfrm>
        </p:grpSpPr>
        <p:sp>
          <p:nvSpPr>
            <p:cNvPr id="78" name="직사각형 5">
              <a:extLst>
                <a:ext uri="{FF2B5EF4-FFF2-40B4-BE49-F238E27FC236}">
                  <a16:creationId xmlns:a16="http://schemas.microsoft.com/office/drawing/2014/main" id="{97F7749F-B7CC-4324-A517-4F5853895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1192" y="15541566"/>
              <a:ext cx="1758950" cy="803275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b="0" dirty="0">
                  <a:latin typeface="+mn-ea"/>
                  <a:ea typeface="+mn-ea"/>
                </a:rPr>
                <a:t>Front 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 err="1">
                  <a:latin typeface="+mn-ea"/>
                  <a:ea typeface="+mn-ea"/>
                </a:rPr>
                <a:t>DispatcherServlet</a:t>
              </a:r>
              <a:endParaRPr lang="en-US" altLang="ko-KR" sz="16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79" name="직사각형 6">
              <a:extLst>
                <a:ext uri="{FF2B5EF4-FFF2-40B4-BE49-F238E27FC236}">
                  <a16:creationId xmlns:a16="http://schemas.microsoft.com/office/drawing/2014/main" id="{68B6520E-2916-49EA-A820-9BD7E7431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2341" y="15541565"/>
              <a:ext cx="2984722" cy="95547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80" name="직사각형 14">
              <a:extLst>
                <a:ext uri="{FF2B5EF4-FFF2-40B4-BE49-F238E27FC236}">
                  <a16:creationId xmlns:a16="http://schemas.microsoft.com/office/drawing/2014/main" id="{B71DBF7C-D71F-4DDE-A32C-C57EFFB9C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5830" y="16998891"/>
              <a:ext cx="1558925" cy="70326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81" name="직사각형 15">
              <a:extLst>
                <a:ext uri="{FF2B5EF4-FFF2-40B4-BE49-F238E27FC236}">
                  <a16:creationId xmlns:a16="http://schemas.microsoft.com/office/drawing/2014/main" id="{DBF3390F-0854-4FD8-89EA-9D3536810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07392" y="17081440"/>
              <a:ext cx="2308740" cy="115758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82" name="직선 화살표 연결선 19">
              <a:extLst>
                <a:ext uri="{FF2B5EF4-FFF2-40B4-BE49-F238E27FC236}">
                  <a16:creationId xmlns:a16="http://schemas.microsoft.com/office/drawing/2014/main" id="{BF309AA8-3830-4F08-9A92-0E2EE67AFC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91429" y="15691836"/>
              <a:ext cx="2361931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" name="직사각형 24">
              <a:extLst>
                <a:ext uri="{FF2B5EF4-FFF2-40B4-BE49-F238E27FC236}">
                  <a16:creationId xmlns:a16="http://schemas.microsoft.com/office/drawing/2014/main" id="{CAA336EE-C231-402E-BE40-C6077E86F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3355" y="14235053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84" name="직선 화살표 연결선 27">
              <a:extLst>
                <a:ext uri="{FF2B5EF4-FFF2-40B4-BE49-F238E27FC236}">
                  <a16:creationId xmlns:a16="http://schemas.microsoft.com/office/drawing/2014/main" id="{9FA8C662-E5AC-43F1-9443-84A341F68B61}"/>
                </a:ext>
              </a:extLst>
            </p:cNvPr>
            <p:cNvCxnSpPr>
              <a:cxnSpLocks noChangeShapeType="1"/>
              <a:endCxn id="83" idx="2"/>
            </p:cNvCxnSpPr>
            <p:nvPr/>
          </p:nvCxnSpPr>
          <p:spPr bwMode="auto">
            <a:xfrm flipV="1">
              <a:off x="33991429" y="14888686"/>
              <a:ext cx="1105632" cy="65249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직선 화살표 연결선 33">
              <a:extLst>
                <a:ext uri="{FF2B5EF4-FFF2-40B4-BE49-F238E27FC236}">
                  <a16:creationId xmlns:a16="http://schemas.microsoft.com/office/drawing/2014/main" id="{C7090B99-9123-41FD-9A07-4251367F85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3991429" y="16044114"/>
              <a:ext cx="2361931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" name="직사각형 10">
              <a:extLst>
                <a:ext uri="{FF2B5EF4-FFF2-40B4-BE49-F238E27FC236}">
                  <a16:creationId xmlns:a16="http://schemas.microsoft.com/office/drawing/2014/main" id="{AB99B58B-3639-412A-9E7B-04185B5A9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6860" y="15946987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Model and 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87" name="직선 화살표 연결선 34">
              <a:extLst>
                <a:ext uri="{FF2B5EF4-FFF2-40B4-BE49-F238E27FC236}">
                  <a16:creationId xmlns:a16="http://schemas.microsoft.com/office/drawing/2014/main" id="{CB42E4A2-4BBE-49B3-A40F-D42A72486E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91429" y="16345434"/>
              <a:ext cx="1055779" cy="703449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직선 화살표 연결선 37">
              <a:extLst>
                <a:ext uri="{FF2B5EF4-FFF2-40B4-BE49-F238E27FC236}">
                  <a16:creationId xmlns:a16="http://schemas.microsoft.com/office/drawing/2014/main" id="{ED20CD6A-14FB-4068-971B-157755BF843B}"/>
                </a:ext>
              </a:extLst>
            </p:cNvPr>
            <p:cNvCxnSpPr>
              <a:cxnSpLocks noChangeShapeType="1"/>
              <a:stCxn id="78" idx="2"/>
              <a:endCxn id="81" idx="0"/>
            </p:cNvCxnSpPr>
            <p:nvPr/>
          </p:nvCxnSpPr>
          <p:spPr bwMode="auto">
            <a:xfrm>
              <a:off x="33110667" y="16344841"/>
              <a:ext cx="351095" cy="736599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타원 46">
              <a:extLst>
                <a:ext uri="{FF2B5EF4-FFF2-40B4-BE49-F238E27FC236}">
                  <a16:creationId xmlns:a16="http://schemas.microsoft.com/office/drawing/2014/main" id="{97812E91-6C0F-403C-8A8C-62728C3D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3702" y="15316677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90" name="타원 47">
              <a:extLst>
                <a:ext uri="{FF2B5EF4-FFF2-40B4-BE49-F238E27FC236}">
                  <a16:creationId xmlns:a16="http://schemas.microsoft.com/office/drawing/2014/main" id="{469847C3-CF4B-49FE-B0A4-3CBFAA948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2580" y="14938316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91" name="타원 48">
              <a:extLst>
                <a:ext uri="{FF2B5EF4-FFF2-40B4-BE49-F238E27FC236}">
                  <a16:creationId xmlns:a16="http://schemas.microsoft.com/office/drawing/2014/main" id="{280BA3EF-D203-49B8-B054-41CA23832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9105" y="15441553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92" name="타원 49">
              <a:extLst>
                <a:ext uri="{FF2B5EF4-FFF2-40B4-BE49-F238E27FC236}">
                  <a16:creationId xmlns:a16="http://schemas.microsoft.com/office/drawing/2014/main" id="{A9F6B9FA-C92D-4794-824A-CE9A388E7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555" y="15843191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93" name="타원 50">
              <a:extLst>
                <a:ext uri="{FF2B5EF4-FFF2-40B4-BE49-F238E27FC236}">
                  <a16:creationId xmlns:a16="http://schemas.microsoft.com/office/drawing/2014/main" id="{BC7C4278-B3B9-4B29-B6E0-562381DCC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3380" y="16697266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3" name="직사각형 24">
            <a:extLst>
              <a:ext uri="{FF2B5EF4-FFF2-40B4-BE49-F238E27FC236}">
                <a16:creationId xmlns:a16="http://schemas.microsoft.com/office/drawing/2014/main" id="{AEC7B871-01DD-4035-A9EA-28F6328A6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2081" y="922671"/>
            <a:ext cx="10073856" cy="141436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0" tIns="72000" rIns="72000" bIns="72000" anchor="t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ko-KR" sz="1800" dirty="0">
                <a:latin typeface="+mn-ea"/>
                <a:ea typeface="+mn-ea"/>
              </a:rPr>
              <a:t>”</a:t>
            </a:r>
            <a:r>
              <a:rPr lang="en-US" altLang="ko-KR" sz="1800" dirty="0">
                <a:solidFill>
                  <a:srgbClr val="2A00FF"/>
                </a:solidFill>
                <a:latin typeface="+mn-ea"/>
                <a:ea typeface="+mn-ea"/>
              </a:rPr>
              <a:t>/mysite5/guestbook/</a:t>
            </a:r>
            <a:r>
              <a:rPr lang="en-US" altLang="ko-KR" sz="1800" dirty="0" err="1">
                <a:solidFill>
                  <a:srgbClr val="2A00FF"/>
                </a:solidFill>
                <a:latin typeface="+mn-ea"/>
                <a:ea typeface="+mn-ea"/>
              </a:rPr>
              <a:t>ajaxList</a:t>
            </a:r>
            <a:r>
              <a:rPr lang="en-US" altLang="ko-KR" sz="1800" dirty="0">
                <a:latin typeface="+mn-ea"/>
                <a:ea typeface="+mn-ea"/>
              </a:rPr>
              <a:t>  get, post </a:t>
            </a:r>
            <a:r>
              <a:rPr lang="en-US" altLang="ko-KR" sz="180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ko-KR" sz="1800" dirty="0" err="1">
                <a:latin typeface="+mn-ea"/>
                <a:ea typeface="+mn-ea"/>
                <a:sym typeface="Wingdings" panose="05000000000000000000" pitchFamily="2" charset="2"/>
              </a:rPr>
              <a:t>GuestbookController.ajaxList</a:t>
            </a:r>
            <a:r>
              <a:rPr lang="en-US" altLang="ko-KR" sz="1800" dirty="0">
                <a:latin typeface="+mn-ea"/>
                <a:ea typeface="+mn-ea"/>
                <a:sym typeface="Wingdings" panose="05000000000000000000" pitchFamily="2" charset="2"/>
              </a:rPr>
              <a:t>(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ko-KR" sz="2000" dirty="0">
                <a:latin typeface="+mn-ea"/>
                <a:ea typeface="+mn-ea"/>
              </a:rPr>
              <a:t>”</a:t>
            </a:r>
            <a:r>
              <a:rPr lang="en-US" altLang="ko-KR" sz="2000" dirty="0">
                <a:solidFill>
                  <a:srgbClr val="2A00FF"/>
                </a:solidFill>
                <a:latin typeface="+mn-ea"/>
                <a:ea typeface="+mn-ea"/>
              </a:rPr>
              <a:t>/mysite5/</a:t>
            </a:r>
            <a:r>
              <a:rPr lang="en-US" altLang="ko-KR" sz="2000" dirty="0" err="1">
                <a:solidFill>
                  <a:schemeClr val="accent2"/>
                </a:solidFill>
                <a:latin typeface="+mn-ea"/>
                <a:ea typeface="+mn-ea"/>
              </a:rPr>
              <a:t>api</a:t>
            </a:r>
            <a:r>
              <a:rPr lang="en-US" altLang="ko-KR" sz="2000" dirty="0">
                <a:solidFill>
                  <a:srgbClr val="2A00FF"/>
                </a:solidFill>
                <a:latin typeface="+mn-ea"/>
                <a:ea typeface="+mn-ea"/>
              </a:rPr>
              <a:t>/guestbook/write</a:t>
            </a:r>
            <a:r>
              <a:rPr lang="en-US" altLang="ko-KR" sz="2000" dirty="0">
                <a:latin typeface="+mn-ea"/>
                <a:ea typeface="+mn-ea"/>
              </a:rPr>
              <a:t>  get, post </a:t>
            </a:r>
            <a:r>
              <a:rPr lang="en-US" altLang="ko-KR" sz="200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ko-KR" sz="2000" dirty="0" err="1">
                <a:latin typeface="+mn-ea"/>
                <a:ea typeface="+mn-ea"/>
                <a:sym typeface="Wingdings" panose="05000000000000000000" pitchFamily="2" charset="2"/>
              </a:rPr>
              <a:t>ApiGuestbookController.write</a:t>
            </a:r>
            <a:r>
              <a:rPr lang="en-US" altLang="ko-KR" sz="2000" dirty="0">
                <a:latin typeface="+mn-ea"/>
                <a:ea typeface="+mn-ea"/>
                <a:sym typeface="Wingdings" panose="05000000000000000000" pitchFamily="2" charset="2"/>
              </a:rPr>
              <a:t>(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4" name="모서리가 둥근 직사각형 51">
            <a:extLst>
              <a:ext uri="{FF2B5EF4-FFF2-40B4-BE49-F238E27FC236}">
                <a16:creationId xmlns:a16="http://schemas.microsoft.com/office/drawing/2014/main" id="{0FBFE6E0-E157-40D8-957A-38985554B1BB}"/>
              </a:ext>
            </a:extLst>
          </p:cNvPr>
          <p:cNvSpPr/>
          <p:nvPr/>
        </p:nvSpPr>
        <p:spPr>
          <a:xfrm>
            <a:off x="17239288" y="5930548"/>
            <a:ext cx="2041438" cy="1715031"/>
          </a:xfrm>
          <a:prstGeom prst="roundRect">
            <a:avLst>
              <a:gd name="adj" fmla="val 2748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200" b="1" dirty="0">
              <a:solidFill>
                <a:srgbClr val="0070C0"/>
              </a:solidFill>
              <a:latin typeface="+mn-ea"/>
            </a:endParaRPr>
          </a:p>
          <a:p>
            <a:pPr algn="ctr">
              <a:defRPr/>
            </a:pPr>
            <a:endParaRPr lang="en-US" altLang="ko-KR" sz="1200" b="1" dirty="0">
              <a:solidFill>
                <a:srgbClr val="0070C0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{"no":18,"name":"</a:t>
            </a:r>
            <a:r>
              <a:rPr lang="ko-KR" altLang="en-US" sz="1200" b="1" dirty="0" err="1">
                <a:solidFill>
                  <a:srgbClr val="0070C0"/>
                </a:solidFill>
                <a:latin typeface="+mn-ea"/>
              </a:rPr>
              <a:t>황일영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","content":"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방명록 입니다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.","regDate":"2021-02-09"}</a:t>
            </a:r>
          </a:p>
        </p:txBody>
      </p:sp>
      <p:sp>
        <p:nvSpPr>
          <p:cNvPr id="63" name="모서리가 둥근 직사각형 49">
            <a:extLst>
              <a:ext uri="{FF2B5EF4-FFF2-40B4-BE49-F238E27FC236}">
                <a16:creationId xmlns:a16="http://schemas.microsoft.com/office/drawing/2014/main" id="{223A17ED-BB1E-44BD-B683-B8669D51C0D0}"/>
              </a:ext>
            </a:extLst>
          </p:cNvPr>
          <p:cNvSpPr/>
          <p:nvPr/>
        </p:nvSpPr>
        <p:spPr>
          <a:xfrm>
            <a:off x="17239288" y="4401367"/>
            <a:ext cx="2031433" cy="1473946"/>
          </a:xfrm>
          <a:prstGeom prst="roundRect">
            <a:avLst>
              <a:gd name="adj" fmla="val 19514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200" b="1" dirty="0" err="1">
                <a:solidFill>
                  <a:srgbClr val="C00000"/>
                </a:solidFill>
                <a:latin typeface="+mn-ea"/>
              </a:rPr>
              <a:t>rquest</a:t>
            </a:r>
            <a:endParaRPr lang="en-US" altLang="ko-KR" sz="1200" b="1" dirty="0">
              <a:solidFill>
                <a:srgbClr val="C00000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name=</a:t>
            </a:r>
            <a:r>
              <a:rPr lang="ko-KR" altLang="en-US" sz="1000" dirty="0" err="1">
                <a:solidFill>
                  <a:srgbClr val="FF0000"/>
                </a:solidFill>
                <a:latin typeface="+mn-ea"/>
              </a:rPr>
              <a:t>황일영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password=1234</a:t>
            </a:r>
          </a:p>
          <a:p>
            <a:pPr>
              <a:defRPr/>
            </a:pP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content=</a:t>
            </a:r>
            <a:r>
              <a:rPr lang="ko-KR" altLang="en-US" sz="1000" dirty="0" err="1">
                <a:solidFill>
                  <a:srgbClr val="FF0000"/>
                </a:solidFill>
                <a:latin typeface="+mn-ea"/>
              </a:rPr>
              <a:t>방명록글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pPr>
              <a:defRPr/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직사각형 24">
            <a:extLst>
              <a:ext uri="{FF2B5EF4-FFF2-40B4-BE49-F238E27FC236}">
                <a16:creationId xmlns:a16="http://schemas.microsoft.com/office/drawing/2014/main" id="{2CE595F3-2AE2-41A6-9DEA-2C89AFF10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0731" y="3083306"/>
            <a:ext cx="2954654" cy="1015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algn="ctr">
            <a:solidFill>
              <a:schemeClr val="accent2"/>
            </a:solidFill>
            <a:prstDash val="sys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applicateinContext.xml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com.javaex</a:t>
            </a:r>
            <a:endParaRPr lang="en-US" altLang="ko-KR" sz="1600" dirty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 altLang="ko-KR" sz="1600" dirty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@Repository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55F0A58-0B53-4F8A-A6B4-58F79AC915AA}"/>
              </a:ext>
            </a:extLst>
          </p:cNvPr>
          <p:cNvGrpSpPr/>
          <p:nvPr/>
        </p:nvGrpSpPr>
        <p:grpSpPr>
          <a:xfrm>
            <a:off x="36026948" y="3442349"/>
            <a:ext cx="5732634" cy="6184344"/>
            <a:chOff x="14209995" y="10261676"/>
            <a:chExt cx="5732634" cy="6184344"/>
          </a:xfrm>
        </p:grpSpPr>
        <p:sp>
          <p:nvSpPr>
            <p:cNvPr id="145" name="모서리가 둥근 직사각형 4">
              <a:extLst>
                <a:ext uri="{FF2B5EF4-FFF2-40B4-BE49-F238E27FC236}">
                  <a16:creationId xmlns:a16="http://schemas.microsoft.com/office/drawing/2014/main" id="{66743328-4EE8-430B-8962-131BD757D25B}"/>
                </a:ext>
              </a:extLst>
            </p:cNvPr>
            <p:cNvSpPr/>
            <p:nvPr/>
          </p:nvSpPr>
          <p:spPr>
            <a:xfrm>
              <a:off x="14209995" y="10261676"/>
              <a:ext cx="5732634" cy="5721274"/>
            </a:xfrm>
            <a:prstGeom prst="roundRect">
              <a:avLst>
                <a:gd name="adj" fmla="val 180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sz="2400" b="1" dirty="0" err="1">
                  <a:solidFill>
                    <a:schemeClr val="tx1"/>
                  </a:solidFill>
                  <a:latin typeface="+mn-ea"/>
                </a:rPr>
                <a:t>MyBatis</a:t>
              </a:r>
              <a:endParaRPr lang="ko-KR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7" name="모서리가 둥근 직사각형 39">
              <a:extLst>
                <a:ext uri="{FF2B5EF4-FFF2-40B4-BE49-F238E27FC236}">
                  <a16:creationId xmlns:a16="http://schemas.microsoft.com/office/drawing/2014/main" id="{63FDCF7B-C9A1-4CF2-A0F7-0BA83C346086}"/>
                </a:ext>
              </a:extLst>
            </p:cNvPr>
            <p:cNvSpPr/>
            <p:nvPr/>
          </p:nvSpPr>
          <p:spPr>
            <a:xfrm>
              <a:off x="14343534" y="10916661"/>
              <a:ext cx="5384479" cy="67126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1600" b="1" dirty="0" err="1">
                  <a:solidFill>
                    <a:schemeClr val="tx1"/>
                  </a:solidFill>
                  <a:latin typeface="+mn-ea"/>
                </a:rPr>
                <a:t>SqlSession</a:t>
              </a:r>
              <a:br>
                <a:rPr lang="en-US" altLang="ko-KR" sz="1600" b="1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sz="1600" b="1" dirty="0" err="1">
                  <a:solidFill>
                    <a:schemeClr val="tx1"/>
                  </a:solidFill>
                  <a:latin typeface="+mn-ea"/>
                </a:rPr>
                <a:t>sqlSessionTemplate</a:t>
              </a:r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9" name="모서리가 둥근 직사각형 40">
              <a:extLst>
                <a:ext uri="{FF2B5EF4-FFF2-40B4-BE49-F238E27FC236}">
                  <a16:creationId xmlns:a16="http://schemas.microsoft.com/office/drawing/2014/main" id="{884B1719-37AD-45C2-B773-A75B42F45E04}"/>
                </a:ext>
              </a:extLst>
            </p:cNvPr>
            <p:cNvSpPr/>
            <p:nvPr/>
          </p:nvSpPr>
          <p:spPr>
            <a:xfrm>
              <a:off x="14343534" y="12121690"/>
              <a:ext cx="5384479" cy="372791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sz="1600" b="1" dirty="0" err="1">
                  <a:solidFill>
                    <a:schemeClr val="tx1"/>
                  </a:solidFill>
                  <a:latin typeface="+mn-ea"/>
                </a:rPr>
                <a:t>SqlSessionFactioryBean</a:t>
              </a: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50" name="그룹 14">
              <a:extLst>
                <a:ext uri="{FF2B5EF4-FFF2-40B4-BE49-F238E27FC236}">
                  <a16:creationId xmlns:a16="http://schemas.microsoft.com/office/drawing/2014/main" id="{5022624A-B960-410C-A0DF-D69E6B7621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15074" y="12662685"/>
              <a:ext cx="2921163" cy="3783335"/>
              <a:chOff x="2817208" y="3238947"/>
              <a:chExt cx="1974748" cy="3320393"/>
            </a:xfrm>
          </p:grpSpPr>
          <p:sp>
            <p:nvSpPr>
              <p:cNvPr id="151" name="모서리가 둥근 직사각형 42">
                <a:extLst>
                  <a:ext uri="{FF2B5EF4-FFF2-40B4-BE49-F238E27FC236}">
                    <a16:creationId xmlns:a16="http://schemas.microsoft.com/office/drawing/2014/main" id="{6EC892B9-1293-4B60-80CF-551F81DF56AF}"/>
                  </a:ext>
                </a:extLst>
              </p:cNvPr>
              <p:cNvSpPr/>
              <p:nvPr/>
            </p:nvSpPr>
            <p:spPr>
              <a:xfrm>
                <a:off x="3154123" y="3651814"/>
                <a:ext cx="1490541" cy="1791533"/>
              </a:xfrm>
              <a:prstGeom prst="roundRect">
                <a:avLst>
                  <a:gd name="adj" fmla="val 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 algn="ctr" eaLnBrk="1" latinLnBrk="1" hangingPunct="1">
                  <a:defRPr/>
                </a:pPr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</a:rPr>
                  <a:t>phonebook.xml</a:t>
                </a:r>
              </a:p>
              <a:p>
                <a:pPr algn="ctr" eaLnBrk="1" latinLnBrk="1" hangingPunct="1">
                  <a:defRPr/>
                </a:pPr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</a:rPr>
                  <a:t>namespace =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+mn-ea"/>
                  </a:rPr>
                  <a:t>guestbook</a:t>
                </a:r>
              </a:p>
              <a:p>
                <a:pPr algn="ctr" eaLnBrk="1" latinLnBrk="1" hangingPunct="1">
                  <a:defRPr/>
                </a:pPr>
                <a:endParaRPr lang="en-US" altLang="ko-KR" sz="1400" b="1" dirty="0">
                  <a:solidFill>
                    <a:schemeClr val="tx1"/>
                  </a:solidFill>
                  <a:latin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sz="1600" dirty="0">
                    <a:solidFill>
                      <a:srgbClr val="7F007F"/>
                    </a:solidFill>
                    <a:latin typeface="+mn-ea"/>
                  </a:rPr>
                  <a:t>id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+mn-ea"/>
                  </a:rPr>
                  <a:t>=</a:t>
                </a:r>
                <a:r>
                  <a:rPr lang="en-US" altLang="ko-KR" sz="1600" i="1" dirty="0">
                    <a:solidFill>
                      <a:srgbClr val="2A00FF"/>
                    </a:solidFill>
                    <a:latin typeface="+mn-ea"/>
                  </a:rPr>
                  <a:t>“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+mn-ea"/>
                  </a:rPr>
                  <a:t>insertSelectKey</a:t>
                </a:r>
                <a:r>
                  <a:rPr lang="en-US" altLang="ko-KR" sz="1600" dirty="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”</a:t>
                </a:r>
                <a:endParaRPr lang="en-US" altLang="ko-KR" sz="1400" i="1" dirty="0">
                  <a:solidFill>
                    <a:srgbClr val="2A00FF"/>
                  </a:solidFill>
                  <a:latin typeface="+mn-ea"/>
                </a:endParaRPr>
              </a:p>
              <a:p>
                <a:pPr latinLnBrk="1">
                  <a:defRPr/>
                </a:pPr>
                <a:endParaRPr lang="en-US" altLang="ko-KR" sz="1400" i="1" dirty="0">
                  <a:solidFill>
                    <a:srgbClr val="2A00FF"/>
                  </a:solidFill>
                  <a:latin typeface="+mn-ea"/>
                </a:endParaRPr>
              </a:p>
              <a:p>
                <a:pPr latinLnBrk="1">
                  <a:defRPr/>
                </a:pPr>
                <a:endParaRPr lang="en-US" altLang="ko-KR" sz="1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52" name="모서리가 둥근 직사각형 41">
                <a:extLst>
                  <a:ext uri="{FF2B5EF4-FFF2-40B4-BE49-F238E27FC236}">
                    <a16:creationId xmlns:a16="http://schemas.microsoft.com/office/drawing/2014/main" id="{FEBE8EC9-5FB6-413A-8428-28A1826EA218}"/>
                  </a:ext>
                </a:extLst>
              </p:cNvPr>
              <p:cNvSpPr/>
              <p:nvPr/>
            </p:nvSpPr>
            <p:spPr>
              <a:xfrm>
                <a:off x="2817208" y="3238947"/>
                <a:ext cx="1974748" cy="384284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28575" algn="ctr">
                <a:solidFill>
                  <a:schemeClr val="accent2"/>
                </a:solidFill>
                <a:prstDash val="sysDash"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latinLnBrk="1">
                  <a:spcBef>
                    <a:spcPct val="0"/>
                  </a:spcBef>
                </a:pPr>
                <a:r>
                  <a:rPr kumimoji="1" lang="en-US" altLang="ko-KR" sz="1600" b="1" dirty="0">
                    <a:solidFill>
                      <a:srgbClr val="000000"/>
                    </a:solidFill>
                    <a:latin typeface="+mn-ea"/>
                  </a:rPr>
                  <a:t>configuration.xml</a:t>
                </a:r>
                <a:endParaRPr kumimoji="1" lang="ko-KR" altLang="en-US" sz="1600" b="1" dirty="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154" name="모서리가 둥근 직사각형 31">
                <a:extLst>
                  <a:ext uri="{FF2B5EF4-FFF2-40B4-BE49-F238E27FC236}">
                    <a16:creationId xmlns:a16="http://schemas.microsoft.com/office/drawing/2014/main" id="{1997361B-DABA-4219-BC63-CE20F42B5F41}"/>
                  </a:ext>
                </a:extLst>
              </p:cNvPr>
              <p:cNvSpPr/>
              <p:nvPr/>
            </p:nvSpPr>
            <p:spPr>
              <a:xfrm>
                <a:off x="3154124" y="5560381"/>
                <a:ext cx="1386354" cy="260424"/>
              </a:xfrm>
              <a:prstGeom prst="roundRect">
                <a:avLst>
                  <a:gd name="adj" fmla="val 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</a:rPr>
                  <a:t>mapper.xml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55" name="모서리가 둥근 직사각형 32">
                <a:extLst>
                  <a:ext uri="{FF2B5EF4-FFF2-40B4-BE49-F238E27FC236}">
                    <a16:creationId xmlns:a16="http://schemas.microsoft.com/office/drawing/2014/main" id="{C9C3A12C-074D-459C-BAAB-1AED0627340A}"/>
                  </a:ext>
                </a:extLst>
              </p:cNvPr>
              <p:cNvSpPr/>
              <p:nvPr/>
            </p:nvSpPr>
            <p:spPr>
              <a:xfrm>
                <a:off x="3154124" y="6298916"/>
                <a:ext cx="1386354" cy="260424"/>
              </a:xfrm>
              <a:prstGeom prst="roundRect">
                <a:avLst>
                  <a:gd name="adj" fmla="val 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</a:rPr>
                  <a:t>…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7" name="모서리가 둥근 직사각형 31">
                <a:extLst>
                  <a:ext uri="{FF2B5EF4-FFF2-40B4-BE49-F238E27FC236}">
                    <a16:creationId xmlns:a16="http://schemas.microsoft.com/office/drawing/2014/main" id="{E26B5F4D-24D2-4AA4-91EE-1A782A0263B6}"/>
                  </a:ext>
                </a:extLst>
              </p:cNvPr>
              <p:cNvSpPr/>
              <p:nvPr/>
            </p:nvSpPr>
            <p:spPr>
              <a:xfrm>
                <a:off x="3154124" y="5815582"/>
                <a:ext cx="1386354" cy="260424"/>
              </a:xfrm>
              <a:prstGeom prst="roundRect">
                <a:avLst>
                  <a:gd name="adj" fmla="val 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</a:rPr>
                  <a:t>mapper.xml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8" name="모서리가 둥근 직사각형 31">
                <a:extLst>
                  <a:ext uri="{FF2B5EF4-FFF2-40B4-BE49-F238E27FC236}">
                    <a16:creationId xmlns:a16="http://schemas.microsoft.com/office/drawing/2014/main" id="{0D912A1F-7842-4948-A5B4-B73CC78A1EF9}"/>
                  </a:ext>
                </a:extLst>
              </p:cNvPr>
              <p:cNvSpPr/>
              <p:nvPr/>
            </p:nvSpPr>
            <p:spPr>
              <a:xfrm>
                <a:off x="3154124" y="6059865"/>
                <a:ext cx="1386354" cy="260424"/>
              </a:xfrm>
              <a:prstGeom prst="roundRect">
                <a:avLst>
                  <a:gd name="adj" fmla="val 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</a:rPr>
                  <a:t>mapper.xml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D697EAEF-81BC-44FB-B5FF-95E738D0EE73}"/>
                </a:ext>
              </a:extLst>
            </p:cNvPr>
            <p:cNvCxnSpPr>
              <a:cxnSpLocks/>
              <a:stCxn id="147" idx="2"/>
              <a:endCxn id="149" idx="0"/>
            </p:cNvCxnSpPr>
            <p:nvPr/>
          </p:nvCxnSpPr>
          <p:spPr>
            <a:xfrm>
              <a:off x="17035774" y="11587930"/>
              <a:ext cx="0" cy="53376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그룹 13">
              <a:extLst>
                <a:ext uri="{FF2B5EF4-FFF2-40B4-BE49-F238E27FC236}">
                  <a16:creationId xmlns:a16="http://schemas.microsoft.com/office/drawing/2014/main" id="{83F16429-3097-4360-B269-DDB5189A06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16823" y="12368288"/>
              <a:ext cx="2230603" cy="3288543"/>
              <a:chOff x="4076172" y="1371328"/>
              <a:chExt cx="2404040" cy="3288653"/>
            </a:xfrm>
          </p:grpSpPr>
          <p:sp>
            <p:nvSpPr>
              <p:cNvPr id="159" name="모서리가 둥근 직사각형 4">
                <a:extLst>
                  <a:ext uri="{FF2B5EF4-FFF2-40B4-BE49-F238E27FC236}">
                    <a16:creationId xmlns:a16="http://schemas.microsoft.com/office/drawing/2014/main" id="{347D8973-29B1-4A92-A9A4-33A081629D33}"/>
                  </a:ext>
                </a:extLst>
              </p:cNvPr>
              <p:cNvSpPr/>
              <p:nvPr/>
            </p:nvSpPr>
            <p:spPr>
              <a:xfrm>
                <a:off x="4103879" y="1443599"/>
                <a:ext cx="2376333" cy="3216382"/>
              </a:xfrm>
              <a:prstGeom prst="roundRect">
                <a:avLst>
                  <a:gd name="adj" fmla="val 1801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12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7FE5204-49CF-4654-9A3A-6F4B3F1E00B3}"/>
                  </a:ext>
                </a:extLst>
              </p:cNvPr>
              <p:cNvSpPr txBox="1"/>
              <p:nvPr/>
            </p:nvSpPr>
            <p:spPr>
              <a:xfrm>
                <a:off x="4076172" y="1371328"/>
                <a:ext cx="2062028" cy="33814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latinLnBrk="1" hangingPunct="1">
                  <a:defRPr/>
                </a:pPr>
                <a:r>
                  <a:rPr lang="en-US" altLang="ko-KR" sz="1600" b="1" dirty="0" err="1">
                    <a:latin typeface="+mn-ea"/>
                  </a:rPr>
                  <a:t>DataSource</a:t>
                </a:r>
                <a:endParaRPr lang="ko-KR" altLang="en-US" sz="1600" b="1" dirty="0">
                  <a:latin typeface="+mn-ea"/>
                </a:endParaRPr>
              </a:p>
            </p:txBody>
          </p:sp>
          <p:sp>
            <p:nvSpPr>
              <p:cNvPr id="161" name="모서리가 둥근 직사각형 34">
                <a:extLst>
                  <a:ext uri="{FF2B5EF4-FFF2-40B4-BE49-F238E27FC236}">
                    <a16:creationId xmlns:a16="http://schemas.microsoft.com/office/drawing/2014/main" id="{BAA17E89-B5F9-45AF-8C0E-F7B1ADDAE816}"/>
                  </a:ext>
                </a:extLst>
              </p:cNvPr>
              <p:cNvSpPr/>
              <p:nvPr/>
            </p:nvSpPr>
            <p:spPr>
              <a:xfrm>
                <a:off x="4283254" y="1714162"/>
                <a:ext cx="2017582" cy="2125734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  <a:latin typeface="+mn-ea"/>
                  </a:rPr>
                  <a:t>Pool</a:t>
                </a:r>
                <a:endParaRPr lang="ko-KR" altLang="en-US" sz="16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2" name="모서리가 둥근 직사각형 38">
                <a:extLst>
                  <a:ext uri="{FF2B5EF4-FFF2-40B4-BE49-F238E27FC236}">
                    <a16:creationId xmlns:a16="http://schemas.microsoft.com/office/drawing/2014/main" id="{A58DA140-E07F-407B-A67C-8583BFEED9F5}"/>
                  </a:ext>
                </a:extLst>
              </p:cNvPr>
              <p:cNvSpPr/>
              <p:nvPr/>
            </p:nvSpPr>
            <p:spPr>
              <a:xfrm>
                <a:off x="4283254" y="3910656"/>
                <a:ext cx="2017582" cy="60485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  <a:latin typeface="+mn-ea"/>
                  </a:rPr>
                  <a:t>JDBC Driver</a:t>
                </a:r>
                <a:endParaRPr lang="ko-KR" altLang="en-US" sz="16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3" name="모서리가 둥근 직사각형 39">
                <a:extLst>
                  <a:ext uri="{FF2B5EF4-FFF2-40B4-BE49-F238E27FC236}">
                    <a16:creationId xmlns:a16="http://schemas.microsoft.com/office/drawing/2014/main" id="{A4790FCF-A5F4-4827-BC03-59CE46A90B60}"/>
                  </a:ext>
                </a:extLst>
              </p:cNvPr>
              <p:cNvSpPr/>
              <p:nvPr/>
            </p:nvSpPr>
            <p:spPr>
              <a:xfrm>
                <a:off x="4364212" y="2018293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  <a:latin typeface="+mn-ea"/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4" name="모서리가 둥근 직사각형 40">
                <a:extLst>
                  <a:ext uri="{FF2B5EF4-FFF2-40B4-BE49-F238E27FC236}">
                    <a16:creationId xmlns:a16="http://schemas.microsoft.com/office/drawing/2014/main" id="{D72C18B2-976A-4D3A-8F1C-BA5D766C2490}"/>
                  </a:ext>
                </a:extLst>
              </p:cNvPr>
              <p:cNvSpPr/>
              <p:nvPr/>
            </p:nvSpPr>
            <p:spPr>
              <a:xfrm>
                <a:off x="4364212" y="2464395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  <a:latin typeface="+mn-ea"/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5" name="모서리가 둥근 직사각형 41">
                <a:extLst>
                  <a:ext uri="{FF2B5EF4-FFF2-40B4-BE49-F238E27FC236}">
                    <a16:creationId xmlns:a16="http://schemas.microsoft.com/office/drawing/2014/main" id="{D70D3364-ED57-4DF4-BD55-22E1E7B2C467}"/>
                  </a:ext>
                </a:extLst>
              </p:cNvPr>
              <p:cNvSpPr/>
              <p:nvPr/>
            </p:nvSpPr>
            <p:spPr>
              <a:xfrm>
                <a:off x="4364212" y="2900972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  <a:latin typeface="+mn-ea"/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6" name="모서리가 둥근 직사각형 42">
                <a:extLst>
                  <a:ext uri="{FF2B5EF4-FFF2-40B4-BE49-F238E27FC236}">
                    <a16:creationId xmlns:a16="http://schemas.microsoft.com/office/drawing/2014/main" id="{121B88F0-78A5-4C6F-84A9-A0BE5F03A0F3}"/>
                  </a:ext>
                </a:extLst>
              </p:cNvPr>
              <p:cNvSpPr/>
              <p:nvPr/>
            </p:nvSpPr>
            <p:spPr>
              <a:xfrm>
                <a:off x="4364212" y="3347074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  <a:latin typeface="+mn-ea"/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A79EA3A5-1EFE-4C2F-8609-B47E3CF09017}"/>
              </a:ext>
            </a:extLst>
          </p:cNvPr>
          <p:cNvCxnSpPr>
            <a:cxnSpLocks/>
          </p:cNvCxnSpPr>
          <p:nvPr/>
        </p:nvCxnSpPr>
        <p:spPr>
          <a:xfrm flipH="1">
            <a:off x="41297945" y="5738616"/>
            <a:ext cx="3217930" cy="200122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5929E8EC-333D-4D56-9799-C4798C05460E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1297945" y="5381326"/>
            <a:ext cx="3281430" cy="1957865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960504C1-D452-4F73-97FE-2BBEDEAF1566}"/>
              </a:ext>
            </a:extLst>
          </p:cNvPr>
          <p:cNvCxnSpPr>
            <a:cxnSpLocks/>
          </p:cNvCxnSpPr>
          <p:nvPr/>
        </p:nvCxnSpPr>
        <p:spPr>
          <a:xfrm flipH="1">
            <a:off x="41297945" y="5125893"/>
            <a:ext cx="3281430" cy="166217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F771F924-6F1A-4DC6-A056-F42F73996795}"/>
              </a:ext>
            </a:extLst>
          </p:cNvPr>
          <p:cNvCxnSpPr>
            <a:cxnSpLocks/>
          </p:cNvCxnSpPr>
          <p:nvPr/>
        </p:nvCxnSpPr>
        <p:spPr>
          <a:xfrm flipH="1">
            <a:off x="41297944" y="4933124"/>
            <a:ext cx="3217937" cy="133496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모서리가 둥근 직사각형 6">
            <a:extLst>
              <a:ext uri="{FF2B5EF4-FFF2-40B4-BE49-F238E27FC236}">
                <a16:creationId xmlns:a16="http://schemas.microsoft.com/office/drawing/2014/main" id="{2EE74A56-725A-472D-B59B-ADF5559F54BF}"/>
              </a:ext>
            </a:extLst>
          </p:cNvPr>
          <p:cNvSpPr/>
          <p:nvPr/>
        </p:nvSpPr>
        <p:spPr>
          <a:xfrm>
            <a:off x="36993271" y="629681"/>
            <a:ext cx="7932496" cy="2912429"/>
          </a:xfrm>
          <a:prstGeom prst="roundRect">
            <a:avLst>
              <a:gd name="adj" fmla="val 432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sqlSession.</a:t>
            </a:r>
            <a:r>
              <a:rPr lang="en-US" altLang="ko-KR" sz="3200" b="1" dirty="0" err="1">
                <a:solidFill>
                  <a:schemeClr val="tx1"/>
                </a:solidFill>
                <a:latin typeface="+mn-ea"/>
              </a:rPr>
              <a:t>insert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(“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</a:rPr>
              <a:t>guestbook.insertSelectKey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",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</a:rPr>
              <a:t>guestbookVo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update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delete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sqlSession.</a:t>
            </a:r>
            <a:r>
              <a:rPr lang="en-US" altLang="ko-KR" sz="3200" b="1" dirty="0" err="1">
                <a:solidFill>
                  <a:schemeClr val="tx1"/>
                </a:solidFill>
                <a:latin typeface="+mn-ea"/>
              </a:rPr>
              <a:t>selectOne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(“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guestbook.select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“,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no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selectList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();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C0B9A78-93AB-4792-A273-4608B294ACD1}"/>
              </a:ext>
            </a:extLst>
          </p:cNvPr>
          <p:cNvSpPr txBox="1"/>
          <p:nvPr/>
        </p:nvSpPr>
        <p:spPr>
          <a:xfrm>
            <a:off x="19280726" y="629681"/>
            <a:ext cx="2306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2A00FF"/>
                </a:solidFill>
                <a:latin typeface="+mn-ea"/>
              </a:rPr>
              <a:t>Handler Mapping</a:t>
            </a:r>
            <a:endParaRPr lang="ko-KR" altLang="en-US" b="1" dirty="0">
              <a:latin typeface="+mn-ea"/>
            </a:endParaRP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270DCFAC-9475-48F0-8184-3F5C9F32F8DB}"/>
              </a:ext>
            </a:extLst>
          </p:cNvPr>
          <p:cNvSpPr txBox="1"/>
          <p:nvPr/>
        </p:nvSpPr>
        <p:spPr bwMode="auto">
          <a:xfrm>
            <a:off x="10848848" y="44711555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>
                <a:latin typeface="+mn-ea"/>
              </a:rPr>
              <a:t>deleteForm.jsp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C8BB6E17-F2FF-4CA1-80D5-5182E9906E33}"/>
              </a:ext>
            </a:extLst>
          </p:cNvPr>
          <p:cNvSpPr txBox="1"/>
          <p:nvPr/>
        </p:nvSpPr>
        <p:spPr bwMode="auto">
          <a:xfrm>
            <a:off x="-2490617" y="17927431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 err="1">
                <a:latin typeface="+mn-ea"/>
              </a:rPr>
              <a:t>ㅁ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28" name="모서리가 둥근 직사각형 60">
            <a:extLst>
              <a:ext uri="{FF2B5EF4-FFF2-40B4-BE49-F238E27FC236}">
                <a16:creationId xmlns:a16="http://schemas.microsoft.com/office/drawing/2014/main" id="{3231B9FA-0AD9-4563-80C7-5600130767D0}"/>
              </a:ext>
            </a:extLst>
          </p:cNvPr>
          <p:cNvSpPr/>
          <p:nvPr/>
        </p:nvSpPr>
        <p:spPr>
          <a:xfrm>
            <a:off x="26870047" y="4921031"/>
            <a:ext cx="3855223" cy="2603610"/>
          </a:xfrm>
          <a:prstGeom prst="roundRect">
            <a:avLst>
              <a:gd name="adj" fmla="val 9515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1">
              <a:spcBef>
                <a:spcPct val="0"/>
              </a:spcBef>
              <a:defRPr/>
            </a:pPr>
            <a:r>
              <a:rPr kumimoji="1" lang="en-US" altLang="ko-KR" sz="1600" b="1" dirty="0">
                <a:solidFill>
                  <a:srgbClr val="000000"/>
                </a:solidFill>
                <a:latin typeface="+mn-ea"/>
              </a:rPr>
              <a:t>Service</a:t>
            </a:r>
          </a:p>
          <a:p>
            <a:pPr algn="ctr" latinLnBrk="1">
              <a:spcBef>
                <a:spcPct val="0"/>
              </a:spcBef>
              <a:defRPr/>
            </a:pPr>
            <a:endParaRPr kumimoji="1" lang="en-US" altLang="ko-KR" sz="1600" b="1" dirty="0">
              <a:solidFill>
                <a:srgbClr val="000000"/>
              </a:solidFill>
              <a:latin typeface="+mn-ea"/>
            </a:endParaRPr>
          </a:p>
          <a:p>
            <a:pPr algn="ctr" latinLnBrk="1">
              <a:spcBef>
                <a:spcPct val="0"/>
              </a:spcBef>
              <a:defRPr/>
            </a:pPr>
            <a:endParaRPr kumimoji="1" lang="en-US" altLang="ko-KR" sz="1600" b="1" dirty="0">
              <a:solidFill>
                <a:srgbClr val="000000"/>
              </a:solidFill>
              <a:latin typeface="+mn-ea"/>
            </a:endParaRPr>
          </a:p>
          <a:p>
            <a:pPr algn="ctr" latinLnBrk="1">
              <a:spcBef>
                <a:spcPct val="0"/>
              </a:spcBef>
              <a:defRPr/>
            </a:pPr>
            <a:endParaRPr kumimoji="1" lang="en-US" altLang="ko-KR" sz="1600" b="1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243B2532-4670-40C3-B805-E2CE50FD8A9D}"/>
              </a:ext>
            </a:extLst>
          </p:cNvPr>
          <p:cNvCxnSpPr>
            <a:cxnSpLocks/>
          </p:cNvCxnSpPr>
          <p:nvPr/>
        </p:nvCxnSpPr>
        <p:spPr>
          <a:xfrm flipH="1" flipV="1">
            <a:off x="26304796" y="5718030"/>
            <a:ext cx="649313" cy="7052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28BC59C9-98A5-4FE9-BCDC-45FE3A7E6B76}"/>
              </a:ext>
            </a:extLst>
          </p:cNvPr>
          <p:cNvSpPr txBox="1"/>
          <p:nvPr/>
        </p:nvSpPr>
        <p:spPr>
          <a:xfrm>
            <a:off x="23613765" y="5480782"/>
            <a:ext cx="2678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n-ea"/>
                <a:ea typeface="+mn-ea"/>
                <a:sym typeface="Wingdings" panose="05000000000000000000" pitchFamily="2" charset="2"/>
              </a:rPr>
              <a:t>write(</a:t>
            </a:r>
            <a:r>
              <a:rPr lang="en-US" altLang="ko-KR" b="1" dirty="0" err="1">
                <a:latin typeface="+mn-ea"/>
                <a:ea typeface="+mn-ea"/>
                <a:sym typeface="Wingdings" panose="05000000000000000000" pitchFamily="2" charset="2"/>
              </a:rPr>
              <a:t>GuestbookVo</a:t>
            </a:r>
            <a:r>
              <a:rPr lang="en-US" altLang="ko-KR" b="1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latin typeface="+mn-ea"/>
                <a:ea typeface="+mn-ea"/>
                <a:sym typeface="Wingdings" panose="05000000000000000000" pitchFamily="2" charset="2"/>
              </a:rPr>
              <a:t>vo</a:t>
            </a:r>
            <a:r>
              <a:rPr lang="en-US" altLang="ko-KR" b="1" dirty="0">
                <a:latin typeface="+mn-ea"/>
                <a:ea typeface="+mn-ea"/>
                <a:sym typeface="Wingdings" panose="05000000000000000000" pitchFamily="2" charset="2"/>
              </a:rPr>
              <a:t>)</a:t>
            </a:r>
            <a:endParaRPr lang="ko-KR" altLang="en-US" b="1" dirty="0">
              <a:latin typeface="+mn-ea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0D9E97C9-8E25-4FD5-8F8F-D30CC56E08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675" b="21363"/>
          <a:stretch/>
        </p:blipFill>
        <p:spPr>
          <a:xfrm>
            <a:off x="321122" y="5150166"/>
            <a:ext cx="5664196" cy="538117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88ADCEC7-53D8-421F-BB85-3BB5EC923C5D}"/>
              </a:ext>
            </a:extLst>
          </p:cNvPr>
          <p:cNvSpPr txBox="1"/>
          <p:nvPr/>
        </p:nvSpPr>
        <p:spPr bwMode="auto">
          <a:xfrm>
            <a:off x="12844058" y="3747045"/>
            <a:ext cx="1763021" cy="307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>
                <a:solidFill>
                  <a:srgbClr val="C00000"/>
                </a:solidFill>
                <a:latin typeface="+mn-ea"/>
                <a:ea typeface="+mn-ea"/>
              </a:rPr>
              <a:t>http </a:t>
            </a:r>
            <a:r>
              <a:rPr lang="ko-KR" altLang="en-US" sz="1400" dirty="0">
                <a:solidFill>
                  <a:srgbClr val="C00000"/>
                </a:solidFill>
                <a:latin typeface="+mn-ea"/>
                <a:ea typeface="+mn-ea"/>
              </a:rPr>
              <a:t>요청</a:t>
            </a:r>
            <a:r>
              <a:rPr lang="en-US" altLang="ko-KR" sz="1400" dirty="0">
                <a:solidFill>
                  <a:srgbClr val="C00000"/>
                </a:solidFill>
                <a:latin typeface="+mn-ea"/>
                <a:ea typeface="+mn-ea"/>
              </a:rPr>
              <a:t>(request)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517EEEA-DB1C-4E23-A392-22FB01644164}"/>
              </a:ext>
            </a:extLst>
          </p:cNvPr>
          <p:cNvSpPr/>
          <p:nvPr/>
        </p:nvSpPr>
        <p:spPr>
          <a:xfrm>
            <a:off x="6283383" y="5261819"/>
            <a:ext cx="3271838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100" b="1" dirty="0">
                <a:solidFill>
                  <a:srgbClr val="222222"/>
                </a:solidFill>
                <a:latin typeface="+mn-ea"/>
              </a:rPr>
              <a:t>HTTP/1.1 200 OK</a:t>
            </a:r>
          </a:p>
          <a:p>
            <a:pPr>
              <a:defRPr/>
            </a:pP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Date: Mon, 25 Mar 2019 05:03:24 GMT </a:t>
            </a:r>
          </a:p>
          <a:p>
            <a:pPr>
              <a:defRPr/>
            </a:pP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Accept-Ranges: bytes </a:t>
            </a:r>
          </a:p>
          <a:p>
            <a:pPr>
              <a:defRPr/>
            </a:pP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Last-Modified: Mon, 25 Mar 2019 03:30:47 GMT </a:t>
            </a:r>
          </a:p>
          <a:p>
            <a:pPr>
              <a:defRPr/>
            </a:pP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Content-Type: text/html </a:t>
            </a:r>
          </a:p>
          <a:p>
            <a:pPr>
              <a:defRPr/>
            </a:pP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Content-Length: 459</a:t>
            </a:r>
          </a:p>
          <a:p>
            <a:pPr>
              <a:defRPr/>
            </a:pPr>
            <a:endParaRPr lang="en-US" altLang="ko-KR" sz="1100" dirty="0">
              <a:solidFill>
                <a:srgbClr val="222222"/>
              </a:solidFill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{"no":18,"name":"</a:t>
            </a:r>
            <a:r>
              <a:rPr lang="ko-KR" altLang="en-US" sz="1100" dirty="0" err="1">
                <a:solidFill>
                  <a:srgbClr val="222222"/>
                </a:solidFill>
                <a:latin typeface="+mn-ea"/>
              </a:rPr>
              <a:t>황일영</a:t>
            </a: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","content":"</a:t>
            </a:r>
            <a:r>
              <a:rPr lang="ko-KR" altLang="en-US" sz="1100" dirty="0">
                <a:solidFill>
                  <a:srgbClr val="222222"/>
                </a:solidFill>
                <a:latin typeface="+mn-ea"/>
              </a:rPr>
              <a:t>방명록 입니다</a:t>
            </a:r>
            <a:r>
              <a:rPr lang="en-US" altLang="ko-KR" sz="1100" dirty="0">
                <a:solidFill>
                  <a:srgbClr val="222222"/>
                </a:solidFill>
                <a:latin typeface="+mn-ea"/>
              </a:rPr>
              <a:t>.","regDate":"2021-02-09"}</a:t>
            </a:r>
          </a:p>
          <a:p>
            <a:pPr>
              <a:defRPr/>
            </a:pPr>
            <a:endParaRPr lang="en-US" altLang="ko-KR" sz="1100" dirty="0">
              <a:latin typeface="+mn-ea"/>
            </a:endParaRPr>
          </a:p>
          <a:p>
            <a:pPr>
              <a:defRPr/>
            </a:pPr>
            <a:endParaRPr lang="en-US" altLang="ko-KR" sz="1100" dirty="0">
              <a:latin typeface="+mn-ea"/>
            </a:endParaRPr>
          </a:p>
          <a:p>
            <a:pPr>
              <a:defRPr/>
            </a:pPr>
            <a:endParaRPr lang="en-US" altLang="ko-KR" sz="1100" dirty="0">
              <a:latin typeface="+mn-ea"/>
            </a:endParaRPr>
          </a:p>
          <a:p>
            <a:pPr>
              <a:defRPr/>
            </a:pPr>
            <a:endParaRPr lang="en-US" altLang="ko-KR" sz="1100" dirty="0">
              <a:latin typeface="+mn-ea"/>
            </a:endParaRPr>
          </a:p>
          <a:p>
            <a:pPr>
              <a:defRPr/>
            </a:pPr>
            <a:endParaRPr lang="en-US" altLang="ko-KR" sz="1100" dirty="0">
              <a:latin typeface="+mn-ea"/>
            </a:endParaRPr>
          </a:p>
          <a:p>
            <a:pPr>
              <a:defRPr/>
            </a:pPr>
            <a:endParaRPr lang="en-US" altLang="ko-KR" sz="1100" dirty="0">
              <a:latin typeface="+mn-ea"/>
            </a:endParaRPr>
          </a:p>
          <a:p>
            <a:pPr>
              <a:defRPr/>
            </a:pPr>
            <a:endParaRPr lang="en-US" altLang="ko-KR" sz="1100" dirty="0">
              <a:latin typeface="+mn-ea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021A363-8B01-44DF-A818-13B41CC44ED9}"/>
              </a:ext>
            </a:extLst>
          </p:cNvPr>
          <p:cNvSpPr txBox="1"/>
          <p:nvPr/>
        </p:nvSpPr>
        <p:spPr bwMode="auto">
          <a:xfrm>
            <a:off x="11456144" y="6159536"/>
            <a:ext cx="1855735" cy="307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http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응답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(response)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C1274D57-BE4F-4D81-BCDC-B3A7A4CE3C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320"/>
          <a:stretch/>
        </p:blipFill>
        <p:spPr>
          <a:xfrm>
            <a:off x="328700" y="2311187"/>
            <a:ext cx="5664196" cy="2684987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8EB13223-95DD-4C05-8642-3738D455100D}"/>
              </a:ext>
            </a:extLst>
          </p:cNvPr>
          <p:cNvSpPr txBox="1"/>
          <p:nvPr/>
        </p:nvSpPr>
        <p:spPr bwMode="auto">
          <a:xfrm>
            <a:off x="6340905" y="4543848"/>
            <a:ext cx="18557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3200" b="1" dirty="0">
                <a:solidFill>
                  <a:schemeClr val="accent6"/>
                </a:solidFill>
                <a:latin typeface="+mn-ea"/>
                <a:ea typeface="+mn-ea"/>
              </a:rPr>
              <a:t>data</a:t>
            </a:r>
            <a:endParaRPr lang="ko-KR" altLang="en-US" sz="2400" b="1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0D0D4B-E15F-454F-A3D2-8235F11D263E}"/>
              </a:ext>
            </a:extLst>
          </p:cNvPr>
          <p:cNvSpPr txBox="1"/>
          <p:nvPr/>
        </p:nvSpPr>
        <p:spPr bwMode="auto">
          <a:xfrm>
            <a:off x="6315262" y="3425165"/>
            <a:ext cx="18557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3200" b="1" dirty="0">
                <a:solidFill>
                  <a:schemeClr val="accent6"/>
                </a:solidFill>
                <a:latin typeface="+mn-ea"/>
                <a:ea typeface="+mn-ea"/>
              </a:rPr>
              <a:t>ajax</a:t>
            </a:r>
            <a:endParaRPr lang="ko-KR" altLang="en-US" sz="2400" b="1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578580A-3D7C-4916-BC9D-B6DACE671C60}"/>
              </a:ext>
            </a:extLst>
          </p:cNvPr>
          <p:cNvCxnSpPr>
            <a:cxnSpLocks/>
          </p:cNvCxnSpPr>
          <p:nvPr/>
        </p:nvCxnSpPr>
        <p:spPr>
          <a:xfrm flipV="1">
            <a:off x="3759200" y="3542110"/>
            <a:ext cx="2797615" cy="122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7">
            <a:extLst>
              <a:ext uri="{FF2B5EF4-FFF2-40B4-BE49-F238E27FC236}">
                <a16:creationId xmlns:a16="http://schemas.microsoft.com/office/drawing/2014/main" id="{84FE1467-CD4B-413C-BFDD-A363EAD95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13" y="1904304"/>
            <a:ext cx="5302418" cy="358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600" b="1" dirty="0">
                <a:latin typeface="+mn-ea"/>
                <a:ea typeface="+mn-ea"/>
              </a:rPr>
              <a:t>http://localhost:8088/mysite5/guestbook/ajaxList</a:t>
            </a:r>
          </a:p>
        </p:txBody>
      </p:sp>
      <p:sp>
        <p:nvSpPr>
          <p:cNvPr id="32" name="직사각형 7">
            <a:extLst>
              <a:ext uri="{FF2B5EF4-FFF2-40B4-BE49-F238E27FC236}">
                <a16:creationId xmlns:a16="http://schemas.microsoft.com/office/drawing/2014/main" id="{6D48F9DD-3E69-4647-8088-8B4A1552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3198" y="3166355"/>
            <a:ext cx="99696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600" b="1" dirty="0">
                <a:solidFill>
                  <a:srgbClr val="0563C1"/>
                </a:solidFill>
                <a:latin typeface="+mn-ea"/>
                <a:ea typeface="+mn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http://localhost:8088/mysite5/api/guestbook/write?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name=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황일영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&amp;password=1234&amp;content=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방명록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1" name="직사각형 24">
            <a:extLst>
              <a:ext uri="{FF2B5EF4-FFF2-40B4-BE49-F238E27FC236}">
                <a16:creationId xmlns:a16="http://schemas.microsoft.com/office/drawing/2014/main" id="{BE25E1D7-7BDD-4F25-AC3D-755A0B910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5537" y="10268974"/>
            <a:ext cx="5732634" cy="3098683"/>
          </a:xfrm>
          <a:prstGeom prst="roundRect">
            <a:avLst>
              <a:gd name="adj" fmla="val 8805"/>
            </a:avLst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2000" dirty="0">
                <a:latin typeface="+mn-ea"/>
                <a:ea typeface="+mn-ea"/>
              </a:rPr>
              <a:t>  </a:t>
            </a:r>
            <a:r>
              <a:rPr lang="en-US" altLang="ko-KR" sz="2000" dirty="0" err="1">
                <a:latin typeface="+mn-ea"/>
                <a:ea typeface="+mn-ea"/>
              </a:rPr>
              <a:t>GuestbookVo</a:t>
            </a:r>
            <a:r>
              <a:rPr lang="en-US" altLang="ko-KR" sz="2000" dirty="0">
                <a:latin typeface="+mn-ea"/>
                <a:ea typeface="+mn-ea"/>
              </a:rPr>
              <a:t>{</a:t>
            </a:r>
          </a:p>
          <a:p>
            <a:pPr algn="l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+mn-ea"/>
                <a:ea typeface="+mn-ea"/>
              </a:rPr>
              <a:t>	private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+mn-ea"/>
                <a:ea typeface="+mn-ea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>
                <a:solidFill>
                  <a:srgbClr val="0000C0"/>
                </a:solidFill>
                <a:latin typeface="+mn-ea"/>
                <a:ea typeface="+mn-ea"/>
              </a:rPr>
              <a:t>no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  <a:ea typeface="+mn-ea"/>
              </a:rPr>
              <a:t>; 18</a:t>
            </a:r>
          </a:p>
          <a:p>
            <a:pPr algn="l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+mn-ea"/>
                <a:ea typeface="+mn-ea"/>
              </a:rPr>
              <a:t>	private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  <a:ea typeface="+mn-ea"/>
              </a:rPr>
              <a:t> String </a:t>
            </a:r>
            <a:r>
              <a:rPr lang="en-US" altLang="ko-KR" sz="1800" b="1" dirty="0">
                <a:solidFill>
                  <a:srgbClr val="0000C0"/>
                </a:solidFill>
                <a:latin typeface="+mn-ea"/>
                <a:ea typeface="+mn-ea"/>
              </a:rPr>
              <a:t>name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  <a:ea typeface="+mn-ea"/>
              </a:rPr>
              <a:t>; </a:t>
            </a:r>
            <a:r>
              <a:rPr lang="ko-KR" altLang="en-US" sz="1800" b="1" dirty="0" err="1">
                <a:solidFill>
                  <a:srgbClr val="000000"/>
                </a:solidFill>
                <a:latin typeface="+mn-ea"/>
                <a:ea typeface="+mn-ea"/>
              </a:rPr>
              <a:t>황일영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 algn="l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+mn-ea"/>
                <a:ea typeface="+mn-ea"/>
              </a:rPr>
              <a:t>	private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  <a:ea typeface="+mn-ea"/>
              </a:rPr>
              <a:t> String </a:t>
            </a:r>
            <a:r>
              <a:rPr lang="en-US" altLang="ko-KR" sz="1800" b="1" dirty="0">
                <a:solidFill>
                  <a:srgbClr val="0000C0"/>
                </a:solidFill>
                <a:latin typeface="+mn-ea"/>
                <a:ea typeface="+mn-ea"/>
              </a:rPr>
              <a:t>password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  <a:ea typeface="+mn-ea"/>
              </a:rPr>
              <a:t>; 1234</a:t>
            </a:r>
          </a:p>
          <a:p>
            <a:pPr algn="l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+mn-ea"/>
                <a:ea typeface="+mn-ea"/>
              </a:rPr>
              <a:t>	private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  <a:ea typeface="+mn-ea"/>
              </a:rPr>
              <a:t> String </a:t>
            </a:r>
            <a:r>
              <a:rPr lang="en-US" altLang="ko-KR" sz="1800" b="1" dirty="0">
                <a:solidFill>
                  <a:srgbClr val="0000C0"/>
                </a:solidFill>
                <a:latin typeface="+mn-ea"/>
                <a:ea typeface="+mn-ea"/>
              </a:rPr>
              <a:t>content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  <a:ea typeface="+mn-ea"/>
              </a:rPr>
              <a:t>; </a:t>
            </a:r>
            <a:r>
              <a:rPr lang="ko-KR" altLang="en-US" sz="1800" b="1" dirty="0">
                <a:solidFill>
                  <a:srgbClr val="000000"/>
                </a:solidFill>
                <a:latin typeface="+mn-ea"/>
                <a:ea typeface="+mn-ea"/>
              </a:rPr>
              <a:t>방명록입니다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algn="l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+mn-ea"/>
                <a:ea typeface="+mn-ea"/>
              </a:rPr>
              <a:t>	private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  <a:ea typeface="+mn-ea"/>
              </a:rPr>
              <a:t> String </a:t>
            </a:r>
            <a:r>
              <a:rPr lang="en-US" altLang="ko-KR" sz="1800" b="1" dirty="0" err="1">
                <a:solidFill>
                  <a:srgbClr val="0000C0"/>
                </a:solidFill>
                <a:latin typeface="+mn-ea"/>
                <a:ea typeface="+mn-ea"/>
              </a:rPr>
              <a:t>regDate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  <a:r>
              <a:rPr lang="en-US" altLang="ko-KR" sz="1800" dirty="0">
                <a:latin typeface="+mn-ea"/>
                <a:ea typeface="+mn-ea"/>
              </a:rPr>
              <a:t>    </a:t>
            </a:r>
          </a:p>
          <a:p>
            <a:pPr algn="l">
              <a:buNone/>
            </a:pPr>
            <a:r>
              <a:rPr lang="en-US" altLang="ko-KR" sz="1800" dirty="0">
                <a:latin typeface="+mn-ea"/>
                <a:ea typeface="+mn-ea"/>
              </a:rPr>
              <a:t>    </a:t>
            </a:r>
            <a:r>
              <a:rPr lang="ko-KR" altLang="en-US" sz="1800" dirty="0">
                <a:latin typeface="+mn-ea"/>
                <a:ea typeface="+mn-ea"/>
              </a:rPr>
              <a:t>메소드 생략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endParaRPr lang="en-US" altLang="ko-KR" sz="2000" b="0" dirty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2000" b="0" dirty="0">
                <a:latin typeface="+mn-ea"/>
                <a:ea typeface="+mn-ea"/>
              </a:rPr>
              <a:t>  }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0BFF034-5EFE-4C9D-97EB-C1D19AB6202A}"/>
              </a:ext>
            </a:extLst>
          </p:cNvPr>
          <p:cNvSpPr txBox="1"/>
          <p:nvPr/>
        </p:nvSpPr>
        <p:spPr>
          <a:xfrm>
            <a:off x="17626765" y="9854430"/>
            <a:ext cx="1714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0x333</a:t>
            </a:r>
            <a:endParaRPr lang="ko-KR" altLang="en-US" dirty="0">
              <a:latin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BC5035F-AA86-4476-A534-9DF1276EE0A0}"/>
              </a:ext>
            </a:extLst>
          </p:cNvPr>
          <p:cNvSpPr txBox="1"/>
          <p:nvPr/>
        </p:nvSpPr>
        <p:spPr>
          <a:xfrm>
            <a:off x="21899728" y="9817732"/>
            <a:ext cx="1714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+mn-ea"/>
              </a:rPr>
              <a:t>GuesbookVo</a:t>
            </a:r>
            <a:endParaRPr lang="ko-KR" altLang="en-US" dirty="0">
              <a:latin typeface="+mn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A6CC226-A501-48AF-A4D5-7957FBC06564}"/>
              </a:ext>
            </a:extLst>
          </p:cNvPr>
          <p:cNvSpPr txBox="1"/>
          <p:nvPr/>
        </p:nvSpPr>
        <p:spPr>
          <a:xfrm>
            <a:off x="25429433" y="5753294"/>
            <a:ext cx="857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0x333</a:t>
            </a:r>
            <a:endParaRPr lang="ko-KR" altLang="en-US" dirty="0">
              <a:latin typeface="+mn-ea"/>
            </a:endParaRPr>
          </a:p>
        </p:txBody>
      </p:sp>
      <p:sp>
        <p:nvSpPr>
          <p:cNvPr id="132" name="모서리가 둥근 직사각형 60">
            <a:extLst>
              <a:ext uri="{FF2B5EF4-FFF2-40B4-BE49-F238E27FC236}">
                <a16:creationId xmlns:a16="http://schemas.microsoft.com/office/drawing/2014/main" id="{50567F49-1FF0-4B23-A896-C0B17F22BA7C}"/>
              </a:ext>
            </a:extLst>
          </p:cNvPr>
          <p:cNvSpPr/>
          <p:nvPr/>
        </p:nvSpPr>
        <p:spPr>
          <a:xfrm>
            <a:off x="31144227" y="4921031"/>
            <a:ext cx="4085433" cy="1609591"/>
          </a:xfrm>
          <a:prstGeom prst="roundRect">
            <a:avLst>
              <a:gd name="adj" fmla="val 9515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1">
              <a:spcBef>
                <a:spcPct val="0"/>
              </a:spcBef>
              <a:defRPr/>
            </a:pPr>
            <a:r>
              <a:rPr kumimoji="1" lang="en-US" altLang="ko-KR" sz="1600" b="1" dirty="0">
                <a:solidFill>
                  <a:srgbClr val="000000"/>
                </a:solidFill>
                <a:latin typeface="+mn-ea"/>
              </a:rPr>
              <a:t>Dao</a:t>
            </a:r>
          </a:p>
          <a:p>
            <a:pPr algn="ctr" latinLnBrk="1">
              <a:spcBef>
                <a:spcPct val="0"/>
              </a:spcBef>
              <a:defRPr/>
            </a:pPr>
            <a:endParaRPr kumimoji="1" lang="en-US" altLang="ko-KR" sz="1600" b="1" dirty="0">
              <a:solidFill>
                <a:srgbClr val="000000"/>
              </a:solidFill>
              <a:latin typeface="+mn-ea"/>
            </a:endParaRPr>
          </a:p>
          <a:p>
            <a:pPr algn="ctr" latinLnBrk="1">
              <a:spcBef>
                <a:spcPct val="0"/>
              </a:spcBef>
              <a:defRPr/>
            </a:pPr>
            <a:endParaRPr kumimoji="1" lang="en-US" altLang="ko-KR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34BD190-3A45-450D-9C7E-BC0B6D592B40}"/>
              </a:ext>
            </a:extLst>
          </p:cNvPr>
          <p:cNvSpPr txBox="1"/>
          <p:nvPr/>
        </p:nvSpPr>
        <p:spPr>
          <a:xfrm>
            <a:off x="26954109" y="5610977"/>
            <a:ext cx="3855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+mn-ea"/>
                <a:ea typeface="+mn-ea"/>
                <a:sym typeface="Wingdings" panose="05000000000000000000" pitchFamily="2" charset="2"/>
              </a:rPr>
              <a:t>writeResultVo</a:t>
            </a:r>
            <a:r>
              <a:rPr lang="en-US" altLang="ko-KR" b="1" dirty="0">
                <a:latin typeface="+mn-ea"/>
                <a:ea typeface="+mn-ea"/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latin typeface="+mn-ea"/>
                <a:ea typeface="+mn-ea"/>
                <a:sym typeface="Wingdings" panose="05000000000000000000" pitchFamily="2" charset="2"/>
              </a:rPr>
              <a:t>GuestbookVo</a:t>
            </a:r>
            <a:r>
              <a:rPr lang="en-US" altLang="ko-KR" b="1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latin typeface="+mn-ea"/>
                <a:ea typeface="+mn-ea"/>
                <a:sym typeface="Wingdings" panose="05000000000000000000" pitchFamily="2" charset="2"/>
              </a:rPr>
              <a:t>vo</a:t>
            </a:r>
            <a:r>
              <a:rPr lang="en-US" altLang="ko-KR" b="1" dirty="0">
                <a:latin typeface="+mn-ea"/>
                <a:ea typeface="+mn-ea"/>
                <a:sym typeface="Wingdings" panose="05000000000000000000" pitchFamily="2" charset="2"/>
              </a:rPr>
              <a:t>)</a:t>
            </a:r>
            <a:endParaRPr lang="ko-KR" altLang="en-US" b="1" dirty="0">
              <a:latin typeface="+mn-ea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1D70FC-1582-4708-BE0A-69E094AB5778}"/>
              </a:ext>
            </a:extLst>
          </p:cNvPr>
          <p:cNvSpPr txBox="1"/>
          <p:nvPr/>
        </p:nvSpPr>
        <p:spPr>
          <a:xfrm>
            <a:off x="31313029" y="5419225"/>
            <a:ext cx="38552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>
                <a:latin typeface="+mn-ea"/>
                <a:ea typeface="+mn-ea"/>
                <a:sym typeface="Wingdings" panose="05000000000000000000" pitchFamily="2" charset="2"/>
              </a:rPr>
              <a:t>insertSelectKey</a:t>
            </a:r>
            <a:r>
              <a:rPr lang="en-US" altLang="ko-KR" b="1" dirty="0">
                <a:latin typeface="+mn-ea"/>
                <a:ea typeface="+mn-ea"/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latin typeface="+mn-ea"/>
                <a:ea typeface="+mn-ea"/>
                <a:sym typeface="Wingdings" panose="05000000000000000000" pitchFamily="2" charset="2"/>
              </a:rPr>
              <a:t>GuestbookVo</a:t>
            </a:r>
            <a:r>
              <a:rPr lang="en-US" altLang="ko-KR" b="1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latin typeface="+mn-ea"/>
                <a:ea typeface="+mn-ea"/>
                <a:sym typeface="Wingdings" panose="05000000000000000000" pitchFamily="2" charset="2"/>
              </a:rPr>
              <a:t>vo</a:t>
            </a:r>
            <a:r>
              <a:rPr lang="en-US" altLang="ko-KR" b="1" dirty="0">
                <a:latin typeface="+mn-ea"/>
                <a:ea typeface="+mn-ea"/>
                <a:sym typeface="Wingdings" panose="05000000000000000000" pitchFamily="2" charset="2"/>
              </a:rPr>
              <a:t>)</a:t>
            </a:r>
          </a:p>
          <a:p>
            <a:pPr algn="ctr"/>
            <a:endParaRPr lang="en-US" altLang="ko-KR" b="1" dirty="0">
              <a:latin typeface="+mn-ea"/>
              <a:sym typeface="Wingdings" panose="05000000000000000000" pitchFamily="2" charset="2"/>
            </a:endParaRPr>
          </a:p>
          <a:p>
            <a:pPr algn="ctr"/>
            <a:r>
              <a:rPr lang="en-US" altLang="ko-KR" b="1" dirty="0" err="1">
                <a:latin typeface="+mn-ea"/>
                <a:ea typeface="+mn-ea"/>
                <a:sym typeface="Wingdings" panose="05000000000000000000" pitchFamily="2" charset="2"/>
              </a:rPr>
              <a:t>selectOne</a:t>
            </a:r>
            <a:r>
              <a:rPr lang="en-US" altLang="ko-KR" b="1" dirty="0">
                <a:latin typeface="+mn-ea"/>
                <a:ea typeface="+mn-ea"/>
                <a:sym typeface="Wingdings" panose="05000000000000000000" pitchFamily="2" charset="2"/>
              </a:rPr>
              <a:t>(int no)</a:t>
            </a:r>
          </a:p>
        </p:txBody>
      </p:sp>
      <p:sp>
        <p:nvSpPr>
          <p:cNvPr id="136" name="직사각형 24">
            <a:extLst>
              <a:ext uri="{FF2B5EF4-FFF2-40B4-BE49-F238E27FC236}">
                <a16:creationId xmlns:a16="http://schemas.microsoft.com/office/drawing/2014/main" id="{F9560180-8019-4508-A250-6C5A580C2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9192" y="10268974"/>
            <a:ext cx="5732634" cy="3150870"/>
          </a:xfrm>
          <a:prstGeom prst="roundRect">
            <a:avLst>
              <a:gd name="adj" fmla="val 8805"/>
            </a:avLst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2000" dirty="0">
                <a:latin typeface="+mn-ea"/>
                <a:ea typeface="+mn-ea"/>
              </a:rPr>
              <a:t>  </a:t>
            </a:r>
            <a:r>
              <a:rPr lang="en-US" altLang="ko-KR" sz="2000" dirty="0" err="1">
                <a:latin typeface="+mn-ea"/>
                <a:ea typeface="+mn-ea"/>
              </a:rPr>
              <a:t>GuestbookVo</a:t>
            </a:r>
            <a:r>
              <a:rPr lang="en-US" altLang="ko-KR" sz="2000" dirty="0">
                <a:latin typeface="+mn-ea"/>
                <a:ea typeface="+mn-ea"/>
              </a:rPr>
              <a:t>{</a:t>
            </a:r>
          </a:p>
          <a:p>
            <a:pPr algn="l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no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18</a:t>
            </a:r>
          </a:p>
          <a:p>
            <a:pPr algn="l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ko-KR" alt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황일영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algn="l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ko-KR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방명록입니다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regDate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800" dirty="0">
                <a:latin typeface="Consolas" panose="020B0609020204030204" pitchFamily="49" charset="0"/>
                <a:ea typeface="+mn-ea"/>
              </a:rPr>
              <a:t> 2021-02-09   </a:t>
            </a:r>
          </a:p>
          <a:p>
            <a:pPr algn="l">
              <a:buNone/>
            </a:pPr>
            <a:r>
              <a:rPr lang="en-US" altLang="ko-KR" sz="1800" dirty="0">
                <a:latin typeface="Consolas" panose="020B0609020204030204" pitchFamily="49" charset="0"/>
                <a:ea typeface="+mn-ea"/>
              </a:rPr>
              <a:t>    </a:t>
            </a:r>
            <a:r>
              <a:rPr lang="ko-KR" altLang="en-US" sz="1800" dirty="0">
                <a:latin typeface="Consolas" panose="020B0609020204030204" pitchFamily="49" charset="0"/>
                <a:ea typeface="+mn-ea"/>
              </a:rPr>
              <a:t>메소드 생략</a:t>
            </a:r>
            <a:r>
              <a:rPr lang="en-US" altLang="ko-KR" sz="1800" dirty="0">
                <a:latin typeface="Consolas" panose="020B0609020204030204" pitchFamily="49" charset="0"/>
                <a:ea typeface="+mn-ea"/>
              </a:rPr>
              <a:t> </a:t>
            </a:r>
            <a:endParaRPr lang="en-US" altLang="ko-KR" sz="2000" b="0" dirty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2000" b="0" dirty="0">
                <a:latin typeface="+mn-ea"/>
                <a:ea typeface="+mn-ea"/>
              </a:rPr>
              <a:t>  }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1FED72C-1F9B-45A7-8AB8-FB03A44F2380}"/>
              </a:ext>
            </a:extLst>
          </p:cNvPr>
          <p:cNvSpPr txBox="1"/>
          <p:nvPr/>
        </p:nvSpPr>
        <p:spPr>
          <a:xfrm>
            <a:off x="32451207" y="9854430"/>
            <a:ext cx="1714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0x999</a:t>
            </a:r>
            <a:endParaRPr lang="ko-KR" altLang="en-US" dirty="0">
              <a:latin typeface="+mn-ea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9F118A-8F09-48B1-BBAB-CC93C13D8093}"/>
              </a:ext>
            </a:extLst>
          </p:cNvPr>
          <p:cNvSpPr txBox="1"/>
          <p:nvPr/>
        </p:nvSpPr>
        <p:spPr>
          <a:xfrm>
            <a:off x="36423376" y="9842161"/>
            <a:ext cx="1714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+mn-ea"/>
              </a:rPr>
              <a:t>GuesbookVo</a:t>
            </a:r>
            <a:endParaRPr lang="ko-KR" altLang="en-US" dirty="0">
              <a:latin typeface="+mn-ea"/>
            </a:endParaRPr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10A54732-9906-43C8-9308-45722D3D4852}"/>
              </a:ext>
            </a:extLst>
          </p:cNvPr>
          <p:cNvSpPr/>
          <p:nvPr/>
        </p:nvSpPr>
        <p:spPr>
          <a:xfrm>
            <a:off x="43909595" y="6203594"/>
            <a:ext cx="3886873" cy="1878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latin typeface="+mn-ea"/>
              </a:rPr>
              <a:t>seq_guestbook_no</a:t>
            </a:r>
            <a:endParaRPr lang="en-US" altLang="ko-KR" sz="2400" dirty="0">
              <a:latin typeface="+mn-ea"/>
            </a:endParaRPr>
          </a:p>
          <a:p>
            <a:pPr algn="ctr"/>
            <a:r>
              <a:rPr lang="en-US" altLang="ko-KR" sz="2400" dirty="0">
                <a:latin typeface="+mn-ea"/>
              </a:rPr>
              <a:t>=18</a:t>
            </a:r>
            <a:endParaRPr lang="ko-KR" altLang="en-US" sz="2400" dirty="0">
              <a:latin typeface="+mn-ea"/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EA685BB4-5F96-45BD-84F4-D9356D302628}"/>
              </a:ext>
            </a:extLst>
          </p:cNvPr>
          <p:cNvCxnSpPr>
            <a:cxnSpLocks/>
          </p:cNvCxnSpPr>
          <p:nvPr/>
        </p:nvCxnSpPr>
        <p:spPr>
          <a:xfrm flipH="1">
            <a:off x="30559983" y="5855097"/>
            <a:ext cx="680350" cy="3085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127E56F0-7976-4181-9C8E-EAFE7F686E82}"/>
              </a:ext>
            </a:extLst>
          </p:cNvPr>
          <p:cNvCxnSpPr>
            <a:cxnSpLocks/>
          </p:cNvCxnSpPr>
          <p:nvPr/>
        </p:nvCxnSpPr>
        <p:spPr>
          <a:xfrm flipH="1" flipV="1">
            <a:off x="30534281" y="6458728"/>
            <a:ext cx="823239" cy="20317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72634A54-8F7E-4FA8-A6E3-A47BA395DB49}"/>
              </a:ext>
            </a:extLst>
          </p:cNvPr>
          <p:cNvCxnSpPr>
            <a:cxnSpLocks/>
          </p:cNvCxnSpPr>
          <p:nvPr/>
        </p:nvCxnSpPr>
        <p:spPr>
          <a:xfrm flipV="1">
            <a:off x="34482742" y="1254895"/>
            <a:ext cx="2510529" cy="4179516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5B97948-BB16-41A9-A051-5F033A72F688}"/>
              </a:ext>
            </a:extLst>
          </p:cNvPr>
          <p:cNvCxnSpPr>
            <a:cxnSpLocks/>
          </p:cNvCxnSpPr>
          <p:nvPr/>
        </p:nvCxnSpPr>
        <p:spPr>
          <a:xfrm flipV="1">
            <a:off x="34445183" y="2765254"/>
            <a:ext cx="2548088" cy="350283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EB9322CD-5985-456C-A916-8389AE5F125C}"/>
              </a:ext>
            </a:extLst>
          </p:cNvPr>
          <p:cNvSpPr txBox="1"/>
          <p:nvPr/>
        </p:nvSpPr>
        <p:spPr>
          <a:xfrm>
            <a:off x="23613765" y="4319725"/>
            <a:ext cx="2678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n-ea"/>
                <a:ea typeface="+mn-ea"/>
                <a:sym typeface="Wingdings" panose="05000000000000000000" pitchFamily="2" charset="2"/>
              </a:rPr>
              <a:t>@ResponseBody</a:t>
            </a:r>
            <a:endParaRPr lang="ko-KR" altLang="en-US" b="1" dirty="0">
              <a:latin typeface="+mn-ea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137399E-2D91-42B0-A8AA-A7D48C814781}"/>
              </a:ext>
            </a:extLst>
          </p:cNvPr>
          <p:cNvSpPr txBox="1"/>
          <p:nvPr/>
        </p:nvSpPr>
        <p:spPr>
          <a:xfrm>
            <a:off x="29742802" y="5915664"/>
            <a:ext cx="857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0x333</a:t>
            </a:r>
            <a:endParaRPr lang="ko-KR" altLang="en-US" dirty="0">
              <a:latin typeface="+mn-ea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9D64C8E-8291-4734-9ECC-E7329B001C20}"/>
              </a:ext>
            </a:extLst>
          </p:cNvPr>
          <p:cNvSpPr txBox="1"/>
          <p:nvPr/>
        </p:nvSpPr>
        <p:spPr>
          <a:xfrm>
            <a:off x="26954109" y="6603397"/>
            <a:ext cx="38552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n-ea"/>
                <a:ea typeface="+mn-ea"/>
                <a:sym typeface="Wingdings" panose="05000000000000000000" pitchFamily="2" charset="2"/>
              </a:rPr>
              <a:t>insert()  </a:t>
            </a:r>
            <a:r>
              <a:rPr lang="en-US" altLang="ko-KR" b="1" dirty="0" err="1">
                <a:latin typeface="+mn-ea"/>
                <a:ea typeface="+mn-ea"/>
                <a:sym typeface="Wingdings" panose="05000000000000000000" pitchFamily="2" charset="2"/>
              </a:rPr>
              <a:t>vo.getNo</a:t>
            </a:r>
            <a:r>
              <a:rPr lang="en-US" altLang="ko-KR" b="1" dirty="0">
                <a:latin typeface="+mn-ea"/>
                <a:ea typeface="+mn-ea"/>
                <a:sym typeface="Wingdings" panose="05000000000000000000" pitchFamily="2" charset="2"/>
              </a:rPr>
              <a:t> no</a:t>
            </a:r>
          </a:p>
          <a:p>
            <a:r>
              <a:rPr lang="en-US" altLang="ko-KR" b="1" dirty="0" err="1">
                <a:latin typeface="+mn-ea"/>
                <a:sym typeface="Wingdings" panose="05000000000000000000" pitchFamily="2" charset="2"/>
              </a:rPr>
              <a:t>selectOne</a:t>
            </a:r>
            <a:r>
              <a:rPr lang="en-US" altLang="ko-KR" b="1" dirty="0">
                <a:latin typeface="+mn-ea"/>
                <a:sym typeface="Wingdings" panose="05000000000000000000" pitchFamily="2" charset="2"/>
              </a:rPr>
              <a:t>(18)</a:t>
            </a:r>
            <a:endParaRPr lang="ko-KR" altLang="en-US" b="1" dirty="0">
              <a:latin typeface="+mn-ea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3545BCF-E7CD-4527-87E9-082DE2A00FE7}"/>
              </a:ext>
            </a:extLst>
          </p:cNvPr>
          <p:cNvSpPr txBox="1"/>
          <p:nvPr/>
        </p:nvSpPr>
        <p:spPr>
          <a:xfrm>
            <a:off x="34311233" y="5159113"/>
            <a:ext cx="857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0x333</a:t>
            </a:r>
            <a:endParaRPr lang="ko-KR" altLang="en-US" dirty="0">
              <a:latin typeface="+mn-ea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68A68FC-063B-47E1-AFF6-A23FB4F02A94}"/>
              </a:ext>
            </a:extLst>
          </p:cNvPr>
          <p:cNvSpPr txBox="1"/>
          <p:nvPr/>
        </p:nvSpPr>
        <p:spPr>
          <a:xfrm>
            <a:off x="42631383" y="738005"/>
            <a:ext cx="857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0x333</a:t>
            </a:r>
            <a:endParaRPr lang="ko-KR" altLang="en-US" dirty="0">
              <a:latin typeface="+mn-ea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AEE766F-69B6-45D0-9305-B449B1A8067D}"/>
              </a:ext>
            </a:extLst>
          </p:cNvPr>
          <p:cNvSpPr txBox="1"/>
          <p:nvPr/>
        </p:nvSpPr>
        <p:spPr>
          <a:xfrm>
            <a:off x="38018195" y="6978124"/>
            <a:ext cx="857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0x333</a:t>
            </a:r>
            <a:endParaRPr lang="ko-KR" altLang="en-US" dirty="0">
              <a:latin typeface="+mn-ea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6EFC541-D31C-408A-9484-28A388DF7C5F}"/>
              </a:ext>
            </a:extLst>
          </p:cNvPr>
          <p:cNvSpPr txBox="1"/>
          <p:nvPr/>
        </p:nvSpPr>
        <p:spPr>
          <a:xfrm>
            <a:off x="29620937" y="7107404"/>
            <a:ext cx="857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0x333</a:t>
            </a:r>
            <a:endParaRPr lang="ko-KR" altLang="en-US" dirty="0">
              <a:latin typeface="+mn-ea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4B14B87-81A0-4877-8B9C-23909EB91A36}"/>
              </a:ext>
            </a:extLst>
          </p:cNvPr>
          <p:cNvSpPr txBox="1"/>
          <p:nvPr/>
        </p:nvSpPr>
        <p:spPr>
          <a:xfrm>
            <a:off x="30085302" y="6512920"/>
            <a:ext cx="1714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0x999</a:t>
            </a:r>
            <a:endParaRPr lang="ko-KR" altLang="en-US" dirty="0">
              <a:latin typeface="+mn-ea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721E2E4-D5DD-4817-BAA1-0628509A8A3A}"/>
              </a:ext>
            </a:extLst>
          </p:cNvPr>
          <p:cNvSpPr txBox="1"/>
          <p:nvPr/>
        </p:nvSpPr>
        <p:spPr>
          <a:xfrm>
            <a:off x="24089513" y="5956978"/>
            <a:ext cx="1714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0x999</a:t>
            </a:r>
            <a:endParaRPr lang="ko-KR" altLang="en-US" dirty="0">
              <a:latin typeface="+mn-ea"/>
            </a:endParaRPr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2B41F608-D883-4F64-AB2B-FE78B64B58D9}"/>
              </a:ext>
            </a:extLst>
          </p:cNvPr>
          <p:cNvCxnSpPr>
            <a:cxnSpLocks/>
            <a:stCxn id="79" idx="2"/>
            <a:endCxn id="136" idx="1"/>
          </p:cNvCxnSpPr>
          <p:nvPr/>
        </p:nvCxnSpPr>
        <p:spPr>
          <a:xfrm>
            <a:off x="24899391" y="5915664"/>
            <a:ext cx="7599801" cy="5928745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6AF34111-C80C-4260-99A3-1166923323A4}"/>
              </a:ext>
            </a:extLst>
          </p:cNvPr>
          <p:cNvSpPr txBox="1"/>
          <p:nvPr/>
        </p:nvSpPr>
        <p:spPr>
          <a:xfrm>
            <a:off x="9230320" y="6500068"/>
            <a:ext cx="1591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JSON</a:t>
            </a:r>
            <a:endParaRPr lang="ko-KR" altLang="en-US" dirty="0">
              <a:latin typeface="+mn-ea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3718A28F-D118-4392-A7AF-6EA8F64321A7}"/>
              </a:ext>
            </a:extLst>
          </p:cNvPr>
          <p:cNvSpPr txBox="1"/>
          <p:nvPr/>
        </p:nvSpPr>
        <p:spPr>
          <a:xfrm>
            <a:off x="1090402" y="6698838"/>
            <a:ext cx="32718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var </a:t>
            </a:r>
            <a:r>
              <a:rPr lang="en-US" altLang="ko-KR" dirty="0" err="1"/>
              <a:t>guestbooVo</a:t>
            </a:r>
            <a:r>
              <a:rPr lang="en-US" altLang="ko-KR" dirty="0"/>
              <a:t> =</a:t>
            </a:r>
            <a:r>
              <a:rPr lang="ko-KR" altLang="en-US" dirty="0"/>
              <a:t>{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no:18,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name</a:t>
            </a:r>
            <a:r>
              <a:rPr lang="ko-KR" altLang="en-US" dirty="0"/>
              <a:t>:"</a:t>
            </a:r>
            <a:r>
              <a:rPr lang="ko-KR" altLang="en-US" dirty="0" err="1"/>
              <a:t>황일영</a:t>
            </a:r>
            <a:r>
              <a:rPr lang="ko-KR" altLang="en-US" dirty="0"/>
              <a:t>",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content</a:t>
            </a:r>
            <a:r>
              <a:rPr lang="ko-KR" altLang="en-US" dirty="0"/>
              <a:t>:"방명록 입니다.",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regDate:"2021-02-09“</a:t>
            </a:r>
            <a:endParaRPr lang="en-US" altLang="ko-KR" dirty="0"/>
          </a:p>
          <a:p>
            <a:r>
              <a:rPr lang="ko-KR" altLang="en-US" dirty="0"/>
              <a:t>}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8B0C0C4-6BD3-44F4-8DF4-DEA8336BF21A}"/>
              </a:ext>
            </a:extLst>
          </p:cNvPr>
          <p:cNvSpPr txBox="1"/>
          <p:nvPr/>
        </p:nvSpPr>
        <p:spPr>
          <a:xfrm>
            <a:off x="1052243" y="6399818"/>
            <a:ext cx="1965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JavaScript</a:t>
            </a:r>
            <a:endParaRPr lang="ko-KR" altLang="en-US" dirty="0">
              <a:latin typeface="+mn-ea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E5A0020-5638-4FE1-90B0-2354FCB107A0}"/>
              </a:ext>
            </a:extLst>
          </p:cNvPr>
          <p:cNvSpPr txBox="1"/>
          <p:nvPr/>
        </p:nvSpPr>
        <p:spPr>
          <a:xfrm>
            <a:off x="31357520" y="12130907"/>
            <a:ext cx="1591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JAVA</a:t>
            </a:r>
            <a:endParaRPr lang="ko-KR" altLang="en-US" dirty="0">
              <a:latin typeface="+mn-ea"/>
            </a:endParaRPr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F49E966F-CE4B-4655-9693-301DC3322394}"/>
              </a:ext>
            </a:extLst>
          </p:cNvPr>
          <p:cNvCxnSpPr>
            <a:cxnSpLocks/>
            <a:stCxn id="196" idx="0"/>
          </p:cNvCxnSpPr>
          <p:nvPr/>
        </p:nvCxnSpPr>
        <p:spPr>
          <a:xfrm flipV="1">
            <a:off x="2726321" y="5850114"/>
            <a:ext cx="554585" cy="84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18695AF6-532B-4132-8E77-3CCF1D184F34}"/>
              </a:ext>
            </a:extLst>
          </p:cNvPr>
          <p:cNvSpPr txBox="1"/>
          <p:nvPr/>
        </p:nvSpPr>
        <p:spPr>
          <a:xfrm>
            <a:off x="1978710" y="5965332"/>
            <a:ext cx="1965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jQuery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로 그린다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D995A01-21E6-46D7-826C-8097AE610197}"/>
              </a:ext>
            </a:extLst>
          </p:cNvPr>
          <p:cNvSpPr txBox="1"/>
          <p:nvPr/>
        </p:nvSpPr>
        <p:spPr bwMode="auto">
          <a:xfrm>
            <a:off x="175316" y="267351"/>
            <a:ext cx="95617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4400" b="1" dirty="0">
                <a:latin typeface="+mn-ea"/>
              </a:rPr>
              <a:t>#guestbook(ajax)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B30B87B9-B1B3-427B-9528-A94735F903BD}"/>
              </a:ext>
            </a:extLst>
          </p:cNvPr>
          <p:cNvSpPr txBox="1"/>
          <p:nvPr/>
        </p:nvSpPr>
        <p:spPr bwMode="auto">
          <a:xfrm>
            <a:off x="175316" y="1138086"/>
            <a:ext cx="95617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>
                <a:latin typeface="+mn-ea"/>
              </a:rPr>
              <a:t>■</a:t>
            </a:r>
            <a:r>
              <a:rPr lang="en-US" altLang="ko-KR" sz="3200" b="1" dirty="0">
                <a:latin typeface="+mn-ea"/>
              </a:rPr>
              <a:t>write: </a:t>
            </a:r>
            <a:r>
              <a:rPr lang="ko-KR" altLang="en-US" sz="3200" b="1" dirty="0">
                <a:latin typeface="+mn-ea"/>
              </a:rPr>
              <a:t>등록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0965018-A026-4F69-AA91-111147C24F7A}"/>
              </a:ext>
            </a:extLst>
          </p:cNvPr>
          <p:cNvSpPr txBox="1"/>
          <p:nvPr/>
        </p:nvSpPr>
        <p:spPr>
          <a:xfrm>
            <a:off x="2327609" y="4155356"/>
            <a:ext cx="2412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err="1">
                <a:solidFill>
                  <a:srgbClr val="000000"/>
                </a:solidFill>
                <a:latin typeface="Consolas" panose="020B0609020204030204" pitchFamily="49" charset="0"/>
              </a:rPr>
              <a:t>버튼클릭시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요청됨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89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11682</TotalTime>
  <Words>1559</Words>
  <Application>Microsoft Office PowerPoint</Application>
  <PresentationFormat>사용자 지정</PresentationFormat>
  <Paragraphs>489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721</cp:revision>
  <dcterms:created xsi:type="dcterms:W3CDTF">2020-11-23T02:29:11Z</dcterms:created>
  <dcterms:modified xsi:type="dcterms:W3CDTF">2021-02-09T09:19:01Z</dcterms:modified>
</cp:coreProperties>
</file>