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6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Meral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Hello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Meral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Meral </dc:title>
  <dc:creator>meral</dc:creator>
  <cp:lastModifiedBy>meral</cp:lastModifiedBy>
  <cp:revision>1</cp:revision>
  <dcterms:created xsi:type="dcterms:W3CDTF">2006-08-16T00:00:00Z</dcterms:created>
  <dcterms:modified xsi:type="dcterms:W3CDTF">2014-06-11T09:32:02Z</dcterms:modified>
</cp:coreProperties>
</file>