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66" r:id="rId3"/>
    <p:sldId id="262" r:id="rId4"/>
    <p:sldId id="258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89" r:id="rId13"/>
    <p:sldId id="290" r:id="rId14"/>
    <p:sldId id="256" r:id="rId15"/>
    <p:sldId id="291" r:id="rId16"/>
    <p:sldId id="292" r:id="rId17"/>
    <p:sldId id="293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4" autoAdjust="0"/>
    <p:restoredTop sz="94660"/>
  </p:normalViewPr>
  <p:slideViewPr>
    <p:cSldViewPr snapToGrid="0">
      <p:cViewPr>
        <p:scale>
          <a:sx n="100" d="100"/>
          <a:sy n="100" d="100"/>
        </p:scale>
        <p:origin x="2826" y="1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6D0BD3-2A38-4CDC-F58F-A46F2F540F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155A513-BDCD-FBDE-E284-6339A501B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A94272-6CD7-B126-E5FA-632F01DDB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5D7E4-53BB-4EF5-8D00-F427F7362308}" type="datetimeFigureOut">
              <a:rPr kumimoji="1" lang="ja-JP" altLang="en-US" smtClean="0"/>
              <a:t>2025/9/11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F0F68C-9760-3688-91A3-7C087C688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BAD445-5DAB-7AD9-367F-41406E2A5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E34A-1885-4088-ACFA-6ED9AA6716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977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B29797-BC8B-AD2E-2C9B-417EF85FC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4F387FD-F5AC-AAB3-39D0-621C25DA1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793BBC-9600-5371-4A30-05E7F2146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5D7E4-53BB-4EF5-8D00-F427F7362308}" type="datetimeFigureOut">
              <a:rPr kumimoji="1" lang="ja-JP" altLang="en-US" smtClean="0"/>
              <a:t>2025/9/11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746DD6-4D84-B90A-5750-29A795D43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BB1CE4-68F5-0222-BBFF-36F6EB8E0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E34A-1885-4088-ACFA-6ED9AA6716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2330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6033580-248E-6F66-AED9-8B63B6AF65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5704454-44D4-4D74-E7FD-6AAF1B470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863D9D-A3C2-0189-BDAD-CB95358AB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5D7E4-53BB-4EF5-8D00-F427F7362308}" type="datetimeFigureOut">
              <a:rPr kumimoji="1" lang="ja-JP" altLang="en-US" smtClean="0"/>
              <a:t>2025/9/11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A3887D-187E-98A6-1C4B-CAD8B2C40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F71E97-6CE8-0699-F5B1-D8657C9CA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E34A-1885-4088-ACFA-6ED9AA6716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2272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A2B9E6-0CE5-E4C6-BE25-0E44864E3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F470BC-D1C6-9209-CC0A-3DE15B11B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3D284B-F289-4139-5309-259C8EA90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5D7E4-53BB-4EF5-8D00-F427F7362308}" type="datetimeFigureOut">
              <a:rPr kumimoji="1" lang="ja-JP" altLang="en-US" smtClean="0"/>
              <a:t>2025/9/11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791E9E-097A-7718-E6FE-A1FFB5A34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CD19E3-4641-B2B9-ED67-23C23B84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E34A-1885-4088-ACFA-6ED9AA6716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007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10A5F5-F9D5-2644-9EF1-15A3C4140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CD665B7-BF2B-2EE7-6724-F4442B707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FF03F2-A1CD-16C2-6929-BE1E1BEA7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5D7E4-53BB-4EF5-8D00-F427F7362308}" type="datetimeFigureOut">
              <a:rPr kumimoji="1" lang="ja-JP" altLang="en-US" smtClean="0"/>
              <a:t>2025/9/11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381E95-9A73-4F96-3CD9-F3E56308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381A7B-40F1-CE02-4DCC-A92BCD609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E34A-1885-4088-ACFA-6ED9AA6716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1132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A8D921-299C-FDD0-5E98-80BF18E43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2543913-C322-8CBF-0F8B-2A1FD13E29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4F51112-AE32-1202-DDE6-439C1F0CC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82635AC-7DAF-264E-325E-C773F93DE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5D7E4-53BB-4EF5-8D00-F427F7362308}" type="datetimeFigureOut">
              <a:rPr kumimoji="1" lang="ja-JP" altLang="en-US" smtClean="0"/>
              <a:t>2025/9/11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55BCDA0-149C-5C5A-E4CC-1DB206D4F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70E84D7-5D7D-40BD-9D59-2B2357E2C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E34A-1885-4088-ACFA-6ED9AA6716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5134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A1C1DC-2049-BDD4-9BF1-1D4BCDD3D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3ED9D1-C8F8-7262-16EB-21D640193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1DDA438-B83E-1256-124A-9F53710BF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18E719D-5868-DEBC-A03D-10708090CD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80C19AD-0222-9D3A-C9B3-FCFA08125B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F9A443E-E9F6-A6A6-73FB-7E4D71E4B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5D7E4-53BB-4EF5-8D00-F427F7362308}" type="datetimeFigureOut">
              <a:rPr kumimoji="1" lang="ja-JP" altLang="en-US" smtClean="0"/>
              <a:t>2025/9/11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29847C8-F6A0-080C-4A20-D354F27CC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590D453-7C58-AA5A-1314-6C5A91F39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E34A-1885-4088-ACFA-6ED9AA6716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450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2256D6-76EC-43AA-376E-F5C5F65DA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31A0105-76AC-86B5-6339-B40414096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5D7E4-53BB-4EF5-8D00-F427F7362308}" type="datetimeFigureOut">
              <a:rPr kumimoji="1" lang="ja-JP" altLang="en-US" smtClean="0"/>
              <a:t>2025/9/11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897DEC5-224F-D67F-2007-E53044E3F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28B0DF0-2C01-93FA-896A-3A6F12349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E34A-1885-4088-ACFA-6ED9AA6716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988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A49ABFF-08DB-C9CA-FFC8-84428BE75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5D7E4-53BB-4EF5-8D00-F427F7362308}" type="datetimeFigureOut">
              <a:rPr kumimoji="1" lang="ja-JP" altLang="en-US" smtClean="0"/>
              <a:t>2025/9/11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7E6D661-2B6C-5FE1-BEB9-52A567E12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10F44E7-77A2-A9F6-16F7-9C0D56C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E34A-1885-4088-ACFA-6ED9AA6716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3723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574892-6EC9-7348-DE0A-25EBFE472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5788EB-0500-4B20-E648-6353A4294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C5EA408-2A37-245A-1F17-FF33D98C2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A362918-F662-D0C3-140E-5BE47F938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5D7E4-53BB-4EF5-8D00-F427F7362308}" type="datetimeFigureOut">
              <a:rPr kumimoji="1" lang="ja-JP" altLang="en-US" smtClean="0"/>
              <a:t>2025/9/11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E1D44B0-EECC-1DB6-BDD1-302109C4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A7F8A3-8CB8-BD5E-B90B-F0004865E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E34A-1885-4088-ACFA-6ED9AA6716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4714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D481DA-F609-ACD8-4A21-CC1205E1E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F97DF78-9FCA-C971-96A0-5BA183CF6B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86E6D82-B2C6-CCAF-46EF-BAA66F851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901EDFD-424E-C94A-503E-DA0A03DFF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5D7E4-53BB-4EF5-8D00-F427F7362308}" type="datetimeFigureOut">
              <a:rPr kumimoji="1" lang="ja-JP" altLang="en-US" smtClean="0"/>
              <a:t>2025/9/11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06D4202-C67F-90C7-FCB9-8B223ED1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E25F811-2300-928D-2513-1B4648DF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1E34A-1885-4088-ACFA-6ED9AA6716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2097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545FAB4-68C2-8850-1A69-1A0612316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793F39F-CE68-DD8E-B45F-01DC14748E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1CEF22-ED08-9047-11DC-667B225271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5D7E4-53BB-4EF5-8D00-F427F7362308}" type="datetimeFigureOut">
              <a:rPr kumimoji="1" lang="ja-JP" altLang="en-US" smtClean="0"/>
              <a:t>2025/9/11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9D918A-7DA0-88EC-B972-3517FB6DC9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7EF4CA-ADEB-892E-F2B2-BF528D208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61E34A-1885-4088-ACFA-6ED9AA6716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4822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.png"/><Relationship Id="rId21" Type="http://schemas.openxmlformats.org/officeDocument/2006/relationships/image" Target="../media/image4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234AAD56-4A57-41D4-83D8-25A8F521EE70}"/>
              </a:ext>
            </a:extLst>
          </p:cNvPr>
          <p:cNvSpPr/>
          <p:nvPr/>
        </p:nvSpPr>
        <p:spPr>
          <a:xfrm>
            <a:off x="476250" y="5105400"/>
            <a:ext cx="2552700" cy="1581150"/>
          </a:xfrm>
          <a:prstGeom prst="rect">
            <a:avLst/>
          </a:prstGeom>
          <a:solidFill>
            <a:srgbClr val="F2F3F0"/>
          </a:solidFill>
          <a:ln>
            <a:solidFill>
              <a:srgbClr val="F0F0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フリーフォーム: 図形 69" hidden="1">
            <a:extLst>
              <a:ext uri="{FF2B5EF4-FFF2-40B4-BE49-F238E27FC236}">
                <a16:creationId xmlns:a16="http://schemas.microsoft.com/office/drawing/2014/main" id="{F559F99C-D17E-4F2C-94CF-E5F6468269CA}"/>
              </a:ext>
            </a:extLst>
          </p:cNvPr>
          <p:cNvSpPr/>
          <p:nvPr/>
        </p:nvSpPr>
        <p:spPr>
          <a:xfrm>
            <a:off x="-393904" y="-2002289"/>
            <a:ext cx="5456557" cy="6273206"/>
          </a:xfrm>
          <a:custGeom>
            <a:avLst/>
            <a:gdLst>
              <a:gd name="connsiteX0" fmla="*/ 5211231 w 5211231"/>
              <a:gd name="connsiteY0" fmla="*/ 1979987 h 6273206"/>
              <a:gd name="connsiteX1" fmla="*/ 4096109 w 5211231"/>
              <a:gd name="connsiteY1" fmla="*/ 786806 h 6273206"/>
              <a:gd name="connsiteX2" fmla="*/ 438509 w 5211231"/>
              <a:gd name="connsiteY2" fmla="*/ 363060 h 6273206"/>
              <a:gd name="connsiteX3" fmla="*/ 405055 w 5211231"/>
              <a:gd name="connsiteY3" fmla="*/ 6273206 h 6273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11231" h="6273206">
                <a:moveTo>
                  <a:pt x="5211231" y="1979987"/>
                </a:moveTo>
                <a:cubicBezTo>
                  <a:pt x="5051397" y="1518140"/>
                  <a:pt x="4891563" y="1056294"/>
                  <a:pt x="4096109" y="786806"/>
                </a:cubicBezTo>
                <a:cubicBezTo>
                  <a:pt x="3300655" y="517318"/>
                  <a:pt x="1053685" y="-551340"/>
                  <a:pt x="438509" y="363060"/>
                </a:cubicBezTo>
                <a:cubicBezTo>
                  <a:pt x="-176667" y="1277460"/>
                  <a:pt x="-104184" y="5477752"/>
                  <a:pt x="405055" y="6273206"/>
                </a:cubicBezTo>
              </a:path>
            </a:pathLst>
          </a:cu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楕円 74" hidden="1">
            <a:extLst>
              <a:ext uri="{FF2B5EF4-FFF2-40B4-BE49-F238E27FC236}">
                <a16:creationId xmlns:a16="http://schemas.microsoft.com/office/drawing/2014/main" id="{37284B1C-F60B-426F-8CFC-9F0A01F84840}"/>
              </a:ext>
            </a:extLst>
          </p:cNvPr>
          <p:cNvSpPr/>
          <p:nvPr/>
        </p:nvSpPr>
        <p:spPr>
          <a:xfrm rot="679774">
            <a:off x="-1055094" y="791446"/>
            <a:ext cx="3504357" cy="3776781"/>
          </a:xfrm>
          <a:custGeom>
            <a:avLst/>
            <a:gdLst>
              <a:gd name="connsiteX0" fmla="*/ 0 w 2174487"/>
              <a:gd name="connsiteY0" fmla="*/ 1193800 h 2387600"/>
              <a:gd name="connsiteX1" fmla="*/ 1087244 w 2174487"/>
              <a:gd name="connsiteY1" fmla="*/ 0 h 2387600"/>
              <a:gd name="connsiteX2" fmla="*/ 2174488 w 2174487"/>
              <a:gd name="connsiteY2" fmla="*/ 1193800 h 2387600"/>
              <a:gd name="connsiteX3" fmla="*/ 1087244 w 2174487"/>
              <a:gd name="connsiteY3" fmla="*/ 2387600 h 2387600"/>
              <a:gd name="connsiteX4" fmla="*/ 0 w 2174487"/>
              <a:gd name="connsiteY4" fmla="*/ 1193800 h 2387600"/>
              <a:gd name="connsiteX0" fmla="*/ 0 w 2185640"/>
              <a:gd name="connsiteY0" fmla="*/ 1160391 h 2387687"/>
              <a:gd name="connsiteX1" fmla="*/ 1098396 w 2185640"/>
              <a:gd name="connsiteY1" fmla="*/ 45 h 2387687"/>
              <a:gd name="connsiteX2" fmla="*/ 2185640 w 2185640"/>
              <a:gd name="connsiteY2" fmla="*/ 1193845 h 2387687"/>
              <a:gd name="connsiteX3" fmla="*/ 1098396 w 2185640"/>
              <a:gd name="connsiteY3" fmla="*/ 2387645 h 2387687"/>
              <a:gd name="connsiteX4" fmla="*/ 0 w 2185640"/>
              <a:gd name="connsiteY4" fmla="*/ 1160391 h 2387687"/>
              <a:gd name="connsiteX0" fmla="*/ 398809 w 2584449"/>
              <a:gd name="connsiteY0" fmla="*/ 1516272 h 3060909"/>
              <a:gd name="connsiteX1" fmla="*/ 1497205 w 2584449"/>
              <a:gd name="connsiteY1" fmla="*/ 355926 h 3060909"/>
              <a:gd name="connsiteX2" fmla="*/ 2584449 w 2584449"/>
              <a:gd name="connsiteY2" fmla="*/ 1549726 h 3060909"/>
              <a:gd name="connsiteX3" fmla="*/ 1497205 w 2584449"/>
              <a:gd name="connsiteY3" fmla="*/ 2743526 h 3060909"/>
              <a:gd name="connsiteX4" fmla="*/ 398809 w 2584449"/>
              <a:gd name="connsiteY4" fmla="*/ 1516272 h 3060909"/>
              <a:gd name="connsiteX0" fmla="*/ 4 w 2185644"/>
              <a:gd name="connsiteY0" fmla="*/ 1160377 h 2454576"/>
              <a:gd name="connsiteX1" fmla="*/ 1098400 w 2185644"/>
              <a:gd name="connsiteY1" fmla="*/ 31 h 2454576"/>
              <a:gd name="connsiteX2" fmla="*/ 2185644 w 2185644"/>
              <a:gd name="connsiteY2" fmla="*/ 1193831 h 2454576"/>
              <a:gd name="connsiteX3" fmla="*/ 1109551 w 2185644"/>
              <a:gd name="connsiteY3" fmla="*/ 2454538 h 2454576"/>
              <a:gd name="connsiteX4" fmla="*/ 4 w 2185644"/>
              <a:gd name="connsiteY4" fmla="*/ 1160377 h 2454576"/>
              <a:gd name="connsiteX0" fmla="*/ 404647 w 3013982"/>
              <a:gd name="connsiteY0" fmla="*/ 1160377 h 2682892"/>
              <a:gd name="connsiteX1" fmla="*/ 1503043 w 3013982"/>
              <a:gd name="connsiteY1" fmla="*/ 31 h 2682892"/>
              <a:gd name="connsiteX2" fmla="*/ 2590287 w 3013982"/>
              <a:gd name="connsiteY2" fmla="*/ 1193831 h 2682892"/>
              <a:gd name="connsiteX3" fmla="*/ 1514194 w 3013982"/>
              <a:gd name="connsiteY3" fmla="*/ 2454538 h 2682892"/>
              <a:gd name="connsiteX4" fmla="*/ 404647 w 3013982"/>
              <a:gd name="connsiteY4" fmla="*/ 1160377 h 2682892"/>
              <a:gd name="connsiteX0" fmla="*/ 5 w 2754358"/>
              <a:gd name="connsiteY0" fmla="*/ 1170165 h 2467009"/>
              <a:gd name="connsiteX1" fmla="*/ 1098401 w 2754358"/>
              <a:gd name="connsiteY1" fmla="*/ 9819 h 2467009"/>
              <a:gd name="connsiteX2" fmla="*/ 2754358 w 2754358"/>
              <a:gd name="connsiteY2" fmla="*/ 813326 h 2467009"/>
              <a:gd name="connsiteX3" fmla="*/ 1109552 w 2754358"/>
              <a:gd name="connsiteY3" fmla="*/ 2464326 h 2467009"/>
              <a:gd name="connsiteX4" fmla="*/ 5 w 2754358"/>
              <a:gd name="connsiteY4" fmla="*/ 1170165 h 2467009"/>
              <a:gd name="connsiteX0" fmla="*/ 5 w 3030139"/>
              <a:gd name="connsiteY0" fmla="*/ 1863534 h 3160378"/>
              <a:gd name="connsiteX1" fmla="*/ 1098401 w 3030139"/>
              <a:gd name="connsiteY1" fmla="*/ 703188 h 3160378"/>
              <a:gd name="connsiteX2" fmla="*/ 2754358 w 3030139"/>
              <a:gd name="connsiteY2" fmla="*/ 1506695 h 3160378"/>
              <a:gd name="connsiteX3" fmla="*/ 1109552 w 3030139"/>
              <a:gd name="connsiteY3" fmla="*/ 3157695 h 3160378"/>
              <a:gd name="connsiteX4" fmla="*/ 5 w 3030139"/>
              <a:gd name="connsiteY4" fmla="*/ 1863534 h 3160378"/>
              <a:gd name="connsiteX0" fmla="*/ 5 w 3102342"/>
              <a:gd name="connsiteY0" fmla="*/ 1886150 h 3183490"/>
              <a:gd name="connsiteX1" fmla="*/ 1098401 w 3102342"/>
              <a:gd name="connsiteY1" fmla="*/ 725804 h 3183490"/>
              <a:gd name="connsiteX2" fmla="*/ 2832417 w 3102342"/>
              <a:gd name="connsiteY2" fmla="*/ 1495858 h 3183490"/>
              <a:gd name="connsiteX3" fmla="*/ 1109552 w 3102342"/>
              <a:gd name="connsiteY3" fmla="*/ 3180311 h 3183490"/>
              <a:gd name="connsiteX4" fmla="*/ 5 w 3102342"/>
              <a:gd name="connsiteY4" fmla="*/ 1886150 h 3183490"/>
              <a:gd name="connsiteX0" fmla="*/ 14702 w 3117039"/>
              <a:gd name="connsiteY0" fmla="*/ 1886150 h 3517334"/>
              <a:gd name="connsiteX1" fmla="*/ 1113098 w 3117039"/>
              <a:gd name="connsiteY1" fmla="*/ 725804 h 3517334"/>
              <a:gd name="connsiteX2" fmla="*/ 2847114 w 3117039"/>
              <a:gd name="connsiteY2" fmla="*/ 1495858 h 3517334"/>
              <a:gd name="connsiteX3" fmla="*/ 644747 w 3117039"/>
              <a:gd name="connsiteY3" fmla="*/ 3514848 h 3517334"/>
              <a:gd name="connsiteX4" fmla="*/ 14702 w 3117039"/>
              <a:gd name="connsiteY4" fmla="*/ 1886150 h 3517334"/>
              <a:gd name="connsiteX0" fmla="*/ 9511 w 3111848"/>
              <a:gd name="connsiteY0" fmla="*/ 1886150 h 3539600"/>
              <a:gd name="connsiteX1" fmla="*/ 1107907 w 3111848"/>
              <a:gd name="connsiteY1" fmla="*/ 725804 h 3539600"/>
              <a:gd name="connsiteX2" fmla="*/ 2841923 w 3111848"/>
              <a:gd name="connsiteY2" fmla="*/ 1495858 h 3539600"/>
              <a:gd name="connsiteX3" fmla="*/ 706463 w 3111848"/>
              <a:gd name="connsiteY3" fmla="*/ 3537150 h 3539600"/>
              <a:gd name="connsiteX4" fmla="*/ 9511 w 3111848"/>
              <a:gd name="connsiteY4" fmla="*/ 1886150 h 3539600"/>
              <a:gd name="connsiteX0" fmla="*/ 402020 w 3504357"/>
              <a:gd name="connsiteY0" fmla="*/ 1886150 h 3776781"/>
              <a:gd name="connsiteX1" fmla="*/ 1500416 w 3504357"/>
              <a:gd name="connsiteY1" fmla="*/ 725804 h 3776781"/>
              <a:gd name="connsiteX2" fmla="*/ 3234432 w 3504357"/>
              <a:gd name="connsiteY2" fmla="*/ 1495858 h 3776781"/>
              <a:gd name="connsiteX3" fmla="*/ 1098972 w 3504357"/>
              <a:gd name="connsiteY3" fmla="*/ 3537150 h 3776781"/>
              <a:gd name="connsiteX4" fmla="*/ 402020 w 3504357"/>
              <a:gd name="connsiteY4" fmla="*/ 1886150 h 3776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04357" h="3776781">
                <a:moveTo>
                  <a:pt x="402020" y="1886150"/>
                </a:moveTo>
                <a:cubicBezTo>
                  <a:pt x="468927" y="1417592"/>
                  <a:pt x="1028347" y="790853"/>
                  <a:pt x="1500416" y="725804"/>
                </a:cubicBezTo>
                <a:cubicBezTo>
                  <a:pt x="1972485" y="660755"/>
                  <a:pt x="4282646" y="-1293343"/>
                  <a:pt x="3234432" y="1495858"/>
                </a:cubicBezTo>
                <a:cubicBezTo>
                  <a:pt x="3234432" y="2155176"/>
                  <a:pt x="3009549" y="2591154"/>
                  <a:pt x="1098972" y="3537150"/>
                </a:cubicBezTo>
                <a:cubicBezTo>
                  <a:pt x="-811605" y="4483146"/>
                  <a:pt x="335113" y="2354708"/>
                  <a:pt x="402020" y="1886150"/>
                </a:cubicBezTo>
                <a:close/>
              </a:path>
            </a:pathLst>
          </a:cu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楕円 77" hidden="1">
            <a:extLst>
              <a:ext uri="{FF2B5EF4-FFF2-40B4-BE49-F238E27FC236}">
                <a16:creationId xmlns:a16="http://schemas.microsoft.com/office/drawing/2014/main" id="{D4214683-8096-4A54-8550-1A9BF5B7EDAC}"/>
              </a:ext>
            </a:extLst>
          </p:cNvPr>
          <p:cNvSpPr/>
          <p:nvPr/>
        </p:nvSpPr>
        <p:spPr>
          <a:xfrm>
            <a:off x="3117890" y="695898"/>
            <a:ext cx="4499937" cy="273310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フローチャート: 論理積ゲート 90" hidden="1">
            <a:extLst>
              <a:ext uri="{FF2B5EF4-FFF2-40B4-BE49-F238E27FC236}">
                <a16:creationId xmlns:a16="http://schemas.microsoft.com/office/drawing/2014/main" id="{0C7ECCFE-2EEE-4EAF-AA7F-D11547D4DEA6}"/>
              </a:ext>
            </a:extLst>
          </p:cNvPr>
          <p:cNvSpPr/>
          <p:nvPr/>
        </p:nvSpPr>
        <p:spPr>
          <a:xfrm rot="1957003">
            <a:off x="698604" y="-1505212"/>
            <a:ext cx="4071236" cy="5173963"/>
          </a:xfrm>
          <a:custGeom>
            <a:avLst/>
            <a:gdLst>
              <a:gd name="connsiteX0" fmla="*/ 0 w 2382592"/>
              <a:gd name="connsiteY0" fmla="*/ 0 h 2544358"/>
              <a:gd name="connsiteX1" fmla="*/ 1191296 w 2382592"/>
              <a:gd name="connsiteY1" fmla="*/ 0 h 2544358"/>
              <a:gd name="connsiteX2" fmla="*/ 2382592 w 2382592"/>
              <a:gd name="connsiteY2" fmla="*/ 1272179 h 2544358"/>
              <a:gd name="connsiteX3" fmla="*/ 1191296 w 2382592"/>
              <a:gd name="connsiteY3" fmla="*/ 2544358 h 2544358"/>
              <a:gd name="connsiteX4" fmla="*/ 0 w 2382592"/>
              <a:gd name="connsiteY4" fmla="*/ 2544358 h 2544358"/>
              <a:gd name="connsiteX5" fmla="*/ 0 w 2382592"/>
              <a:gd name="connsiteY5" fmla="*/ 0 h 2544358"/>
              <a:gd name="connsiteX0" fmla="*/ 1661531 w 4044123"/>
              <a:gd name="connsiteY0" fmla="*/ 0 h 2544358"/>
              <a:gd name="connsiteX1" fmla="*/ 2852827 w 4044123"/>
              <a:gd name="connsiteY1" fmla="*/ 0 h 2544358"/>
              <a:gd name="connsiteX2" fmla="*/ 4044123 w 4044123"/>
              <a:gd name="connsiteY2" fmla="*/ 1272179 h 2544358"/>
              <a:gd name="connsiteX3" fmla="*/ 2852827 w 4044123"/>
              <a:gd name="connsiteY3" fmla="*/ 2544358 h 2544358"/>
              <a:gd name="connsiteX4" fmla="*/ 0 w 4044123"/>
              <a:gd name="connsiteY4" fmla="*/ 1864134 h 2544358"/>
              <a:gd name="connsiteX5" fmla="*/ 1661531 w 4044123"/>
              <a:gd name="connsiteY5" fmla="*/ 0 h 2544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44123" h="2544358">
                <a:moveTo>
                  <a:pt x="1661531" y="0"/>
                </a:moveTo>
                <a:lnTo>
                  <a:pt x="2852827" y="0"/>
                </a:lnTo>
                <a:cubicBezTo>
                  <a:pt x="3510762" y="0"/>
                  <a:pt x="4044123" y="569574"/>
                  <a:pt x="4044123" y="1272179"/>
                </a:cubicBezTo>
                <a:cubicBezTo>
                  <a:pt x="4044123" y="1974784"/>
                  <a:pt x="3510762" y="2544358"/>
                  <a:pt x="2852827" y="2544358"/>
                </a:cubicBezTo>
                <a:lnTo>
                  <a:pt x="0" y="1864134"/>
                </a:lnTo>
                <a:lnTo>
                  <a:pt x="1661531" y="0"/>
                </a:lnTo>
                <a:close/>
              </a:path>
            </a:pathLst>
          </a:cu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フリーフォーム: 図形 81" hidden="1">
            <a:extLst>
              <a:ext uri="{FF2B5EF4-FFF2-40B4-BE49-F238E27FC236}">
                <a16:creationId xmlns:a16="http://schemas.microsoft.com/office/drawing/2014/main" id="{556D3B42-4418-4C4F-BE6E-1FA9C24D828E}"/>
              </a:ext>
            </a:extLst>
          </p:cNvPr>
          <p:cNvSpPr/>
          <p:nvPr/>
        </p:nvSpPr>
        <p:spPr>
          <a:xfrm>
            <a:off x="-699110" y="2595496"/>
            <a:ext cx="6970416" cy="4360724"/>
          </a:xfrm>
          <a:custGeom>
            <a:avLst/>
            <a:gdLst>
              <a:gd name="connsiteX0" fmla="*/ 6969512 w 6969512"/>
              <a:gd name="connsiteY0" fmla="*/ 5594139 h 5594139"/>
              <a:gd name="connsiteX1" fmla="*/ 5932449 w 6969512"/>
              <a:gd name="connsiteY1" fmla="*/ 2337983 h 5594139"/>
              <a:gd name="connsiteX2" fmla="*/ 3222702 w 6969512"/>
              <a:gd name="connsiteY2" fmla="*/ 2081505 h 5594139"/>
              <a:gd name="connsiteX3" fmla="*/ 1048215 w 6969512"/>
              <a:gd name="connsiteY3" fmla="*/ 96588 h 5594139"/>
              <a:gd name="connsiteX4" fmla="*/ 0 w 6969512"/>
              <a:gd name="connsiteY4" fmla="*/ 5549534 h 5594139"/>
              <a:gd name="connsiteX0" fmla="*/ 6969512 w 6969512"/>
              <a:gd name="connsiteY0" fmla="*/ 5597888 h 5597888"/>
              <a:gd name="connsiteX1" fmla="*/ 5326518 w 6969512"/>
              <a:gd name="connsiteY1" fmla="*/ 2955049 h 5597888"/>
              <a:gd name="connsiteX2" fmla="*/ 3222702 w 6969512"/>
              <a:gd name="connsiteY2" fmla="*/ 2085254 h 5597888"/>
              <a:gd name="connsiteX3" fmla="*/ 1048215 w 6969512"/>
              <a:gd name="connsiteY3" fmla="*/ 100337 h 5597888"/>
              <a:gd name="connsiteX4" fmla="*/ 0 w 6969512"/>
              <a:gd name="connsiteY4" fmla="*/ 5553283 h 5597888"/>
              <a:gd name="connsiteX0" fmla="*/ 6969512 w 6969512"/>
              <a:gd name="connsiteY0" fmla="*/ 5599175 h 5599175"/>
              <a:gd name="connsiteX1" fmla="*/ 5010380 w 6969512"/>
              <a:gd name="connsiteY1" fmla="*/ 3157058 h 5599175"/>
              <a:gd name="connsiteX2" fmla="*/ 3222702 w 6969512"/>
              <a:gd name="connsiteY2" fmla="*/ 2086541 h 5599175"/>
              <a:gd name="connsiteX3" fmla="*/ 1048215 w 6969512"/>
              <a:gd name="connsiteY3" fmla="*/ 101624 h 5599175"/>
              <a:gd name="connsiteX4" fmla="*/ 0 w 6969512"/>
              <a:gd name="connsiteY4" fmla="*/ 5554570 h 5599175"/>
              <a:gd name="connsiteX0" fmla="*/ 6969512 w 6969512"/>
              <a:gd name="connsiteY0" fmla="*/ 5589256 h 5589256"/>
              <a:gd name="connsiteX1" fmla="*/ 4571299 w 6969512"/>
              <a:gd name="connsiteY1" fmla="*/ 1463305 h 5589256"/>
              <a:gd name="connsiteX2" fmla="*/ 3222702 w 6969512"/>
              <a:gd name="connsiteY2" fmla="*/ 2076622 h 5589256"/>
              <a:gd name="connsiteX3" fmla="*/ 1048215 w 6969512"/>
              <a:gd name="connsiteY3" fmla="*/ 91705 h 5589256"/>
              <a:gd name="connsiteX4" fmla="*/ 0 w 6969512"/>
              <a:gd name="connsiteY4" fmla="*/ 5544651 h 5589256"/>
              <a:gd name="connsiteX0" fmla="*/ 6969512 w 6969512"/>
              <a:gd name="connsiteY0" fmla="*/ 5593421 h 5593421"/>
              <a:gd name="connsiteX1" fmla="*/ 5247484 w 6969512"/>
              <a:gd name="connsiteY1" fmla="*/ 2214602 h 5593421"/>
              <a:gd name="connsiteX2" fmla="*/ 3222702 w 6969512"/>
              <a:gd name="connsiteY2" fmla="*/ 2080787 h 5593421"/>
              <a:gd name="connsiteX3" fmla="*/ 1048215 w 6969512"/>
              <a:gd name="connsiteY3" fmla="*/ 95870 h 5593421"/>
              <a:gd name="connsiteX4" fmla="*/ 0 w 6969512"/>
              <a:gd name="connsiteY4" fmla="*/ 5548816 h 5593421"/>
              <a:gd name="connsiteX0" fmla="*/ 6969512 w 6969512"/>
              <a:gd name="connsiteY0" fmla="*/ 5598671 h 5598671"/>
              <a:gd name="connsiteX1" fmla="*/ 5098196 w 6969512"/>
              <a:gd name="connsiteY1" fmla="*/ 3078496 h 5598671"/>
              <a:gd name="connsiteX2" fmla="*/ 3222702 w 6969512"/>
              <a:gd name="connsiteY2" fmla="*/ 2086037 h 5598671"/>
              <a:gd name="connsiteX3" fmla="*/ 1048215 w 6969512"/>
              <a:gd name="connsiteY3" fmla="*/ 101120 h 5598671"/>
              <a:gd name="connsiteX4" fmla="*/ 0 w 6969512"/>
              <a:gd name="connsiteY4" fmla="*/ 5554066 h 5598671"/>
              <a:gd name="connsiteX0" fmla="*/ 6969512 w 6969512"/>
              <a:gd name="connsiteY0" fmla="*/ 5598671 h 5598671"/>
              <a:gd name="connsiteX1" fmla="*/ 5098196 w 6969512"/>
              <a:gd name="connsiteY1" fmla="*/ 3078496 h 5598671"/>
              <a:gd name="connsiteX2" fmla="*/ 3222702 w 6969512"/>
              <a:gd name="connsiteY2" fmla="*/ 2086037 h 5598671"/>
              <a:gd name="connsiteX3" fmla="*/ 1048215 w 6969512"/>
              <a:gd name="connsiteY3" fmla="*/ 101120 h 5598671"/>
              <a:gd name="connsiteX4" fmla="*/ 0 w 6969512"/>
              <a:gd name="connsiteY4" fmla="*/ 5554066 h 5598671"/>
              <a:gd name="connsiteX0" fmla="*/ 6969512 w 6969512"/>
              <a:gd name="connsiteY0" fmla="*/ 5598671 h 5598671"/>
              <a:gd name="connsiteX1" fmla="*/ 5098196 w 6969512"/>
              <a:gd name="connsiteY1" fmla="*/ 3078496 h 5598671"/>
              <a:gd name="connsiteX2" fmla="*/ 3222702 w 6969512"/>
              <a:gd name="connsiteY2" fmla="*/ 2086037 h 5598671"/>
              <a:gd name="connsiteX3" fmla="*/ 1048215 w 6969512"/>
              <a:gd name="connsiteY3" fmla="*/ 101120 h 5598671"/>
              <a:gd name="connsiteX4" fmla="*/ 0 w 6969512"/>
              <a:gd name="connsiteY4" fmla="*/ 5554066 h 5598671"/>
              <a:gd name="connsiteX0" fmla="*/ 6969512 w 6969512"/>
              <a:gd name="connsiteY0" fmla="*/ 5598671 h 5598671"/>
              <a:gd name="connsiteX1" fmla="*/ 5098196 w 6969512"/>
              <a:gd name="connsiteY1" fmla="*/ 3078496 h 5598671"/>
              <a:gd name="connsiteX2" fmla="*/ 3222702 w 6969512"/>
              <a:gd name="connsiteY2" fmla="*/ 2086037 h 5598671"/>
              <a:gd name="connsiteX3" fmla="*/ 1048215 w 6969512"/>
              <a:gd name="connsiteY3" fmla="*/ 101120 h 5598671"/>
              <a:gd name="connsiteX4" fmla="*/ 0 w 6969512"/>
              <a:gd name="connsiteY4" fmla="*/ 5554066 h 5598671"/>
              <a:gd name="connsiteX0" fmla="*/ 6969512 w 6969512"/>
              <a:gd name="connsiteY0" fmla="*/ 5567778 h 5567778"/>
              <a:gd name="connsiteX1" fmla="*/ 5098196 w 6969512"/>
              <a:gd name="connsiteY1" fmla="*/ 3047603 h 5567778"/>
              <a:gd name="connsiteX2" fmla="*/ 3047069 w 6969512"/>
              <a:gd name="connsiteY2" fmla="*/ 2467739 h 5567778"/>
              <a:gd name="connsiteX3" fmla="*/ 1048215 w 6969512"/>
              <a:gd name="connsiteY3" fmla="*/ 70227 h 5567778"/>
              <a:gd name="connsiteX4" fmla="*/ 0 w 6969512"/>
              <a:gd name="connsiteY4" fmla="*/ 5523173 h 5567778"/>
              <a:gd name="connsiteX0" fmla="*/ 6969512 w 6969512"/>
              <a:gd name="connsiteY0" fmla="*/ 5563481 h 5563481"/>
              <a:gd name="connsiteX1" fmla="*/ 5493369 w 6969512"/>
              <a:gd name="connsiteY1" fmla="*/ 1917033 h 5563481"/>
              <a:gd name="connsiteX2" fmla="*/ 3047069 w 6969512"/>
              <a:gd name="connsiteY2" fmla="*/ 2463442 h 5563481"/>
              <a:gd name="connsiteX3" fmla="*/ 1048215 w 6969512"/>
              <a:gd name="connsiteY3" fmla="*/ 65930 h 5563481"/>
              <a:gd name="connsiteX4" fmla="*/ 0 w 6969512"/>
              <a:gd name="connsiteY4" fmla="*/ 5518876 h 5563481"/>
              <a:gd name="connsiteX0" fmla="*/ 6969512 w 6969512"/>
              <a:gd name="connsiteY0" fmla="*/ 5564702 h 5564702"/>
              <a:gd name="connsiteX1" fmla="*/ 5387989 w 6969512"/>
              <a:gd name="connsiteY1" fmla="*/ 2252791 h 5564702"/>
              <a:gd name="connsiteX2" fmla="*/ 3047069 w 6969512"/>
              <a:gd name="connsiteY2" fmla="*/ 2464663 h 5564702"/>
              <a:gd name="connsiteX3" fmla="*/ 1048215 w 6969512"/>
              <a:gd name="connsiteY3" fmla="*/ 67151 h 5564702"/>
              <a:gd name="connsiteX4" fmla="*/ 0 w 6969512"/>
              <a:gd name="connsiteY4" fmla="*/ 5520097 h 5564702"/>
              <a:gd name="connsiteX0" fmla="*/ 6969512 w 6969512"/>
              <a:gd name="connsiteY0" fmla="*/ 4332296 h 4332296"/>
              <a:gd name="connsiteX1" fmla="*/ 5387989 w 6969512"/>
              <a:gd name="connsiteY1" fmla="*/ 1020385 h 4332296"/>
              <a:gd name="connsiteX2" fmla="*/ 3047069 w 6969512"/>
              <a:gd name="connsiteY2" fmla="*/ 1232257 h 4332296"/>
              <a:gd name="connsiteX3" fmla="*/ 995526 w 6969512"/>
              <a:gd name="connsiteY3" fmla="*/ 105984 h 4332296"/>
              <a:gd name="connsiteX4" fmla="*/ 0 w 6969512"/>
              <a:gd name="connsiteY4" fmla="*/ 4287691 h 4332296"/>
              <a:gd name="connsiteX0" fmla="*/ 6969512 w 6969512"/>
              <a:gd name="connsiteY0" fmla="*/ 4342139 h 4342139"/>
              <a:gd name="connsiteX1" fmla="*/ 5247484 w 6969512"/>
              <a:gd name="connsiteY1" fmla="*/ 2033837 h 4342139"/>
              <a:gd name="connsiteX2" fmla="*/ 3047069 w 6969512"/>
              <a:gd name="connsiteY2" fmla="*/ 1242100 h 4342139"/>
              <a:gd name="connsiteX3" fmla="*/ 995526 w 6969512"/>
              <a:gd name="connsiteY3" fmla="*/ 115827 h 4342139"/>
              <a:gd name="connsiteX4" fmla="*/ 0 w 6969512"/>
              <a:gd name="connsiteY4" fmla="*/ 4297534 h 4342139"/>
              <a:gd name="connsiteX0" fmla="*/ 6969512 w 6969512"/>
              <a:gd name="connsiteY0" fmla="*/ 4264067 h 4264067"/>
              <a:gd name="connsiteX1" fmla="*/ 5247484 w 6969512"/>
              <a:gd name="connsiteY1" fmla="*/ 1955765 h 4264067"/>
              <a:gd name="connsiteX2" fmla="*/ 2845092 w 6969512"/>
              <a:gd name="connsiteY2" fmla="*/ 2145335 h 4264067"/>
              <a:gd name="connsiteX3" fmla="*/ 995526 w 6969512"/>
              <a:gd name="connsiteY3" fmla="*/ 37755 h 4264067"/>
              <a:gd name="connsiteX4" fmla="*/ 0 w 6969512"/>
              <a:gd name="connsiteY4" fmla="*/ 4219462 h 4264067"/>
              <a:gd name="connsiteX0" fmla="*/ 6969512 w 6969512"/>
              <a:gd name="connsiteY0" fmla="*/ 4262872 h 4262872"/>
              <a:gd name="connsiteX1" fmla="*/ 5308955 w 6969512"/>
              <a:gd name="connsiteY1" fmla="*/ 1475067 h 4262872"/>
              <a:gd name="connsiteX2" fmla="*/ 2845092 w 6969512"/>
              <a:gd name="connsiteY2" fmla="*/ 2144140 h 4262872"/>
              <a:gd name="connsiteX3" fmla="*/ 995526 w 6969512"/>
              <a:gd name="connsiteY3" fmla="*/ 36560 h 4262872"/>
              <a:gd name="connsiteX4" fmla="*/ 0 w 6969512"/>
              <a:gd name="connsiteY4" fmla="*/ 4218267 h 4262872"/>
              <a:gd name="connsiteX0" fmla="*/ 6969512 w 6969512"/>
              <a:gd name="connsiteY0" fmla="*/ 4356105 h 4356105"/>
              <a:gd name="connsiteX1" fmla="*/ 5308955 w 6969512"/>
              <a:gd name="connsiteY1" fmla="*/ 1568300 h 4356105"/>
              <a:gd name="connsiteX2" fmla="*/ 2845092 w 6969512"/>
              <a:gd name="connsiteY2" fmla="*/ 2237373 h 4356105"/>
              <a:gd name="connsiteX3" fmla="*/ 2236219 w 6969512"/>
              <a:gd name="connsiteY3" fmla="*/ 1166512 h 4356105"/>
              <a:gd name="connsiteX4" fmla="*/ 995526 w 6969512"/>
              <a:gd name="connsiteY4" fmla="*/ 129793 h 4356105"/>
              <a:gd name="connsiteX5" fmla="*/ 0 w 6969512"/>
              <a:gd name="connsiteY5" fmla="*/ 4311500 h 4356105"/>
              <a:gd name="connsiteX0" fmla="*/ 6969512 w 6969512"/>
              <a:gd name="connsiteY0" fmla="*/ 4356105 h 4356105"/>
              <a:gd name="connsiteX1" fmla="*/ 5308955 w 6969512"/>
              <a:gd name="connsiteY1" fmla="*/ 1568300 h 4356105"/>
              <a:gd name="connsiteX2" fmla="*/ 2924126 w 6969512"/>
              <a:gd name="connsiteY2" fmla="*/ 1869383 h 4356105"/>
              <a:gd name="connsiteX3" fmla="*/ 2236219 w 6969512"/>
              <a:gd name="connsiteY3" fmla="*/ 1166512 h 4356105"/>
              <a:gd name="connsiteX4" fmla="*/ 995526 w 6969512"/>
              <a:gd name="connsiteY4" fmla="*/ 129793 h 4356105"/>
              <a:gd name="connsiteX5" fmla="*/ 0 w 6969512"/>
              <a:gd name="connsiteY5" fmla="*/ 4311500 h 4356105"/>
              <a:gd name="connsiteX0" fmla="*/ 4913998 w 5380984"/>
              <a:gd name="connsiteY0" fmla="*/ 4411862 h 4411862"/>
              <a:gd name="connsiteX1" fmla="*/ 5308955 w 5380984"/>
              <a:gd name="connsiteY1" fmla="*/ 1568300 h 4411862"/>
              <a:gd name="connsiteX2" fmla="*/ 2924126 w 5380984"/>
              <a:gd name="connsiteY2" fmla="*/ 1869383 h 4411862"/>
              <a:gd name="connsiteX3" fmla="*/ 2236219 w 5380984"/>
              <a:gd name="connsiteY3" fmla="*/ 1166512 h 4411862"/>
              <a:gd name="connsiteX4" fmla="*/ 995526 w 5380984"/>
              <a:gd name="connsiteY4" fmla="*/ 129793 h 4411862"/>
              <a:gd name="connsiteX5" fmla="*/ 0 w 5380984"/>
              <a:gd name="connsiteY5" fmla="*/ 4311500 h 4411862"/>
              <a:gd name="connsiteX0" fmla="*/ 4913998 w 4913998"/>
              <a:gd name="connsiteY0" fmla="*/ 4411862 h 4411862"/>
              <a:gd name="connsiteX1" fmla="*/ 3564883 w 4913998"/>
              <a:gd name="connsiteY1" fmla="*/ 2237373 h 4411862"/>
              <a:gd name="connsiteX2" fmla="*/ 2924126 w 4913998"/>
              <a:gd name="connsiteY2" fmla="*/ 1869383 h 4411862"/>
              <a:gd name="connsiteX3" fmla="*/ 2236219 w 4913998"/>
              <a:gd name="connsiteY3" fmla="*/ 1166512 h 4411862"/>
              <a:gd name="connsiteX4" fmla="*/ 995526 w 4913998"/>
              <a:gd name="connsiteY4" fmla="*/ 129793 h 4411862"/>
              <a:gd name="connsiteX5" fmla="*/ 0 w 4913998"/>
              <a:gd name="connsiteY5" fmla="*/ 4311500 h 4411862"/>
              <a:gd name="connsiteX0" fmla="*/ 4913998 w 4913998"/>
              <a:gd name="connsiteY0" fmla="*/ 4360724 h 4360724"/>
              <a:gd name="connsiteX1" fmla="*/ 3564883 w 4913998"/>
              <a:gd name="connsiteY1" fmla="*/ 2186235 h 4360724"/>
              <a:gd name="connsiteX2" fmla="*/ 2924126 w 4913998"/>
              <a:gd name="connsiteY2" fmla="*/ 1818245 h 4360724"/>
              <a:gd name="connsiteX3" fmla="*/ 2236219 w 4913998"/>
              <a:gd name="connsiteY3" fmla="*/ 1115374 h 4360724"/>
              <a:gd name="connsiteX4" fmla="*/ 657487 w 4913998"/>
              <a:gd name="connsiteY4" fmla="*/ 134412 h 4360724"/>
              <a:gd name="connsiteX5" fmla="*/ 0 w 4913998"/>
              <a:gd name="connsiteY5" fmla="*/ 4260362 h 4360724"/>
              <a:gd name="connsiteX0" fmla="*/ 4913998 w 4913998"/>
              <a:gd name="connsiteY0" fmla="*/ 4360724 h 4360724"/>
              <a:gd name="connsiteX1" fmla="*/ 3525576 w 4913998"/>
              <a:gd name="connsiteY1" fmla="*/ 2286596 h 4360724"/>
              <a:gd name="connsiteX2" fmla="*/ 2924126 w 4913998"/>
              <a:gd name="connsiteY2" fmla="*/ 1818245 h 4360724"/>
              <a:gd name="connsiteX3" fmla="*/ 2236219 w 4913998"/>
              <a:gd name="connsiteY3" fmla="*/ 1115374 h 4360724"/>
              <a:gd name="connsiteX4" fmla="*/ 657487 w 4913998"/>
              <a:gd name="connsiteY4" fmla="*/ 134412 h 4360724"/>
              <a:gd name="connsiteX5" fmla="*/ 0 w 4913998"/>
              <a:gd name="connsiteY5" fmla="*/ 4260362 h 4360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13998" h="4360724">
                <a:moveTo>
                  <a:pt x="4913998" y="4360724"/>
                </a:moveTo>
                <a:cubicBezTo>
                  <a:pt x="4707700" y="3025365"/>
                  <a:pt x="3857221" y="2710342"/>
                  <a:pt x="3525576" y="2286596"/>
                </a:cubicBezTo>
                <a:cubicBezTo>
                  <a:pt x="3193931" y="1862850"/>
                  <a:pt x="3139019" y="2013449"/>
                  <a:pt x="2924126" y="1818245"/>
                </a:cubicBezTo>
                <a:cubicBezTo>
                  <a:pt x="2709233" y="1623041"/>
                  <a:pt x="2544480" y="1466637"/>
                  <a:pt x="2236219" y="1115374"/>
                </a:cubicBezTo>
                <a:cubicBezTo>
                  <a:pt x="1927958" y="764111"/>
                  <a:pt x="1030190" y="-389753"/>
                  <a:pt x="657487" y="134412"/>
                </a:cubicBezTo>
                <a:cubicBezTo>
                  <a:pt x="284784" y="658577"/>
                  <a:pt x="98502" y="3416587"/>
                  <a:pt x="0" y="4260362"/>
                </a:cubicBezTo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7" name="図 96">
            <a:extLst>
              <a:ext uri="{FF2B5EF4-FFF2-40B4-BE49-F238E27FC236}">
                <a16:creationId xmlns:a16="http://schemas.microsoft.com/office/drawing/2014/main" id="{8FA2A8EC-8B82-4BB0-B0DA-EA41C9570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70" b="89931" l="6175" r="89965">
                        <a14:foregroundMark x1="29620" y1="32065" x2="26832" y2="33628"/>
                        <a14:foregroundMark x1="24844" y1="38399" x2="24070" y2="40178"/>
                        <a14:foregroundMark x1="24070" y1="40178" x2="25812" y2="45077"/>
                        <a14:foregroundMark x1="30662" y1="54002" x2="32912" y2="57848"/>
                        <a14:foregroundMark x1="32912" y1="57848" x2="11298" y2="57157"/>
                        <a14:foregroundMark x1="8846" y1="55864" x2="6246" y2="54492"/>
                        <a14:foregroundMark x1="11298" y1="57157" x2="9096" y2="55995"/>
                        <a14:foregroundMark x1="6246" y1="54492" x2="6178" y2="15233"/>
                        <a14:foregroundMark x1="6486" y1="13716" x2="11579" y2="13623"/>
                        <a14:foregroundMark x1="11579" y1="13623" x2="23228" y2="15104"/>
                        <a14:foregroundMark x1="23228" y1="15104" x2="28491" y2="14808"/>
                        <a14:foregroundMark x1="28491" y1="14808" x2="40160" y2="15244"/>
                        <a14:foregroundMark x1="9895" y1="53307" x2="10973" y2="53578"/>
                        <a14:foregroundMark x1="15228" y1="55380" x2="13387" y2="55204"/>
                        <a14:backgroundMark x1="43298" y1="12241" x2="5684" y2="11550"/>
                        <a14:backgroundMark x1="5684" y1="11550" x2="4281" y2="18460"/>
                        <a14:backgroundMark x1="4281" y1="18460" x2="3509" y2="39684"/>
                        <a14:backgroundMark x1="3509" y1="39684" x2="3930" y2="31688"/>
                        <a14:backgroundMark x1="3930" y1="31688" x2="5263" y2="61402"/>
                        <a14:backgroundMark x1="5263" y1="61402" x2="15228" y2="62290"/>
                        <a14:backgroundMark x1="15228" y1="62290" x2="19088" y2="67226"/>
                        <a14:backgroundMark x1="19088" y1="67226" x2="15789" y2="73643"/>
                        <a14:backgroundMark x1="15789" y1="73643" x2="10877" y2="75123"/>
                        <a14:backgroundMark x1="10877" y1="75123" x2="5263" y2="74038"/>
                        <a14:backgroundMark x1="5263" y1="74038" x2="5333" y2="61599"/>
                        <a14:backgroundMark x1="25474" y1="37216" x2="25123" y2="37216"/>
                        <a14:backgroundMark x1="25193" y1="37019" x2="38035" y2="25765"/>
                        <a14:backgroundMark x1="38035" y1="25765" x2="40491" y2="19546"/>
                        <a14:backgroundMark x1="40491" y1="19546" x2="41193" y2="14709"/>
                        <a14:backgroundMark x1="41474" y1="15202" x2="37333" y2="28628"/>
                        <a14:backgroundMark x1="37333" y1="28628" x2="39439" y2="23297"/>
                        <a14:backgroundMark x1="26316" y1="35341" x2="26596" y2="34946"/>
                        <a14:backgroundMark x1="25895" y1="45015" x2="28561" y2="51431"/>
                        <a14:backgroundMark x1="28561" y1="51431" x2="28772" y2="50346"/>
                        <a14:backgroundMark x1="28842" y1="51037" x2="31228" y2="53208"/>
                        <a14:backgroundMark x1="11003" y1="54791" x2="9749" y2="54809"/>
                        <a14:backgroundMark x1="18105" y1="54689" x2="14948" y2="54734"/>
                        <a14:backgroundMark x1="14728" y1="54228" x2="18175" y2="54788"/>
                        <a14:backgroundMark x1="16842" y1="53998" x2="16842" y2="53998"/>
                        <a14:backgroundMark x1="16912" y1="54097" x2="16982" y2="54195"/>
                        <a14:backgroundMark x1="11228" y1="54393" x2="13754" y2="54393"/>
                        <a14:backgroundMark x1="13754" y1="54393" x2="13895" y2="54393"/>
                        <a14:backgroundMark x1="9544" y1="53801" x2="9614" y2="546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133900" y="-2228764"/>
            <a:ext cx="19318657" cy="15468600"/>
          </a:xfrm>
          <a:prstGeom prst="rect">
            <a:avLst/>
          </a:prstGeom>
        </p:spPr>
      </p:pic>
      <p:sp>
        <p:nvSpPr>
          <p:cNvPr id="34" name="タイトル 1">
            <a:extLst>
              <a:ext uri="{FF2B5EF4-FFF2-40B4-BE49-F238E27FC236}">
                <a16:creationId xmlns:a16="http://schemas.microsoft.com/office/drawing/2014/main" id="{D1A224FF-C98E-4D43-8B7C-744C25F966CA}"/>
              </a:ext>
            </a:extLst>
          </p:cNvPr>
          <p:cNvSpPr txBox="1">
            <a:spLocks/>
          </p:cNvSpPr>
          <p:nvPr/>
        </p:nvSpPr>
        <p:spPr>
          <a:xfrm>
            <a:off x="2862358" y="1378118"/>
            <a:ext cx="9144000" cy="27331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ja-JP" altLang="en-US" spc="3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特別支援　５班</a:t>
            </a:r>
            <a:endParaRPr lang="en-US" altLang="ja-JP" spc="3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r"/>
            <a:r>
              <a:rPr lang="ja-JP" altLang="en-US" spc="3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お買い物ゲーム</a:t>
            </a:r>
            <a:endParaRPr lang="en-US" altLang="ja-JP" spc="3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595B4750-277E-4389-B372-6E97398B6959}"/>
              </a:ext>
            </a:extLst>
          </p:cNvPr>
          <p:cNvSpPr/>
          <p:nvPr/>
        </p:nvSpPr>
        <p:spPr>
          <a:xfrm>
            <a:off x="765175" y="5953125"/>
            <a:ext cx="1676400" cy="400050"/>
          </a:xfrm>
          <a:prstGeom prst="rect">
            <a:avLst/>
          </a:prstGeom>
          <a:solidFill>
            <a:srgbClr val="EFEFEB"/>
          </a:solidFill>
          <a:ln>
            <a:solidFill>
              <a:srgbClr val="EFEF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18B68A4-6EBE-E6AB-EC50-FBAC09B22C24}"/>
              </a:ext>
            </a:extLst>
          </p:cNvPr>
          <p:cNvSpPr txBox="1"/>
          <p:nvPr/>
        </p:nvSpPr>
        <p:spPr>
          <a:xfrm>
            <a:off x="5575300" y="4763538"/>
            <a:ext cx="64310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b="1" spc="3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ダイダイダイナソー　</a:t>
            </a:r>
            <a:endParaRPr lang="en-US" altLang="ja-JP" sz="2400" b="1" spc="3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r"/>
            <a:r>
              <a:rPr lang="ja-JP" altLang="en-US" sz="2400" b="1" spc="3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平田大地　平柳尊琉　船川大陽　森富柊太</a:t>
            </a:r>
          </a:p>
        </p:txBody>
      </p:sp>
    </p:spTree>
    <p:extLst>
      <p:ext uri="{BB962C8B-B14F-4D97-AF65-F5344CB8AC3E}">
        <p14:creationId xmlns:p14="http://schemas.microsoft.com/office/powerpoint/2010/main" val="2587368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A5E9681-FD9A-4C75-927A-D007AC53C09D}"/>
              </a:ext>
            </a:extLst>
          </p:cNvPr>
          <p:cNvSpPr txBox="1"/>
          <p:nvPr/>
        </p:nvSpPr>
        <p:spPr>
          <a:xfrm>
            <a:off x="0" y="0"/>
            <a:ext cx="900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chemeClr val="bg1"/>
                </a:solidFill>
              </a:rPr>
              <a:t>目的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B5C9F20-F674-4BF7-A49A-53A67EA93BE7}"/>
              </a:ext>
            </a:extLst>
          </p:cNvPr>
          <p:cNvSpPr txBox="1"/>
          <p:nvPr/>
        </p:nvSpPr>
        <p:spPr>
          <a:xfrm>
            <a:off x="768791" y="451491"/>
            <a:ext cx="9264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spc="3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２</a:t>
            </a:r>
            <a:r>
              <a:rPr kumimoji="1" lang="en-US" altLang="ja-JP" sz="4000" b="1" spc="3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-</a:t>
            </a:r>
            <a:r>
              <a:rPr kumimoji="1" lang="ja-JP" altLang="en-US" sz="4000" b="1" spc="3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３</a:t>
            </a:r>
            <a:r>
              <a:rPr kumimoji="1" lang="en-US" altLang="ja-JP" sz="4000" b="1" spc="3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 </a:t>
            </a:r>
            <a:r>
              <a:rPr kumimoji="1" lang="ja-JP" altLang="en-US" sz="4000" b="1" spc="3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難易度　ー　問題の合計点数</a:t>
            </a:r>
            <a:endParaRPr kumimoji="1" lang="en-US" altLang="ja-JP" sz="4000" b="1" spc="3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A4D5A272-B7E4-A67E-5665-FD2B41E5E5B7}"/>
              </a:ext>
            </a:extLst>
          </p:cNvPr>
          <p:cNvCxnSpPr/>
          <p:nvPr/>
        </p:nvCxnSpPr>
        <p:spPr>
          <a:xfrm>
            <a:off x="5919537" y="1744579"/>
            <a:ext cx="0" cy="4740442"/>
          </a:xfrm>
          <a:prstGeom prst="line">
            <a:avLst/>
          </a:prstGeom>
          <a:ln w="571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図 3">
            <a:extLst>
              <a:ext uri="{FF2B5EF4-FFF2-40B4-BE49-F238E27FC236}">
                <a16:creationId xmlns:a16="http://schemas.microsoft.com/office/drawing/2014/main" id="{EB85DC1E-2627-274D-943B-3DCE0BE2FD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318" y="1883356"/>
            <a:ext cx="4116023" cy="91200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006B1FE-5C30-2239-8B86-722464FA5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5101" y="1866690"/>
            <a:ext cx="4064446" cy="92867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B9FE1DC7-CEC8-30DD-B9AB-1CFF447AB9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427" y="3519340"/>
            <a:ext cx="5068007" cy="2105319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7E9BE079-067B-B8BF-D65F-8C11C8A8A8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3321" y="3609839"/>
            <a:ext cx="5068007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35943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A5E9681-FD9A-4C75-927A-D007AC53C09D}"/>
              </a:ext>
            </a:extLst>
          </p:cNvPr>
          <p:cNvSpPr txBox="1"/>
          <p:nvPr/>
        </p:nvSpPr>
        <p:spPr>
          <a:xfrm>
            <a:off x="0" y="0"/>
            <a:ext cx="900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chemeClr val="bg1"/>
                </a:solidFill>
              </a:rPr>
              <a:t>目的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B5C9F20-F674-4BF7-A49A-53A67EA93BE7}"/>
              </a:ext>
            </a:extLst>
          </p:cNvPr>
          <p:cNvSpPr txBox="1"/>
          <p:nvPr/>
        </p:nvSpPr>
        <p:spPr>
          <a:xfrm>
            <a:off x="768791" y="451491"/>
            <a:ext cx="9264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spc="3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２</a:t>
            </a:r>
            <a:r>
              <a:rPr kumimoji="1" lang="en-US" altLang="ja-JP" sz="4000" b="1" spc="3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-</a:t>
            </a:r>
            <a:r>
              <a:rPr kumimoji="1" lang="ja-JP" altLang="en-US" sz="4000" b="1" spc="3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３</a:t>
            </a:r>
            <a:r>
              <a:rPr kumimoji="1" lang="en-US" altLang="ja-JP" sz="4000" b="1" spc="3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 </a:t>
            </a:r>
            <a:r>
              <a:rPr kumimoji="1" lang="ja-JP" altLang="en-US" sz="4000" b="1" spc="3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難易度　ー　問題の種類</a:t>
            </a:r>
            <a:endParaRPr kumimoji="1" lang="en-US" altLang="ja-JP" sz="4000" b="1" spc="3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A4D5A272-B7E4-A67E-5665-FD2B41E5E5B7}"/>
              </a:ext>
            </a:extLst>
          </p:cNvPr>
          <p:cNvCxnSpPr/>
          <p:nvPr/>
        </p:nvCxnSpPr>
        <p:spPr>
          <a:xfrm>
            <a:off x="5919537" y="1744579"/>
            <a:ext cx="0" cy="4740442"/>
          </a:xfrm>
          <a:prstGeom prst="line">
            <a:avLst/>
          </a:prstGeom>
          <a:ln w="571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図 7">
            <a:extLst>
              <a:ext uri="{FF2B5EF4-FFF2-40B4-BE49-F238E27FC236}">
                <a16:creationId xmlns:a16="http://schemas.microsoft.com/office/drawing/2014/main" id="{B9FE1DC7-CEC8-30DD-B9AB-1CFF447A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27" y="3519340"/>
            <a:ext cx="5068007" cy="210531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1C127998-29D4-3C08-CC79-7CD238FFA5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511"/>
          <a:stretch/>
        </p:blipFill>
        <p:spPr>
          <a:xfrm>
            <a:off x="6400446" y="3581482"/>
            <a:ext cx="5048955" cy="2043177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3018B45-48C9-2C3B-2449-BB1CBE75C430}"/>
              </a:ext>
            </a:extLst>
          </p:cNvPr>
          <p:cNvSpPr txBox="1"/>
          <p:nvPr/>
        </p:nvSpPr>
        <p:spPr>
          <a:xfrm>
            <a:off x="6896098" y="3724275"/>
            <a:ext cx="40576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spc="3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じゃがいも　　１こ</a:t>
            </a:r>
            <a:endParaRPr kumimoji="1" lang="en-US" altLang="ja-JP" sz="2800" b="1" spc="300" dirty="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kumimoji="1" lang="ja-JP" altLang="en-US" sz="2800" b="1" spc="300" dirty="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さつまいも　　１こ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7607677-6D66-8EA7-4AFD-56F01B7652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0328" y="1883356"/>
            <a:ext cx="4243354" cy="912005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1849A6C8-210F-FA24-D614-F48332C7BA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612" y="1904984"/>
            <a:ext cx="4347636" cy="91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57381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A5E9681-FD9A-4C75-927A-D007AC53C09D}"/>
              </a:ext>
            </a:extLst>
          </p:cNvPr>
          <p:cNvSpPr txBox="1"/>
          <p:nvPr/>
        </p:nvSpPr>
        <p:spPr>
          <a:xfrm>
            <a:off x="0" y="0"/>
            <a:ext cx="900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chemeClr val="bg1"/>
                </a:solidFill>
              </a:rPr>
              <a:t>目的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B5C9F20-F674-4BF7-A49A-53A67EA93BE7}"/>
              </a:ext>
            </a:extLst>
          </p:cNvPr>
          <p:cNvSpPr txBox="1"/>
          <p:nvPr/>
        </p:nvSpPr>
        <p:spPr>
          <a:xfrm>
            <a:off x="768791" y="451491"/>
            <a:ext cx="9264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spc="3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２</a:t>
            </a:r>
            <a:r>
              <a:rPr kumimoji="1" lang="en-US" altLang="ja-JP" sz="4000" b="1" spc="3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-</a:t>
            </a:r>
            <a:r>
              <a:rPr kumimoji="1" lang="ja-JP" altLang="en-US" sz="4000" b="1" spc="3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３</a:t>
            </a:r>
            <a:r>
              <a:rPr kumimoji="1" lang="en-US" altLang="ja-JP" sz="4000" b="1" spc="3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 </a:t>
            </a:r>
            <a:r>
              <a:rPr kumimoji="1" lang="ja-JP" altLang="en-US" sz="4000" b="1" spc="3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難易度　ー　</a:t>
            </a:r>
            <a:r>
              <a:rPr lang="ja-JP" altLang="en-US" sz="4000" b="1" spc="3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選択肢の種類</a:t>
            </a:r>
            <a:endParaRPr kumimoji="1" lang="en-US" altLang="ja-JP" sz="4000" b="1" spc="3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A4D5A272-B7E4-A67E-5665-FD2B41E5E5B7}"/>
              </a:ext>
            </a:extLst>
          </p:cNvPr>
          <p:cNvCxnSpPr/>
          <p:nvPr/>
        </p:nvCxnSpPr>
        <p:spPr>
          <a:xfrm>
            <a:off x="5919537" y="1744579"/>
            <a:ext cx="0" cy="4740442"/>
          </a:xfrm>
          <a:prstGeom prst="line">
            <a:avLst/>
          </a:prstGeom>
          <a:ln w="571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図 3">
            <a:extLst>
              <a:ext uri="{FF2B5EF4-FFF2-40B4-BE49-F238E27FC236}">
                <a16:creationId xmlns:a16="http://schemas.microsoft.com/office/drawing/2014/main" id="{4125058B-8554-DC72-AC56-77BAED6F7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35" y="1851273"/>
            <a:ext cx="4348390" cy="976169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A09B500-E6B1-557E-836E-006BC76D4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332" y="1851273"/>
            <a:ext cx="4409182" cy="95403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B095CCDF-2942-54B6-F086-340F5F692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854" y="3014599"/>
            <a:ext cx="4044200" cy="339191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92D76C44-4226-C73D-E578-BAA30F897A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5942" y="3014599"/>
            <a:ext cx="4197962" cy="339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08534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A5E9681-FD9A-4C75-927A-D007AC53C09D}"/>
              </a:ext>
            </a:extLst>
          </p:cNvPr>
          <p:cNvSpPr txBox="1"/>
          <p:nvPr/>
        </p:nvSpPr>
        <p:spPr>
          <a:xfrm>
            <a:off x="0" y="0"/>
            <a:ext cx="900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chemeClr val="bg1"/>
                </a:solidFill>
              </a:rPr>
              <a:t>目的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B5C9F20-F674-4BF7-A49A-53A67EA93BE7}"/>
              </a:ext>
            </a:extLst>
          </p:cNvPr>
          <p:cNvSpPr txBox="1"/>
          <p:nvPr/>
        </p:nvSpPr>
        <p:spPr>
          <a:xfrm>
            <a:off x="768791" y="451491"/>
            <a:ext cx="9264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spc="3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２</a:t>
            </a:r>
            <a:r>
              <a:rPr kumimoji="1" lang="en-US" altLang="ja-JP" sz="4000" b="1" spc="3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-</a:t>
            </a:r>
            <a:r>
              <a:rPr kumimoji="1" lang="ja-JP" altLang="en-US" sz="4000" b="1" spc="3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３</a:t>
            </a:r>
            <a:r>
              <a:rPr kumimoji="1" lang="en-US" altLang="ja-JP" sz="4000" b="1" spc="3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 </a:t>
            </a:r>
            <a:r>
              <a:rPr kumimoji="1" lang="ja-JP" altLang="en-US" sz="4000" b="1" spc="3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難易度　ー　</a:t>
            </a:r>
            <a:r>
              <a:rPr lang="ja-JP" altLang="en-US" sz="4000" b="1" spc="3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選択肢の種類</a:t>
            </a:r>
            <a:endParaRPr kumimoji="1" lang="en-US" altLang="ja-JP" sz="4000" b="1" spc="3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A4D5A272-B7E4-A67E-5665-FD2B41E5E5B7}"/>
              </a:ext>
            </a:extLst>
          </p:cNvPr>
          <p:cNvCxnSpPr>
            <a:cxnSpLocks/>
          </p:cNvCxnSpPr>
          <p:nvPr/>
        </p:nvCxnSpPr>
        <p:spPr>
          <a:xfrm>
            <a:off x="6005262" y="1610868"/>
            <a:ext cx="0" cy="5028275"/>
          </a:xfrm>
          <a:prstGeom prst="line">
            <a:avLst/>
          </a:prstGeom>
          <a:ln w="571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図 4">
            <a:extLst>
              <a:ext uri="{FF2B5EF4-FFF2-40B4-BE49-F238E27FC236}">
                <a16:creationId xmlns:a16="http://schemas.microsoft.com/office/drawing/2014/main" id="{3D3B8BE3-08CC-3A08-AA3E-0C42B7E28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791" y="1610868"/>
            <a:ext cx="4401164" cy="100979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A4821A0C-72D3-1FCE-6C7D-A061565CA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507" y="1577868"/>
            <a:ext cx="4372585" cy="990738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6B58DED7-8CBD-5625-C9F0-1F4C6EDF7A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791" y="4131763"/>
            <a:ext cx="4324954" cy="990738"/>
          </a:xfrm>
          <a:prstGeom prst="rect">
            <a:avLst/>
          </a:prstGeom>
        </p:spPr>
      </p:pic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2DD4C1BC-DC08-E820-C0FF-BDD4AB45B899}"/>
              </a:ext>
            </a:extLst>
          </p:cNvPr>
          <p:cNvCxnSpPr>
            <a:cxnSpLocks/>
          </p:cNvCxnSpPr>
          <p:nvPr/>
        </p:nvCxnSpPr>
        <p:spPr>
          <a:xfrm>
            <a:off x="450427" y="3990975"/>
            <a:ext cx="11495797" cy="0"/>
          </a:xfrm>
          <a:prstGeom prst="line">
            <a:avLst/>
          </a:prstGeom>
          <a:ln w="571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図 17">
            <a:extLst>
              <a:ext uri="{FF2B5EF4-FFF2-40B4-BE49-F238E27FC236}">
                <a16:creationId xmlns:a16="http://schemas.microsoft.com/office/drawing/2014/main" id="{975994B1-BFF9-D86B-E10E-B489808064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1506" y="4131763"/>
            <a:ext cx="4372585" cy="1009791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DAF45546-7320-48C1-A063-E6C7CF029BF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27" y="2830152"/>
            <a:ext cx="1000125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図 19" descr="じゃがいものイラスト | にぎやかし">
            <a:extLst>
              <a:ext uri="{FF2B5EF4-FFF2-40B4-BE49-F238E27FC236}">
                <a16:creationId xmlns:a16="http://schemas.microsoft.com/office/drawing/2014/main" id="{79D63856-D4A9-B7FA-577C-B33C807F92A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644" y="2682514"/>
            <a:ext cx="129540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9726EFEC-3020-E24D-8469-D9304AD4FE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02136" y="2752782"/>
            <a:ext cx="1133475" cy="1133475"/>
          </a:xfrm>
          <a:prstGeom prst="rect">
            <a:avLst/>
          </a:prstGeom>
        </p:spPr>
      </p:pic>
      <p:pic>
        <p:nvPicPr>
          <p:cNvPr id="22" name="図 21">
            <a:extLst>
              <a:ext uri="{FF2B5EF4-FFF2-40B4-BE49-F238E27FC236}">
                <a16:creationId xmlns:a16="http://schemas.microsoft.com/office/drawing/2014/main" id="{B8B209B7-D1BD-46B4-7452-4878781915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25194" y="2594362"/>
            <a:ext cx="1383552" cy="1383552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3FF68461-0AAA-2279-11D6-4F7705861E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43653" y="2594362"/>
            <a:ext cx="1036399" cy="1297640"/>
          </a:xfrm>
          <a:prstGeom prst="rect">
            <a:avLst/>
          </a:prstGeom>
        </p:spPr>
      </p:pic>
      <p:pic>
        <p:nvPicPr>
          <p:cNvPr id="24" name="図 23">
            <a:extLst>
              <a:ext uri="{FF2B5EF4-FFF2-40B4-BE49-F238E27FC236}">
                <a16:creationId xmlns:a16="http://schemas.microsoft.com/office/drawing/2014/main" id="{E644855A-C2C4-4562-7EF6-8C7326890CB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46947" y="2568606"/>
            <a:ext cx="1367601" cy="1362517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0E7E5BC1-DC27-D4C5-A73D-9114FCFA591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81441" y="2628458"/>
            <a:ext cx="1253261" cy="1253261"/>
          </a:xfrm>
          <a:prstGeom prst="rect">
            <a:avLst/>
          </a:prstGeom>
        </p:spPr>
      </p:pic>
      <p:pic>
        <p:nvPicPr>
          <p:cNvPr id="26" name="図 25">
            <a:extLst>
              <a:ext uri="{FF2B5EF4-FFF2-40B4-BE49-F238E27FC236}">
                <a16:creationId xmlns:a16="http://schemas.microsoft.com/office/drawing/2014/main" id="{69684907-B9FF-92D5-19CA-07FA22C62B51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8748" r="21388"/>
          <a:stretch/>
        </p:blipFill>
        <p:spPr>
          <a:xfrm>
            <a:off x="10488315" y="2598327"/>
            <a:ext cx="1253258" cy="1309011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CE91105C-4563-9F16-2DE5-C8143A63805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7526" y="5261634"/>
            <a:ext cx="1178217" cy="1508117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F539A338-7BDF-E4AC-28A9-6F3FD51807D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67327" y="5261634"/>
            <a:ext cx="1488416" cy="1488416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D888ED9D-D7B2-389A-B3E2-90D767E03AC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819954" y="5226993"/>
            <a:ext cx="1518238" cy="1518238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2568961B-BDC0-EF8F-5DB7-253591FCDEF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287805" y="5220698"/>
            <a:ext cx="1518238" cy="1518238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42906DBD-7AF6-ECA2-EEBC-7E0532A5BBE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732303" y="5212220"/>
            <a:ext cx="1831306" cy="1426923"/>
          </a:xfrm>
          <a:prstGeom prst="rect">
            <a:avLst/>
          </a:prstGeom>
        </p:spPr>
      </p:pic>
      <p:pic>
        <p:nvPicPr>
          <p:cNvPr id="33" name="図 32">
            <a:extLst>
              <a:ext uri="{FF2B5EF4-FFF2-40B4-BE49-F238E27FC236}">
                <a16:creationId xmlns:a16="http://schemas.microsoft.com/office/drawing/2014/main" id="{864C6D2D-7264-5342-CEBA-E983E72090D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471757" y="5261634"/>
            <a:ext cx="1131946" cy="1409968"/>
          </a:xfrm>
          <a:prstGeom prst="rect">
            <a:avLst/>
          </a:prstGeom>
        </p:spPr>
      </p:pic>
      <p:pic>
        <p:nvPicPr>
          <p:cNvPr id="35" name="図 34">
            <a:extLst>
              <a:ext uri="{FF2B5EF4-FFF2-40B4-BE49-F238E27FC236}">
                <a16:creationId xmlns:a16="http://schemas.microsoft.com/office/drawing/2014/main" id="{1104A1B1-C609-408C-E3B2-FFD0F11A433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592574" y="5200377"/>
            <a:ext cx="1054302" cy="1426760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8316D5DF-C186-7CF4-1870-A4B2E992E04A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824673" y="5183590"/>
            <a:ext cx="1155645" cy="1426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48740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図 22" descr="ロゴ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E51124B1-4B8C-0360-A15B-66ED19B25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40007" y="265901"/>
            <a:ext cx="8468414" cy="4702212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ACE3F128-4853-8574-874C-C7DEE8D87E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8000" b="1" spc="600" dirty="0"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３．実演</a:t>
            </a:r>
          </a:p>
        </p:txBody>
      </p:sp>
      <p:pic>
        <p:nvPicPr>
          <p:cNvPr id="12" name="図 11" descr="ロゴ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8A6ED7A0-C67B-0099-A19F-C188AF6EA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53371" y="5895569"/>
            <a:ext cx="1233238" cy="726497"/>
          </a:xfrm>
          <a:prstGeom prst="rect">
            <a:avLst/>
          </a:prstGeom>
        </p:spPr>
      </p:pic>
      <p:pic>
        <p:nvPicPr>
          <p:cNvPr id="13" name="図 12" descr="ロゴ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2139FBE0-7931-796C-A870-9A20E85190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8762" y="6131503"/>
            <a:ext cx="1233238" cy="726497"/>
          </a:xfrm>
          <a:prstGeom prst="rect">
            <a:avLst/>
          </a:prstGeom>
        </p:spPr>
      </p:pic>
      <p:pic>
        <p:nvPicPr>
          <p:cNvPr id="14" name="図 13" descr="ロゴ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BAA3A170-E232-E04A-653E-4BE5449782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0" y="0"/>
            <a:ext cx="1233238" cy="726497"/>
          </a:xfrm>
          <a:prstGeom prst="rect">
            <a:avLst/>
          </a:prstGeom>
        </p:spPr>
      </p:pic>
      <p:pic>
        <p:nvPicPr>
          <p:cNvPr id="15" name="図 14" descr="ロゴ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0C6A7DF2-CB6D-503F-7B8D-87FC5CB72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12133" y="253371"/>
            <a:ext cx="1233238" cy="726497"/>
          </a:xfrm>
          <a:prstGeom prst="rect">
            <a:avLst/>
          </a:prstGeom>
        </p:spPr>
      </p:pic>
      <p:pic>
        <p:nvPicPr>
          <p:cNvPr id="16" name="図 15" descr="ロゴ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E039D3B5-6AA6-6C64-A361-B73132838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53370" y="5221484"/>
            <a:ext cx="1233238" cy="726497"/>
          </a:xfrm>
          <a:prstGeom prst="rect">
            <a:avLst/>
          </a:prstGeom>
        </p:spPr>
      </p:pic>
      <p:pic>
        <p:nvPicPr>
          <p:cNvPr id="19" name="図 18" descr="ロゴ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67F49DD5-459C-C33D-73A4-A57582F19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407" y="6148940"/>
            <a:ext cx="1233238" cy="726497"/>
          </a:xfrm>
          <a:prstGeom prst="rect">
            <a:avLst/>
          </a:prstGeom>
        </p:spPr>
      </p:pic>
      <p:pic>
        <p:nvPicPr>
          <p:cNvPr id="20" name="図 19" descr="ロゴ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AFA19A6B-CEA9-A206-7783-0D85F4610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212133" y="1375734"/>
            <a:ext cx="1233238" cy="726497"/>
          </a:xfrm>
          <a:prstGeom prst="rect">
            <a:avLst/>
          </a:prstGeom>
        </p:spPr>
      </p:pic>
      <p:pic>
        <p:nvPicPr>
          <p:cNvPr id="21" name="図 20" descr="ロゴ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1E2C962A-DC60-53DC-04EB-5C59383CDA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04251">
            <a:off x="2050414" y="34504"/>
            <a:ext cx="1233238" cy="72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628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11022E-16 L -0.0017 -0.821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" y="-4106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7.40741E-7 L -0.90026 -0.0002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5013" y="-2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7.40741E-7 L 0.88945 0.0016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466" y="6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1 0.08913 L -0.00273 0.8143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3625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85185E-6 L -0.00209 -0.7185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3592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2.96296E-6 L -0.74428 0.00115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214" y="4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9 0.05926 L 0.00156 0.6634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3020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3.7037E-7 L 0.72161 -0.0013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081" y="-69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A5E9681-FD9A-4C75-927A-D007AC53C09D}"/>
              </a:ext>
            </a:extLst>
          </p:cNvPr>
          <p:cNvSpPr txBox="1"/>
          <p:nvPr/>
        </p:nvSpPr>
        <p:spPr>
          <a:xfrm>
            <a:off x="0" y="0"/>
            <a:ext cx="900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chemeClr val="bg1"/>
                </a:solidFill>
              </a:rPr>
              <a:t>目的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B5C9F20-F674-4BF7-A49A-53A67EA93BE7}"/>
              </a:ext>
            </a:extLst>
          </p:cNvPr>
          <p:cNvSpPr txBox="1"/>
          <p:nvPr/>
        </p:nvSpPr>
        <p:spPr>
          <a:xfrm>
            <a:off x="768791" y="451491"/>
            <a:ext cx="71700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b="1" spc="3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４</a:t>
            </a:r>
            <a:r>
              <a:rPr kumimoji="1" lang="en-US" altLang="ja-JP" sz="4000" b="1" spc="3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 </a:t>
            </a:r>
            <a:r>
              <a:rPr lang="ja-JP" altLang="en-US" sz="4000" b="1" spc="3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今後のスケジュール</a:t>
            </a:r>
            <a:endParaRPr lang="en-US" altLang="ja-JP" sz="4000" b="1" spc="3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76138223-217B-7051-CDC8-BB9DBEC8C3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627615"/>
              </p:ext>
            </p:extLst>
          </p:nvPr>
        </p:nvGraphicFramePr>
        <p:xfrm>
          <a:off x="473865" y="1405155"/>
          <a:ext cx="11244270" cy="40476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7685">
                  <a:extLst>
                    <a:ext uri="{9D8B030D-6E8A-4147-A177-3AD203B41FA5}">
                      <a16:colId xmlns:a16="http://schemas.microsoft.com/office/drawing/2014/main" val="3976737394"/>
                    </a:ext>
                  </a:extLst>
                </a:gridCol>
                <a:gridCol w="3981350">
                  <a:extLst>
                    <a:ext uri="{9D8B030D-6E8A-4147-A177-3AD203B41FA5}">
                      <a16:colId xmlns:a16="http://schemas.microsoft.com/office/drawing/2014/main" val="3713723491"/>
                    </a:ext>
                  </a:extLst>
                </a:gridCol>
                <a:gridCol w="958049">
                  <a:extLst>
                    <a:ext uri="{9D8B030D-6E8A-4147-A177-3AD203B41FA5}">
                      <a16:colId xmlns:a16="http://schemas.microsoft.com/office/drawing/2014/main" val="861488177"/>
                    </a:ext>
                  </a:extLst>
                </a:gridCol>
                <a:gridCol w="5177186">
                  <a:extLst>
                    <a:ext uri="{9D8B030D-6E8A-4147-A177-3AD203B41FA5}">
                      <a16:colId xmlns:a16="http://schemas.microsoft.com/office/drawing/2014/main" val="2414581557"/>
                    </a:ext>
                  </a:extLst>
                </a:gridCol>
              </a:tblGrid>
              <a:tr h="6985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000" b="1" kern="100" dirty="0">
                          <a:solidFill>
                            <a:schemeClr val="tx1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４月</a:t>
                      </a:r>
                      <a:endParaRPr lang="ja-JP" sz="2000" b="1" kern="100" dirty="0">
                        <a:solidFill>
                          <a:schemeClr val="tx1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5712" marR="657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000" b="1" kern="100" dirty="0">
                          <a:solidFill>
                            <a:schemeClr val="tx1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企画書作成、ヒアリング</a:t>
                      </a:r>
                      <a:endParaRPr lang="ja-JP" sz="2000" b="1" kern="100" dirty="0">
                        <a:solidFill>
                          <a:schemeClr val="tx1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5712" marR="657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000" b="1" kern="100" dirty="0">
                          <a:solidFill>
                            <a:schemeClr val="tx1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１０月</a:t>
                      </a:r>
                      <a:endParaRPr lang="ja-JP" sz="2000" b="1" kern="100" dirty="0">
                        <a:solidFill>
                          <a:schemeClr val="tx1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5712" marR="657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altLang="en-US" sz="2000" b="1" kern="100" dirty="0">
                          <a:solidFill>
                            <a:schemeClr val="tx1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ゲーム完成、フィードバック</a:t>
                      </a:r>
                      <a:r>
                        <a:rPr lang="ja-JP" sz="2000" b="1" kern="100" dirty="0">
                          <a:solidFill>
                            <a:schemeClr val="tx1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、中間発表会</a:t>
                      </a:r>
                      <a:endParaRPr lang="ja-JP" sz="2000" b="1" kern="100" dirty="0">
                        <a:solidFill>
                          <a:schemeClr val="tx1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5712" marR="657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9893111"/>
                  </a:ext>
                </a:extLst>
              </a:tr>
              <a:tr h="6985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000" b="1" kern="100" dirty="0">
                          <a:solidFill>
                            <a:schemeClr val="tx1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５月</a:t>
                      </a:r>
                      <a:endParaRPr lang="ja-JP" sz="2000" b="1" kern="100" dirty="0">
                        <a:solidFill>
                          <a:schemeClr val="tx1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5712" marR="657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ja-JP" sz="2000" b="1" kern="100" dirty="0">
                          <a:solidFill>
                            <a:schemeClr val="tx1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テーマ発表会</a:t>
                      </a:r>
                      <a:r>
                        <a:rPr lang="ja-JP" altLang="en-US" sz="2000" b="1" kern="100" dirty="0">
                          <a:solidFill>
                            <a:schemeClr val="tx1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、ミーティング</a:t>
                      </a:r>
                      <a:endParaRPr lang="ja-JP" sz="2000" b="1" kern="100" dirty="0">
                        <a:solidFill>
                          <a:schemeClr val="tx1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5712" marR="657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000" b="1" kern="100" dirty="0">
                          <a:solidFill>
                            <a:schemeClr val="tx1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１１月</a:t>
                      </a:r>
                      <a:endParaRPr lang="ja-JP" sz="2000" b="1" kern="100" dirty="0">
                        <a:solidFill>
                          <a:schemeClr val="tx1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5712" marR="657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000" b="1" kern="100" dirty="0">
                          <a:solidFill>
                            <a:schemeClr val="tx1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予定が遅れた場合の調整期間</a:t>
                      </a:r>
                      <a:endParaRPr lang="ja-JP" sz="2000" b="1" kern="100" dirty="0">
                        <a:solidFill>
                          <a:schemeClr val="tx1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5712" marR="657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112956"/>
                  </a:ext>
                </a:extLst>
              </a:tr>
              <a:tr h="6985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000" b="1" kern="100" dirty="0">
                          <a:solidFill>
                            <a:schemeClr val="tx1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６月</a:t>
                      </a:r>
                      <a:endParaRPr lang="ja-JP" sz="2000" b="1" kern="100" dirty="0">
                        <a:solidFill>
                          <a:schemeClr val="tx1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5712" marR="657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2000" b="1" kern="100" dirty="0">
                          <a:solidFill>
                            <a:schemeClr val="tx1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ゲームシステムの作成</a:t>
                      </a:r>
                      <a:endParaRPr lang="ja-JP" sz="2000" b="1" kern="100" dirty="0">
                        <a:solidFill>
                          <a:schemeClr val="tx1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5712" marR="657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000" b="1" kern="100" dirty="0">
                          <a:solidFill>
                            <a:schemeClr val="tx1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１２月</a:t>
                      </a:r>
                      <a:endParaRPr lang="ja-JP" sz="2000" b="1" kern="100" dirty="0">
                        <a:solidFill>
                          <a:schemeClr val="tx1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5712" marR="657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000" b="1" kern="100" dirty="0">
                          <a:solidFill>
                            <a:schemeClr val="tx1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本発表に向けての最終調整</a:t>
                      </a:r>
                      <a:endParaRPr lang="ja-JP" sz="2000" b="1" kern="100" dirty="0">
                        <a:solidFill>
                          <a:schemeClr val="tx1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5712" marR="657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5007756"/>
                  </a:ext>
                </a:extLst>
              </a:tr>
              <a:tr h="6266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000" b="1" kern="100" dirty="0">
                          <a:solidFill>
                            <a:schemeClr val="tx1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７月</a:t>
                      </a:r>
                      <a:endParaRPr lang="ja-JP" sz="2000" b="1" kern="100" dirty="0">
                        <a:solidFill>
                          <a:schemeClr val="tx1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5712" marR="657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2000" b="1" kern="100" dirty="0">
                          <a:solidFill>
                            <a:schemeClr val="tx1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ゲームシステムの完成</a:t>
                      </a:r>
                      <a:endParaRPr lang="ja-JP" altLang="ja-JP" sz="2000" b="1" kern="100" dirty="0">
                        <a:solidFill>
                          <a:schemeClr val="tx1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5712" marR="657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000" b="1" kern="100" dirty="0">
                          <a:solidFill>
                            <a:schemeClr val="tx1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１月</a:t>
                      </a:r>
                      <a:endParaRPr lang="ja-JP" sz="2000" b="1" kern="100" dirty="0">
                        <a:solidFill>
                          <a:schemeClr val="tx1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5712" marR="657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000" b="1" kern="100" dirty="0">
                          <a:solidFill>
                            <a:schemeClr val="tx1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完成への調整、本発表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1/22(</a:t>
                      </a:r>
                      <a:r>
                        <a:rPr lang="ja-JP" sz="2000" b="1" kern="100" dirty="0">
                          <a:solidFill>
                            <a:schemeClr val="tx1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木</a:t>
                      </a:r>
                      <a:r>
                        <a:rPr lang="en-US" sz="2000" b="1" kern="100" dirty="0">
                          <a:solidFill>
                            <a:schemeClr val="tx1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)</a:t>
                      </a:r>
                      <a:endParaRPr lang="ja-JP" sz="2000" b="1" kern="100" dirty="0">
                        <a:solidFill>
                          <a:schemeClr val="tx1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5712" marR="657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4832756"/>
                  </a:ext>
                </a:extLst>
              </a:tr>
              <a:tr h="69859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000" b="1" kern="100" dirty="0">
                          <a:solidFill>
                            <a:schemeClr val="tx1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８月</a:t>
                      </a:r>
                      <a:endParaRPr lang="ja-JP" sz="2000" b="1" kern="100" dirty="0">
                        <a:solidFill>
                          <a:schemeClr val="tx1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5712" marR="657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000" b="1" kern="100" dirty="0">
                          <a:solidFill>
                            <a:schemeClr val="tx1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お買い物画面作成、日工大発表</a:t>
                      </a:r>
                      <a:endParaRPr lang="ja-JP" sz="2000" b="1" kern="100" dirty="0">
                        <a:solidFill>
                          <a:schemeClr val="tx1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5712" marR="657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000" b="1" kern="100" dirty="0">
                          <a:solidFill>
                            <a:schemeClr val="tx1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２月</a:t>
                      </a:r>
                      <a:endParaRPr lang="ja-JP" sz="2000" b="1" kern="100" dirty="0">
                        <a:solidFill>
                          <a:schemeClr val="tx1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5712" marR="657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sz="2000" b="1" kern="100" dirty="0">
                          <a:solidFill>
                            <a:schemeClr val="tx1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日工大、越西特支説明会、納品</a:t>
                      </a:r>
                      <a:endParaRPr lang="ja-JP" sz="2000" b="1" kern="100" dirty="0">
                        <a:solidFill>
                          <a:schemeClr val="tx1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5712" marR="657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4939412"/>
                  </a:ext>
                </a:extLst>
              </a:tr>
              <a:tr h="6266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000" b="1" kern="100" dirty="0">
                          <a:solidFill>
                            <a:schemeClr val="tx1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９月</a:t>
                      </a:r>
                      <a:endParaRPr lang="ja-JP" sz="2000" b="1" kern="100" dirty="0">
                        <a:solidFill>
                          <a:schemeClr val="tx1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5712" marR="657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ja-JP" altLang="en-US" sz="2000" b="1" kern="100" dirty="0">
                          <a:solidFill>
                            <a:schemeClr val="tx1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ゲームクリア・失敗</a:t>
                      </a:r>
                      <a:r>
                        <a:rPr lang="ja-JP" sz="2000" b="1" kern="100" dirty="0">
                          <a:solidFill>
                            <a:schemeClr val="tx1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画面作成</a:t>
                      </a:r>
                      <a:endParaRPr lang="ja-JP" sz="2000" b="1" kern="100" dirty="0">
                        <a:solidFill>
                          <a:schemeClr val="tx1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5712" marR="657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ja-JP" sz="2000" b="1" kern="100" dirty="0">
                          <a:solidFill>
                            <a:schemeClr val="tx1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３月</a:t>
                      </a:r>
                      <a:endParaRPr lang="ja-JP" sz="2000" b="1" kern="100" dirty="0">
                        <a:solidFill>
                          <a:schemeClr val="tx1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5712" marR="657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endParaRPr lang="ja-JP" sz="2000" b="1" kern="100" dirty="0">
                        <a:solidFill>
                          <a:schemeClr val="tx1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5712" marR="6571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2857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71687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A5E9681-FD9A-4C75-927A-D007AC53C09D}"/>
              </a:ext>
            </a:extLst>
          </p:cNvPr>
          <p:cNvSpPr txBox="1"/>
          <p:nvPr/>
        </p:nvSpPr>
        <p:spPr>
          <a:xfrm>
            <a:off x="0" y="0"/>
            <a:ext cx="900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chemeClr val="bg1"/>
                </a:solidFill>
              </a:rPr>
              <a:t>目的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7EA7F7B-537D-429F-A6D1-65F9EDED5D60}"/>
              </a:ext>
            </a:extLst>
          </p:cNvPr>
          <p:cNvSpPr txBox="1"/>
          <p:nvPr/>
        </p:nvSpPr>
        <p:spPr>
          <a:xfrm>
            <a:off x="900854" y="2011631"/>
            <a:ext cx="11692709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ja-JP" altLang="en-US" sz="3800" spc="300" dirty="0">
                <a:latin typeface="BIZ UDPゴシック" panose="020B0400000000000000" pitchFamily="50" charset="-128"/>
                <a:ea typeface="BIZ UDPゴシック" panose="020B0400000000000000" pitchFamily="50" charset="-128"/>
                <a:cs typeface="YuGothic Medium" panose="020B0500000000000000" charset="-128"/>
              </a:rPr>
              <a:t>ゲームパフォーマンスの向上</a:t>
            </a:r>
            <a:endParaRPr lang="en-US" altLang="ja-JP" sz="3800" spc="300" dirty="0">
              <a:latin typeface="BIZ UDPゴシック" panose="020B0400000000000000" pitchFamily="50" charset="-128"/>
              <a:ea typeface="BIZ UDPゴシック" panose="020B0400000000000000" pitchFamily="50" charset="-128"/>
              <a:cs typeface="YuGothic Medium" panose="020B0500000000000000" charset="-128"/>
            </a:endParaRPr>
          </a:p>
          <a:p>
            <a:pPr lvl="1"/>
            <a:endParaRPr lang="en-US" altLang="ja-JP" sz="3600" spc="300" dirty="0">
              <a:latin typeface="BIZ UDPゴシック" panose="020B0400000000000000" pitchFamily="50" charset="-128"/>
              <a:ea typeface="BIZ UDPゴシック" panose="020B0400000000000000" pitchFamily="50" charset="-128"/>
              <a:cs typeface="YuGothic Medium" panose="020B0500000000000000" charset="-128"/>
            </a:endParaRPr>
          </a:p>
          <a:p>
            <a:pPr lvl="1"/>
            <a:r>
              <a:rPr lang="ja-JP" altLang="en-US" sz="3800" spc="300" dirty="0">
                <a:latin typeface="BIZ UDPゴシック" panose="020B0400000000000000" pitchFamily="50" charset="-128"/>
                <a:ea typeface="BIZ UDPゴシック" panose="020B0400000000000000" pitchFamily="50" charset="-128"/>
                <a:cs typeface="YuGothic Medium" panose="020B0500000000000000" charset="-128"/>
              </a:rPr>
              <a:t>コースの追加</a:t>
            </a:r>
            <a:endParaRPr lang="en-US" altLang="ja-JP" sz="3800" spc="300" dirty="0">
              <a:latin typeface="BIZ UDPゴシック" panose="020B0400000000000000" pitchFamily="50" charset="-128"/>
              <a:ea typeface="BIZ UDPゴシック" panose="020B0400000000000000" pitchFamily="50" charset="-128"/>
              <a:cs typeface="YuGothic Medium" panose="020B0500000000000000" charset="-128"/>
            </a:endParaRPr>
          </a:p>
          <a:p>
            <a:pPr lvl="1"/>
            <a:endParaRPr lang="en-US" altLang="ja-JP" sz="3800" spc="300" dirty="0">
              <a:latin typeface="BIZ UDPゴシック" panose="020B0400000000000000" pitchFamily="50" charset="-128"/>
              <a:ea typeface="BIZ UDPゴシック" panose="020B0400000000000000" pitchFamily="50" charset="-128"/>
              <a:cs typeface="YuGothic Medium" panose="020B0500000000000000" charset="-128"/>
            </a:endParaRPr>
          </a:p>
          <a:p>
            <a:pPr lvl="1"/>
            <a:r>
              <a:rPr lang="ja-JP" altLang="en-US" sz="3800" spc="300" dirty="0">
                <a:latin typeface="BIZ UDPゴシック" panose="020B0400000000000000" pitchFamily="50" charset="-128"/>
                <a:ea typeface="BIZ UDPゴシック" panose="020B0400000000000000" pitchFamily="50" charset="-128"/>
                <a:cs typeface="YuGothic Medium" panose="020B0500000000000000" charset="-128"/>
              </a:rPr>
              <a:t>ゲームデザインの改善</a:t>
            </a:r>
            <a:endParaRPr kumimoji="1" lang="en-US" altLang="ja-JP" sz="3800" spc="3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lvl="1"/>
            <a:endParaRPr kumimoji="1" lang="ja-JP" altLang="en-US" sz="3800" spc="3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B5C9F20-F674-4BF7-A49A-53A67EA93BE7}"/>
              </a:ext>
            </a:extLst>
          </p:cNvPr>
          <p:cNvSpPr txBox="1"/>
          <p:nvPr/>
        </p:nvSpPr>
        <p:spPr>
          <a:xfrm>
            <a:off x="768791" y="451491"/>
            <a:ext cx="71700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spc="3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５</a:t>
            </a:r>
            <a:r>
              <a:rPr kumimoji="1" lang="en-US" altLang="ja-JP" sz="4000" b="1" spc="3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 </a:t>
            </a:r>
            <a:r>
              <a:rPr lang="ja-JP" altLang="en-US" sz="4000" b="1" spc="3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今後の追加要素</a:t>
            </a:r>
            <a:endParaRPr lang="en-US" altLang="ja-JP" sz="4000" b="1" spc="3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331E594-253D-466E-83AC-C83496637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00856" y="2276830"/>
            <a:ext cx="396274" cy="26215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8F6E395-D9E2-4D35-9537-B68C9A57B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00856" y="3496061"/>
            <a:ext cx="396274" cy="262151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9FED47E4-D0E9-8DE3-D92A-FCDEDF1D9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00856" y="4609861"/>
            <a:ext cx="396274" cy="26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497630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A5E9681-FD9A-4C75-927A-D007AC53C09D}"/>
              </a:ext>
            </a:extLst>
          </p:cNvPr>
          <p:cNvSpPr txBox="1"/>
          <p:nvPr/>
        </p:nvSpPr>
        <p:spPr>
          <a:xfrm>
            <a:off x="0" y="0"/>
            <a:ext cx="900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chemeClr val="bg1"/>
                </a:solidFill>
              </a:rPr>
              <a:t>目的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B5C9F20-F674-4BF7-A49A-53A67EA93BE7}"/>
              </a:ext>
            </a:extLst>
          </p:cNvPr>
          <p:cNvSpPr txBox="1"/>
          <p:nvPr/>
        </p:nvSpPr>
        <p:spPr>
          <a:xfrm>
            <a:off x="1072304" y="2967335"/>
            <a:ext cx="104534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400" b="1" spc="3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ご清聴ありがとうございました</a:t>
            </a:r>
            <a:endParaRPr lang="en-US" altLang="ja-JP" sz="5400" b="1" spc="3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3225291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83B650F-5C72-446E-9633-1ADA34952C5D}"/>
              </a:ext>
            </a:extLst>
          </p:cNvPr>
          <p:cNvSpPr txBox="1"/>
          <p:nvPr/>
        </p:nvSpPr>
        <p:spPr>
          <a:xfrm>
            <a:off x="2336800" y="2875002"/>
            <a:ext cx="43542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600" spc="3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目次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56A0AEB-4B9F-4C78-97EF-BA510FCD174A}"/>
              </a:ext>
            </a:extLst>
          </p:cNvPr>
          <p:cNvSpPr txBox="1">
            <a:spLocks noChangeAspect="1"/>
          </p:cNvSpPr>
          <p:nvPr/>
        </p:nvSpPr>
        <p:spPr>
          <a:xfrm>
            <a:off x="6220053" y="2032287"/>
            <a:ext cx="5725669" cy="71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bg1">
                  <a:lumMod val="75000"/>
                </a:schemeClr>
              </a:buClr>
              <a:buFont typeface="游ゴシック" panose="020B0400000000000000" pitchFamily="50" charset="-128"/>
              <a:buChar char="▶"/>
            </a:pPr>
            <a:r>
              <a:rPr kumimoji="1" lang="ja-JP" altLang="en-US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目的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70C50CC-72F3-40A2-A85B-FBF69C97129A}"/>
              </a:ext>
            </a:extLst>
          </p:cNvPr>
          <p:cNvSpPr txBox="1"/>
          <p:nvPr/>
        </p:nvSpPr>
        <p:spPr>
          <a:xfrm>
            <a:off x="6220053" y="2865507"/>
            <a:ext cx="5675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bg1">
                  <a:lumMod val="75000"/>
                </a:schemeClr>
              </a:buClr>
              <a:buFont typeface="游ゴシック" panose="020B0400000000000000" pitchFamily="50" charset="-128"/>
              <a:buChar char="▶"/>
            </a:pPr>
            <a:r>
              <a:rPr lang="ja-JP" altLang="en-US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概要</a:t>
            </a:r>
            <a:endParaRPr kumimoji="1" lang="ja-JP" altLang="en-US" sz="4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72CA026-90B2-4AD1-93C3-4C6B90E610AA}"/>
              </a:ext>
            </a:extLst>
          </p:cNvPr>
          <p:cNvSpPr txBox="1"/>
          <p:nvPr/>
        </p:nvSpPr>
        <p:spPr>
          <a:xfrm>
            <a:off x="6194761" y="3692418"/>
            <a:ext cx="5675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bg1">
                  <a:lumMod val="75000"/>
                </a:schemeClr>
              </a:buClr>
              <a:buFont typeface="游ゴシック" panose="020B0400000000000000" pitchFamily="50" charset="-128"/>
              <a:buChar char="▶"/>
            </a:pPr>
            <a:r>
              <a:rPr lang="ja-JP" altLang="en-US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アプリ画面</a:t>
            </a:r>
            <a:endParaRPr kumimoji="1" lang="ja-JP" altLang="en-US" sz="4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726D436-25EB-4416-993C-AE062BA2CDCF}"/>
              </a:ext>
            </a:extLst>
          </p:cNvPr>
          <p:cNvSpPr txBox="1"/>
          <p:nvPr/>
        </p:nvSpPr>
        <p:spPr>
          <a:xfrm>
            <a:off x="6169470" y="4527824"/>
            <a:ext cx="56750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Clr>
                <a:schemeClr val="bg1">
                  <a:lumMod val="75000"/>
                </a:schemeClr>
              </a:buClr>
              <a:buFont typeface="游ゴシック" panose="020B0400000000000000" pitchFamily="50" charset="-128"/>
              <a:buChar char="▶"/>
            </a:pPr>
            <a:r>
              <a:rPr kumimoji="1" lang="ja-JP" altLang="en-US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今後について</a:t>
            </a:r>
          </a:p>
        </p:txBody>
      </p:sp>
    </p:spTree>
    <p:extLst>
      <p:ext uri="{BB962C8B-B14F-4D97-AF65-F5344CB8AC3E}">
        <p14:creationId xmlns:p14="http://schemas.microsoft.com/office/powerpoint/2010/main" val="150721288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>
            <a:extLst>
              <a:ext uri="{FF2B5EF4-FFF2-40B4-BE49-F238E27FC236}">
                <a16:creationId xmlns:a16="http://schemas.microsoft.com/office/drawing/2014/main" id="{E955C712-C59F-4121-9B43-6EBDBE8CA2F5}"/>
              </a:ext>
            </a:extLst>
          </p:cNvPr>
          <p:cNvSpPr txBox="1">
            <a:spLocks/>
          </p:cNvSpPr>
          <p:nvPr/>
        </p:nvSpPr>
        <p:spPr>
          <a:xfrm>
            <a:off x="-2283339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8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01</a:t>
            </a:r>
            <a:endParaRPr lang="ja-JP" altLang="en-US" sz="8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EF25982-C114-4E79-9DC4-F9005363E0DE}"/>
              </a:ext>
            </a:extLst>
          </p:cNvPr>
          <p:cNvCxnSpPr>
            <a:cxnSpLocks/>
          </p:cNvCxnSpPr>
          <p:nvPr/>
        </p:nvCxnSpPr>
        <p:spPr>
          <a:xfrm>
            <a:off x="4151087" y="2664397"/>
            <a:ext cx="0" cy="17329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FCF0758-55BF-4D6F-A19B-76E9B0A77FDE}"/>
              </a:ext>
            </a:extLst>
          </p:cNvPr>
          <p:cNvSpPr txBox="1"/>
          <p:nvPr/>
        </p:nvSpPr>
        <p:spPr>
          <a:xfrm>
            <a:off x="4676262" y="2828834"/>
            <a:ext cx="60814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200" spc="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目的</a:t>
            </a:r>
          </a:p>
        </p:txBody>
      </p:sp>
    </p:spTree>
    <p:extLst>
      <p:ext uri="{BB962C8B-B14F-4D97-AF65-F5344CB8AC3E}">
        <p14:creationId xmlns:p14="http://schemas.microsoft.com/office/powerpoint/2010/main" val="299883325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A5E9681-FD9A-4C75-927A-D007AC53C09D}"/>
              </a:ext>
            </a:extLst>
          </p:cNvPr>
          <p:cNvSpPr txBox="1"/>
          <p:nvPr/>
        </p:nvSpPr>
        <p:spPr>
          <a:xfrm>
            <a:off x="0" y="0"/>
            <a:ext cx="900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chemeClr val="bg1"/>
                </a:solidFill>
              </a:rPr>
              <a:t>目的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7EA7F7B-537D-429F-A6D1-65F9EDED5D60}"/>
              </a:ext>
            </a:extLst>
          </p:cNvPr>
          <p:cNvSpPr txBox="1"/>
          <p:nvPr/>
        </p:nvSpPr>
        <p:spPr>
          <a:xfrm>
            <a:off x="900853" y="1621406"/>
            <a:ext cx="116927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altLang="ja-JP" sz="3800" spc="300" dirty="0">
                <a:latin typeface="BIZ UDPゴシック" panose="020B0400000000000000" pitchFamily="50" charset="-128"/>
                <a:ea typeface="BIZ UDPゴシック" panose="020B0400000000000000" pitchFamily="50" charset="-128"/>
                <a:cs typeface="YuGothic Medium" panose="020B0500000000000000" charset="-128"/>
              </a:rPr>
              <a:t>JavaScript</a:t>
            </a:r>
            <a:r>
              <a:rPr lang="ja-JP" altLang="en-US" sz="3800" spc="300" dirty="0">
                <a:latin typeface="BIZ UDPゴシック" panose="020B0400000000000000" pitchFamily="50" charset="-128"/>
                <a:ea typeface="BIZ UDPゴシック" panose="020B0400000000000000" pitchFamily="50" charset="-128"/>
                <a:cs typeface="YuGothic Medium" panose="020B0500000000000000" charset="-128"/>
              </a:rPr>
              <a:t>を触ったことがないため、</a:t>
            </a:r>
            <a:endParaRPr lang="en-US" altLang="ja-JP" sz="3800" spc="300" dirty="0">
              <a:latin typeface="BIZ UDPゴシック" panose="020B0400000000000000" pitchFamily="50" charset="-128"/>
              <a:ea typeface="BIZ UDPゴシック" panose="020B0400000000000000" pitchFamily="50" charset="-128"/>
              <a:cs typeface="YuGothic Medium" panose="020B0500000000000000" charset="-128"/>
            </a:endParaRPr>
          </a:p>
          <a:p>
            <a:pPr lvl="1"/>
            <a:r>
              <a:rPr lang="ja-JP" altLang="en-US" sz="3800" spc="300" dirty="0">
                <a:latin typeface="BIZ UDPゴシック" panose="020B0400000000000000" pitchFamily="50" charset="-128"/>
                <a:ea typeface="BIZ UDPゴシック" panose="020B0400000000000000" pitchFamily="50" charset="-128"/>
                <a:cs typeface="YuGothic Medium" panose="020B0500000000000000" charset="-128"/>
              </a:rPr>
              <a:t>言語を学びながらアプリを完成させる。</a:t>
            </a:r>
            <a:endParaRPr lang="en-US" altLang="ja-JP" sz="3800" spc="300" dirty="0">
              <a:latin typeface="BIZ UDPゴシック" panose="020B0400000000000000" pitchFamily="50" charset="-128"/>
              <a:ea typeface="BIZ UDPゴシック" panose="020B0400000000000000" pitchFamily="50" charset="-128"/>
              <a:cs typeface="YuGothic Medium" panose="020B0500000000000000" charset="-128"/>
            </a:endParaRPr>
          </a:p>
          <a:p>
            <a:pPr lvl="1"/>
            <a:endParaRPr lang="en-US" altLang="ja-JP" sz="3800" spc="300" dirty="0">
              <a:latin typeface="BIZ UDPゴシック" panose="020B0400000000000000" pitchFamily="50" charset="-128"/>
              <a:ea typeface="BIZ UDPゴシック" panose="020B0400000000000000" pitchFamily="50" charset="-128"/>
              <a:cs typeface="YuGothic Medium" panose="020B0500000000000000" charset="-128"/>
            </a:endParaRPr>
          </a:p>
          <a:p>
            <a:pPr lvl="1"/>
            <a:endParaRPr lang="ja-JP" altLang="en-US" sz="2000" spc="300" dirty="0">
              <a:latin typeface="BIZ UDPゴシック" panose="020B0400000000000000" pitchFamily="50" charset="-128"/>
              <a:ea typeface="BIZ UDPゴシック" panose="020B0400000000000000" pitchFamily="50" charset="-128"/>
              <a:cs typeface="YuGothic Medium" panose="020B0500000000000000" charset="-128"/>
            </a:endParaRPr>
          </a:p>
          <a:p>
            <a:pPr lvl="1"/>
            <a:r>
              <a:rPr lang="ja-JP" altLang="en-US" sz="3800" spc="300" dirty="0">
                <a:latin typeface="BIZ UDPゴシック" panose="020B0400000000000000" pitchFamily="50" charset="-128"/>
                <a:ea typeface="BIZ UDPゴシック" panose="020B0400000000000000" pitchFamily="50" charset="-128"/>
                <a:cs typeface="YuGothic Medium" panose="020B0500000000000000" charset="-128"/>
              </a:rPr>
              <a:t>依頼主様からの要望に答えられるようにする</a:t>
            </a:r>
            <a:endParaRPr lang="en-US" altLang="ja-JP" sz="3800" spc="300" dirty="0">
              <a:latin typeface="BIZ UDPゴシック" panose="020B0400000000000000" pitchFamily="50" charset="-128"/>
              <a:ea typeface="BIZ UDPゴシック" panose="020B0400000000000000" pitchFamily="50" charset="-128"/>
              <a:cs typeface="YuGothic Medium" panose="020B0500000000000000" charset="-128"/>
            </a:endParaRPr>
          </a:p>
          <a:p>
            <a:pPr lvl="1"/>
            <a:r>
              <a:rPr lang="en-US" altLang="ja-JP" sz="3800" spc="300" dirty="0">
                <a:latin typeface="BIZ UDPゴシック" panose="020B0400000000000000" pitchFamily="50" charset="-128"/>
                <a:ea typeface="BIZ UDPゴシック" panose="020B0400000000000000" pitchFamily="50" charset="-128"/>
                <a:cs typeface="YuGothic Medium" panose="020B0500000000000000" charset="-128"/>
              </a:rPr>
              <a:t>→</a:t>
            </a:r>
            <a:r>
              <a:rPr lang="ja-JP" altLang="en-US" sz="3800" spc="300" dirty="0">
                <a:latin typeface="BIZ UDPゴシック" panose="020B0400000000000000" pitchFamily="50" charset="-128"/>
                <a:ea typeface="BIZ UDPゴシック" panose="020B0400000000000000" pitchFamily="50" charset="-128"/>
                <a:cs typeface="YuGothic Medium" panose="020B0500000000000000" charset="-128"/>
              </a:rPr>
              <a:t>アジャイル型開発を取り入れ</a:t>
            </a:r>
            <a:endParaRPr lang="en-US" altLang="ja-JP" sz="3800" spc="300" dirty="0">
              <a:latin typeface="BIZ UDPゴシック" panose="020B0400000000000000" pitchFamily="50" charset="-128"/>
              <a:ea typeface="BIZ UDPゴシック" panose="020B0400000000000000" pitchFamily="50" charset="-128"/>
              <a:cs typeface="YuGothic Medium" panose="020B0500000000000000" charset="-128"/>
            </a:endParaRPr>
          </a:p>
          <a:p>
            <a:pPr lvl="1"/>
            <a:r>
              <a:rPr lang="ja-JP" altLang="en-US" sz="3800" spc="300" dirty="0">
                <a:latin typeface="BIZ UDPゴシック" panose="020B0400000000000000" pitchFamily="50" charset="-128"/>
                <a:ea typeface="BIZ UDPゴシック" panose="020B0400000000000000" pitchFamily="50" charset="-128"/>
                <a:cs typeface="YuGothic Medium" panose="020B0500000000000000" charset="-128"/>
              </a:rPr>
              <a:t>　     改善要望をいち早く反映し、改善する。</a:t>
            </a:r>
            <a:endParaRPr kumimoji="1" lang="ja-JP" altLang="en-US" sz="3800" spc="3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B5C9F20-F674-4BF7-A49A-53A67EA93BE7}"/>
              </a:ext>
            </a:extLst>
          </p:cNvPr>
          <p:cNvSpPr txBox="1"/>
          <p:nvPr/>
        </p:nvSpPr>
        <p:spPr>
          <a:xfrm>
            <a:off x="768791" y="451491"/>
            <a:ext cx="71700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spc="3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１．目的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331E594-253D-466E-83AC-C83496637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00855" y="1880556"/>
            <a:ext cx="396274" cy="26215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8F6E395-D9E2-4D35-9537-B68C9A57B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00854" y="4206571"/>
            <a:ext cx="396274" cy="26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18232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>
            <a:extLst>
              <a:ext uri="{FF2B5EF4-FFF2-40B4-BE49-F238E27FC236}">
                <a16:creationId xmlns:a16="http://schemas.microsoft.com/office/drawing/2014/main" id="{E955C712-C59F-4121-9B43-6EBDBE8CA2F5}"/>
              </a:ext>
            </a:extLst>
          </p:cNvPr>
          <p:cNvSpPr txBox="1">
            <a:spLocks/>
          </p:cNvSpPr>
          <p:nvPr/>
        </p:nvSpPr>
        <p:spPr>
          <a:xfrm>
            <a:off x="-2283339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8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0</a:t>
            </a:r>
            <a:r>
              <a:rPr lang="ja-JP" altLang="en-US" sz="8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２</a:t>
            </a: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EF25982-C114-4E79-9DC4-F9005363E0DE}"/>
              </a:ext>
            </a:extLst>
          </p:cNvPr>
          <p:cNvCxnSpPr>
            <a:cxnSpLocks/>
          </p:cNvCxnSpPr>
          <p:nvPr/>
        </p:nvCxnSpPr>
        <p:spPr>
          <a:xfrm>
            <a:off x="4151087" y="2664397"/>
            <a:ext cx="0" cy="17329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FCF0758-55BF-4D6F-A19B-76E9B0A77FDE}"/>
              </a:ext>
            </a:extLst>
          </p:cNvPr>
          <p:cNvSpPr txBox="1"/>
          <p:nvPr/>
        </p:nvSpPr>
        <p:spPr>
          <a:xfrm>
            <a:off x="4676262" y="2828834"/>
            <a:ext cx="60814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7200" spc="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概要</a:t>
            </a:r>
          </a:p>
        </p:txBody>
      </p:sp>
    </p:spTree>
    <p:extLst>
      <p:ext uri="{BB962C8B-B14F-4D97-AF65-F5344CB8AC3E}">
        <p14:creationId xmlns:p14="http://schemas.microsoft.com/office/powerpoint/2010/main" val="272934609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A5E9681-FD9A-4C75-927A-D007AC53C09D}"/>
              </a:ext>
            </a:extLst>
          </p:cNvPr>
          <p:cNvSpPr txBox="1"/>
          <p:nvPr/>
        </p:nvSpPr>
        <p:spPr>
          <a:xfrm>
            <a:off x="0" y="0"/>
            <a:ext cx="900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chemeClr val="bg1"/>
                </a:solidFill>
              </a:rPr>
              <a:t>目的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7EA7F7B-537D-429F-A6D1-65F9EDED5D60}"/>
              </a:ext>
            </a:extLst>
          </p:cNvPr>
          <p:cNvSpPr txBox="1"/>
          <p:nvPr/>
        </p:nvSpPr>
        <p:spPr>
          <a:xfrm>
            <a:off x="900854" y="1690118"/>
            <a:ext cx="11692709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ja-JP" altLang="en-US" sz="3800" spc="300" dirty="0">
                <a:latin typeface="BIZ UDPゴシック" panose="020B0400000000000000" pitchFamily="50" charset="-128"/>
                <a:ea typeface="BIZ UDPゴシック" panose="020B0400000000000000" pitchFamily="50" charset="-128"/>
                <a:cs typeface="YuGothic Medium" panose="020B0500000000000000" charset="-128"/>
              </a:rPr>
              <a:t>金種を学ぶのではなく数の学習ができる</a:t>
            </a:r>
            <a:endParaRPr lang="en-US" altLang="ja-JP" sz="3800" spc="300" dirty="0">
              <a:latin typeface="BIZ UDPゴシック" panose="020B0400000000000000" pitchFamily="50" charset="-128"/>
              <a:ea typeface="BIZ UDPゴシック" panose="020B0400000000000000" pitchFamily="50" charset="-128"/>
              <a:cs typeface="YuGothic Medium" panose="020B0500000000000000" charset="-128"/>
            </a:endParaRPr>
          </a:p>
          <a:p>
            <a:pPr lvl="1"/>
            <a:endParaRPr lang="en-US" altLang="ja-JP" sz="3600" spc="300" dirty="0">
              <a:latin typeface="BIZ UDPゴシック" panose="020B0400000000000000" pitchFamily="50" charset="-128"/>
              <a:ea typeface="BIZ UDPゴシック" panose="020B0400000000000000" pitchFamily="50" charset="-128"/>
              <a:cs typeface="YuGothic Medium" panose="020B0500000000000000" charset="-128"/>
            </a:endParaRPr>
          </a:p>
          <a:p>
            <a:pPr lvl="1"/>
            <a:r>
              <a:rPr lang="ja-JP" altLang="en-US" sz="3800" spc="300" dirty="0">
                <a:latin typeface="BIZ UDPゴシック" panose="020B0400000000000000" pitchFamily="50" charset="-128"/>
                <a:ea typeface="BIZ UDPゴシック" panose="020B0400000000000000" pitchFamily="50" charset="-128"/>
                <a:cs typeface="YuGothic Medium" panose="020B0500000000000000" charset="-128"/>
              </a:rPr>
              <a:t>現実とリンクした課題で日常生活での</a:t>
            </a:r>
            <a:endParaRPr lang="en-US" altLang="ja-JP" sz="3800" spc="300" dirty="0">
              <a:latin typeface="BIZ UDPゴシック" panose="020B0400000000000000" pitchFamily="50" charset="-128"/>
              <a:ea typeface="BIZ UDPゴシック" panose="020B0400000000000000" pitchFamily="50" charset="-128"/>
              <a:cs typeface="YuGothic Medium" panose="020B0500000000000000" charset="-128"/>
            </a:endParaRPr>
          </a:p>
          <a:p>
            <a:pPr lvl="1"/>
            <a:r>
              <a:rPr lang="ja-JP" altLang="en-US" sz="3800" spc="300" dirty="0">
                <a:latin typeface="BIZ UDPゴシック" panose="020B0400000000000000" pitchFamily="50" charset="-128"/>
                <a:ea typeface="BIZ UDPゴシック" panose="020B0400000000000000" pitchFamily="50" charset="-128"/>
                <a:cs typeface="YuGothic Medium" panose="020B0500000000000000" charset="-128"/>
              </a:rPr>
              <a:t>買い物を支援する</a:t>
            </a:r>
            <a:endParaRPr lang="en-US" altLang="ja-JP" sz="3800" spc="300" dirty="0">
              <a:latin typeface="BIZ UDPゴシック" panose="020B0400000000000000" pitchFamily="50" charset="-128"/>
              <a:ea typeface="BIZ UDPゴシック" panose="020B0400000000000000" pitchFamily="50" charset="-128"/>
              <a:cs typeface="YuGothic Medium" panose="020B0500000000000000" charset="-128"/>
            </a:endParaRPr>
          </a:p>
          <a:p>
            <a:pPr lvl="1"/>
            <a:endParaRPr lang="en-US" altLang="ja-JP" sz="3800" spc="300" dirty="0">
              <a:latin typeface="BIZ UDPゴシック" panose="020B0400000000000000" pitchFamily="50" charset="-128"/>
              <a:ea typeface="BIZ UDPゴシック" panose="020B0400000000000000" pitchFamily="50" charset="-128"/>
              <a:cs typeface="YuGothic Medium" panose="020B0500000000000000" charset="-128"/>
            </a:endParaRPr>
          </a:p>
          <a:p>
            <a:pPr lvl="1"/>
            <a:r>
              <a:rPr lang="ja-JP" altLang="en-US" sz="3800" spc="300" dirty="0">
                <a:latin typeface="BIZ UDPゴシック" panose="020B0400000000000000" pitchFamily="50" charset="-128"/>
                <a:ea typeface="BIZ UDPゴシック" panose="020B0400000000000000" pitchFamily="50" charset="-128"/>
                <a:cs typeface="YuGothic Medium" panose="020B0500000000000000" charset="-128"/>
              </a:rPr>
              <a:t>色や形で商品を判別することができる</a:t>
            </a:r>
            <a:endParaRPr lang="en-US" altLang="ja-JP" sz="3800" spc="300" dirty="0">
              <a:latin typeface="BIZ UDPゴシック" panose="020B0400000000000000" pitchFamily="50" charset="-128"/>
              <a:ea typeface="BIZ UDPゴシック" panose="020B0400000000000000" pitchFamily="50" charset="-128"/>
              <a:cs typeface="YuGothic Medium" panose="020B0500000000000000" charset="-128"/>
            </a:endParaRPr>
          </a:p>
          <a:p>
            <a:pPr lvl="1"/>
            <a:endParaRPr kumimoji="1" lang="en-US" altLang="ja-JP" sz="3800" spc="3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lvl="1"/>
            <a:endParaRPr kumimoji="1" lang="ja-JP" altLang="en-US" sz="3800" spc="3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B5C9F20-F674-4BF7-A49A-53A67EA93BE7}"/>
              </a:ext>
            </a:extLst>
          </p:cNvPr>
          <p:cNvSpPr txBox="1"/>
          <p:nvPr/>
        </p:nvSpPr>
        <p:spPr>
          <a:xfrm>
            <a:off x="768791" y="451491"/>
            <a:ext cx="71700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spc="3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２</a:t>
            </a:r>
            <a:r>
              <a:rPr kumimoji="1" lang="en-US" altLang="ja-JP" sz="4000" b="1" spc="3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-1. </a:t>
            </a:r>
            <a:r>
              <a:rPr kumimoji="1" lang="ja-JP" altLang="en-US" sz="4000" b="1" spc="3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アプリで学べること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331E594-253D-466E-83AC-C83496637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00855" y="1880556"/>
            <a:ext cx="396274" cy="26215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8F6E395-D9E2-4D35-9537-B68C9A57B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00855" y="3099787"/>
            <a:ext cx="396274" cy="262151"/>
          </a:xfrm>
          <a:prstGeom prst="rect">
            <a:avLst/>
          </a:prstGeom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9FED47E4-D0E9-8DE3-D92A-FCDEDF1D9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00855" y="4779397"/>
            <a:ext cx="396274" cy="26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21293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A5E9681-FD9A-4C75-927A-D007AC53C09D}"/>
              </a:ext>
            </a:extLst>
          </p:cNvPr>
          <p:cNvSpPr txBox="1"/>
          <p:nvPr/>
        </p:nvSpPr>
        <p:spPr>
          <a:xfrm>
            <a:off x="0" y="0"/>
            <a:ext cx="900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chemeClr val="bg1"/>
                </a:solidFill>
              </a:rPr>
              <a:t>目的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7EA7F7B-537D-429F-A6D1-65F9EDED5D60}"/>
              </a:ext>
            </a:extLst>
          </p:cNvPr>
          <p:cNvSpPr txBox="1"/>
          <p:nvPr/>
        </p:nvSpPr>
        <p:spPr>
          <a:xfrm>
            <a:off x="1396152" y="2762102"/>
            <a:ext cx="116927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ja-JP" altLang="en-US" sz="4000" spc="300" dirty="0">
                <a:latin typeface="BIZ UDPゴシック" panose="020B0400000000000000" pitchFamily="50" charset="-128"/>
                <a:ea typeface="BIZ UDPゴシック" panose="020B0400000000000000" pitchFamily="50" charset="-128"/>
                <a:cs typeface="YuGothic Medium" panose="020B0500000000000000" charset="-128"/>
              </a:rPr>
              <a:t>・</a:t>
            </a:r>
            <a:r>
              <a:rPr lang="en-US" altLang="ja-JP" sz="4000" spc="300" dirty="0">
                <a:latin typeface="BIZ UDPゴシック" panose="020B0400000000000000" pitchFamily="50" charset="-128"/>
                <a:ea typeface="BIZ UDPゴシック" panose="020B0400000000000000" pitchFamily="50" charset="-128"/>
                <a:cs typeface="YuGothic Medium" panose="020B0500000000000000" charset="-128"/>
              </a:rPr>
              <a:t>HTML		</a:t>
            </a:r>
            <a:r>
              <a:rPr lang="ja-JP" altLang="en-US" sz="4000" spc="300" dirty="0">
                <a:latin typeface="BIZ UDPゴシック" panose="020B0400000000000000" pitchFamily="50" charset="-128"/>
                <a:ea typeface="BIZ UDPゴシック" panose="020B0400000000000000" pitchFamily="50" charset="-128"/>
                <a:cs typeface="YuGothic Medium" panose="020B0500000000000000" charset="-128"/>
              </a:rPr>
              <a:t>・</a:t>
            </a:r>
            <a:r>
              <a:rPr lang="en-US" altLang="ja-JP" sz="4000" spc="300" dirty="0">
                <a:latin typeface="BIZ UDPゴシック" panose="020B0400000000000000" pitchFamily="50" charset="-128"/>
                <a:ea typeface="BIZ UDPゴシック" panose="020B0400000000000000" pitchFamily="50" charset="-128"/>
                <a:cs typeface="YuGothic Medium" panose="020B0500000000000000" charset="-128"/>
              </a:rPr>
              <a:t>CSS		</a:t>
            </a:r>
            <a:r>
              <a:rPr lang="ja-JP" altLang="en-US" sz="4000" spc="300" dirty="0">
                <a:latin typeface="BIZ UDPゴシック" panose="020B0400000000000000" pitchFamily="50" charset="-128"/>
                <a:ea typeface="BIZ UDPゴシック" panose="020B0400000000000000" pitchFamily="50" charset="-128"/>
                <a:cs typeface="YuGothic Medium" panose="020B0500000000000000" charset="-128"/>
              </a:rPr>
              <a:t>・</a:t>
            </a:r>
            <a:r>
              <a:rPr kumimoji="1" lang="en-US" altLang="ja-JP" sz="4000" spc="3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Javascript</a:t>
            </a:r>
            <a:endParaRPr kumimoji="1" lang="en-US" altLang="ja-JP" sz="4000" spc="3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lvl="1"/>
            <a:endParaRPr kumimoji="1" lang="ja-JP" altLang="en-US" sz="4000" spc="3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B5C9F20-F674-4BF7-A49A-53A67EA93BE7}"/>
              </a:ext>
            </a:extLst>
          </p:cNvPr>
          <p:cNvSpPr txBox="1"/>
          <p:nvPr/>
        </p:nvSpPr>
        <p:spPr>
          <a:xfrm>
            <a:off x="768791" y="451491"/>
            <a:ext cx="9264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spc="3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２</a:t>
            </a:r>
            <a:r>
              <a:rPr kumimoji="1" lang="en-US" altLang="ja-JP" sz="4000" b="1" spc="3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-</a:t>
            </a:r>
            <a:r>
              <a:rPr kumimoji="1" lang="ja-JP" altLang="en-US" sz="4000" b="1" spc="3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２</a:t>
            </a:r>
            <a:r>
              <a:rPr kumimoji="1" lang="en-US" altLang="ja-JP" sz="4000" b="1" spc="3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 </a:t>
            </a:r>
            <a:r>
              <a:rPr kumimoji="1" lang="ja-JP" altLang="en-US" sz="4000" b="1" spc="3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使用する言語、動作環境</a:t>
            </a:r>
            <a:endParaRPr kumimoji="1" lang="en-US" altLang="ja-JP" sz="4000" b="1" spc="3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727F679-B8F9-9A4E-C5A6-059B3A2D4DA1}"/>
              </a:ext>
            </a:extLst>
          </p:cNvPr>
          <p:cNvSpPr txBox="1"/>
          <p:nvPr/>
        </p:nvSpPr>
        <p:spPr>
          <a:xfrm>
            <a:off x="768789" y="1778543"/>
            <a:ext cx="11692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ja-JP" altLang="en-US" sz="4000" spc="300" dirty="0">
                <a:latin typeface="BIZ UDPゴシック" panose="020B0400000000000000" pitchFamily="50" charset="-128"/>
                <a:ea typeface="BIZ UDPゴシック" panose="020B0400000000000000" pitchFamily="50" charset="-128"/>
                <a:cs typeface="YuGothic Medium" panose="020B0500000000000000" charset="-128"/>
              </a:rPr>
              <a:t>使用する言語</a:t>
            </a:r>
            <a:endParaRPr kumimoji="1" lang="ja-JP" altLang="en-US" sz="4000" spc="3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A263B5E-BC02-5D4B-7343-463245306CA5}"/>
              </a:ext>
            </a:extLst>
          </p:cNvPr>
          <p:cNvSpPr txBox="1"/>
          <p:nvPr/>
        </p:nvSpPr>
        <p:spPr>
          <a:xfrm>
            <a:off x="768789" y="4192972"/>
            <a:ext cx="11692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ja-JP" altLang="en-US" sz="4000" spc="300" dirty="0">
                <a:latin typeface="BIZ UDPゴシック" panose="020B0400000000000000" pitchFamily="50" charset="-128"/>
                <a:ea typeface="BIZ UDPゴシック" panose="020B0400000000000000" pitchFamily="50" charset="-128"/>
                <a:cs typeface="YuGothic Medium" panose="020B0500000000000000" charset="-128"/>
              </a:rPr>
              <a:t>操作環境</a:t>
            </a:r>
            <a:endParaRPr kumimoji="1" lang="ja-JP" altLang="en-US" sz="4000" spc="3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D70D930-AD56-8A60-79AC-1557BF9F40EA}"/>
              </a:ext>
            </a:extLst>
          </p:cNvPr>
          <p:cNvSpPr txBox="1"/>
          <p:nvPr/>
        </p:nvSpPr>
        <p:spPr>
          <a:xfrm>
            <a:off x="1396151" y="5186090"/>
            <a:ext cx="11692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kumimoji="1" lang="en-US" altLang="ja-JP" sz="4000" spc="3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iPad</a:t>
            </a:r>
            <a:r>
              <a:rPr kumimoji="1" lang="ja-JP" altLang="en-US" sz="4000" spc="3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１０ｔｈ上の</a:t>
            </a:r>
            <a:r>
              <a:rPr kumimoji="1" lang="en-US" altLang="ja-JP" sz="4000" spc="3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Chrome or Safari</a:t>
            </a:r>
            <a:endParaRPr kumimoji="1" lang="ja-JP" altLang="en-US" sz="4000" spc="3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230805E4-1547-3168-1C8B-EACD1A29D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833794" y="2085486"/>
            <a:ext cx="396274" cy="26215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2394BB68-0623-3DAF-79CA-4D0302BC4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833794" y="4415840"/>
            <a:ext cx="396274" cy="26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34452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A5E9681-FD9A-4C75-927A-D007AC53C09D}"/>
              </a:ext>
            </a:extLst>
          </p:cNvPr>
          <p:cNvSpPr txBox="1"/>
          <p:nvPr/>
        </p:nvSpPr>
        <p:spPr>
          <a:xfrm>
            <a:off x="0" y="0"/>
            <a:ext cx="900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chemeClr val="bg1"/>
                </a:solidFill>
              </a:rPr>
              <a:t>目的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B5C9F20-F674-4BF7-A49A-53A67EA93BE7}"/>
              </a:ext>
            </a:extLst>
          </p:cNvPr>
          <p:cNvSpPr txBox="1"/>
          <p:nvPr/>
        </p:nvSpPr>
        <p:spPr>
          <a:xfrm>
            <a:off x="768791" y="451491"/>
            <a:ext cx="9264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spc="3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２</a:t>
            </a:r>
            <a:r>
              <a:rPr kumimoji="1" lang="en-US" altLang="ja-JP" sz="4000" b="1" spc="3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-</a:t>
            </a:r>
            <a:r>
              <a:rPr kumimoji="1" lang="ja-JP" altLang="en-US" sz="4000" b="1" spc="3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３</a:t>
            </a:r>
            <a:r>
              <a:rPr kumimoji="1" lang="en-US" altLang="ja-JP" sz="4000" b="1" spc="3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 </a:t>
            </a:r>
            <a:r>
              <a:rPr kumimoji="1" lang="ja-JP" altLang="en-US" sz="4000" b="1" spc="3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難易度</a:t>
            </a:r>
            <a:endParaRPr kumimoji="1" lang="en-US" altLang="ja-JP" sz="4000" b="1" spc="3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6DAEF4C-2BBD-664E-64B2-0594842D44BB}"/>
              </a:ext>
            </a:extLst>
          </p:cNvPr>
          <p:cNvSpPr txBox="1"/>
          <p:nvPr/>
        </p:nvSpPr>
        <p:spPr>
          <a:xfrm>
            <a:off x="3086100" y="5981700"/>
            <a:ext cx="601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spc="3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難易度選択画面（イメージ）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F6A91449-6DEA-B279-4394-3FD1A9B71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791" y="1293369"/>
            <a:ext cx="10308476" cy="455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22431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A5E9681-FD9A-4C75-927A-D007AC53C09D}"/>
              </a:ext>
            </a:extLst>
          </p:cNvPr>
          <p:cNvSpPr txBox="1"/>
          <p:nvPr/>
        </p:nvSpPr>
        <p:spPr>
          <a:xfrm>
            <a:off x="0" y="0"/>
            <a:ext cx="900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chemeClr val="bg1"/>
                </a:solidFill>
              </a:rPr>
              <a:t>目的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B5C9F20-F674-4BF7-A49A-53A67EA93BE7}"/>
              </a:ext>
            </a:extLst>
          </p:cNvPr>
          <p:cNvSpPr txBox="1"/>
          <p:nvPr/>
        </p:nvSpPr>
        <p:spPr>
          <a:xfrm>
            <a:off x="768791" y="451491"/>
            <a:ext cx="92642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spc="3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２</a:t>
            </a:r>
            <a:r>
              <a:rPr kumimoji="1" lang="en-US" altLang="ja-JP" sz="4000" b="1" spc="3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-</a:t>
            </a:r>
            <a:r>
              <a:rPr kumimoji="1" lang="ja-JP" altLang="en-US" sz="4000" b="1" spc="3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３</a:t>
            </a:r>
            <a:r>
              <a:rPr kumimoji="1" lang="en-US" altLang="ja-JP" sz="4000" b="1" spc="3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. </a:t>
            </a:r>
            <a:r>
              <a:rPr kumimoji="1" lang="ja-JP" altLang="en-US" sz="4000" b="1" spc="3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難易度　ー　問題の形式</a:t>
            </a:r>
            <a:endParaRPr kumimoji="1" lang="en-US" altLang="ja-JP" sz="4000" b="1" spc="3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F8363D84-CBE0-4023-2090-739CF6B02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592" y="1882730"/>
            <a:ext cx="3784396" cy="974768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38C320D4-1EF7-B8AF-AF34-9874DD971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081" y="1850245"/>
            <a:ext cx="3784397" cy="1007253"/>
          </a:xfrm>
          <a:prstGeom prst="rect">
            <a:avLst/>
          </a:prstGeom>
        </p:spPr>
      </p:pic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A4D5A272-B7E4-A67E-5665-FD2B41E5E5B7}"/>
              </a:ext>
            </a:extLst>
          </p:cNvPr>
          <p:cNvCxnSpPr/>
          <p:nvPr/>
        </p:nvCxnSpPr>
        <p:spPr>
          <a:xfrm>
            <a:off x="5919537" y="1744579"/>
            <a:ext cx="0" cy="4740442"/>
          </a:xfrm>
          <a:prstGeom prst="line">
            <a:avLst/>
          </a:prstGeom>
          <a:ln w="571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図 20">
            <a:extLst>
              <a:ext uri="{FF2B5EF4-FFF2-40B4-BE49-F238E27FC236}">
                <a16:creationId xmlns:a16="http://schemas.microsoft.com/office/drawing/2014/main" id="{08F82D6D-C3B2-3CD9-1327-989B7E78B5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4656" y="4857741"/>
            <a:ext cx="3014971" cy="1491276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D10FFA66-458C-77BB-0C2E-32518DCFA5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4064" y="3118161"/>
            <a:ext cx="4196157" cy="1478916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26FA9FB1-1B3B-0F59-070A-9FEC5D74B71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3460"/>
          <a:stretch/>
        </p:blipFill>
        <p:spPr>
          <a:xfrm>
            <a:off x="953818" y="3118161"/>
            <a:ext cx="4283940" cy="1453839"/>
          </a:xfrm>
          <a:prstGeom prst="rect">
            <a:avLst/>
          </a:prstGeom>
        </p:spPr>
      </p:pic>
      <p:pic>
        <p:nvPicPr>
          <p:cNvPr id="27" name="図 26">
            <a:extLst>
              <a:ext uri="{FF2B5EF4-FFF2-40B4-BE49-F238E27FC236}">
                <a16:creationId xmlns:a16="http://schemas.microsoft.com/office/drawing/2014/main" id="{461FDDC7-F7A9-E9D4-0182-EF84C85B46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0430" y="4814728"/>
            <a:ext cx="2810716" cy="153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35489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325</Words>
  <Application>Microsoft Office PowerPoint</Application>
  <PresentationFormat>ワイド画面</PresentationFormat>
  <Paragraphs>86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3" baseType="lpstr">
      <vt:lpstr>BIZ UDPゴシック</vt:lpstr>
      <vt:lpstr>BIZ UDゴシック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３．実演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平　田　大　地</dc:creator>
  <cp:lastModifiedBy>平　田　大　地</cp:lastModifiedBy>
  <cp:revision>6</cp:revision>
  <dcterms:created xsi:type="dcterms:W3CDTF">2025-09-11T03:47:08Z</dcterms:created>
  <dcterms:modified xsi:type="dcterms:W3CDTF">2025-09-11T06:12:12Z</dcterms:modified>
</cp:coreProperties>
</file>