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9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7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5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40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5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F1D9-C5F2-4A1F-A4D7-770CBBC5F5A4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7508-EEAF-48BB-A04E-A4ECAB830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32245" t="16736" r="31883" b="4541"/>
          <a:stretch/>
        </p:blipFill>
        <p:spPr>
          <a:xfrm>
            <a:off x="310321" y="92412"/>
            <a:ext cx="4517893" cy="66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8"/>
          <a:stretch/>
        </p:blipFill>
        <p:spPr>
          <a:xfrm>
            <a:off x="838200" y="22611"/>
            <a:ext cx="10253933" cy="68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NTTCENG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奈央</dc:creator>
  <cp:lastModifiedBy>原田 奈央</cp:lastModifiedBy>
  <cp:revision>4</cp:revision>
  <dcterms:created xsi:type="dcterms:W3CDTF">2018-08-07T05:43:48Z</dcterms:created>
  <dcterms:modified xsi:type="dcterms:W3CDTF">2018-08-07T05:58:11Z</dcterms:modified>
</cp:coreProperties>
</file>