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17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69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254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9926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884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4871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3788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4599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922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96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643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47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276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052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504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8406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0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09315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  <p:sldLayoutId id="214748427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433754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ROHIT VEDHANANDH. N	</a:t>
            </a:r>
          </a:p>
          <a:p>
            <a:r>
              <a:rPr lang="en-US" sz="2400" dirty="0"/>
              <a:t>REGISTER NO:  2213111036042</a:t>
            </a:r>
          </a:p>
          <a:p>
            <a:r>
              <a:rPr lang="en-US" sz="2400" dirty="0"/>
              <a:t>NM ID: BA91FC90885A9B9BA4A4A2EE0D888183</a:t>
            </a:r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14:cNvPr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859362-7D2C-EF10-0248-5296409F4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7040" y="15176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A5EEE5-D32F-66FD-BE10-4F4247027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14:cNvPr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C3FC3-544C-62AC-8014-61B29A952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200" y="153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103F65-D361-25A8-B75C-CBC06B8E6A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14:cNvPr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2B8989-6229-4AB4-DEE3-954A19E913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680" y="1525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14:cNvPr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BA529B-170F-AAA4-3E53-5EC4AD6283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8280" y="1966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14:cNvPr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2E99A9F-5C67-804D-1BBD-5493CA8133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36560" y="238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14:cNvPr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A30A9-3990-B738-57ED-A3B6E9C6A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2440" y="19831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14:cNvPr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186E8C-D8AA-F646-1F2D-FB6585B6CD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640" y="20256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14:cNvPr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892E4D-F19F-85E0-D76C-9131CD2841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400" y="1678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14:cNvPr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3FE9ED-D3E5-8A93-C533-3F7AF205B0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1520" y="16699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14:cNvPr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2116C-CD9C-77C4-E499-04C23AA697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6280" y="23643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666875" y="19050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62000" y="19050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9812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421</TotalTime>
  <Words>542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Rohit Vedhanandh</cp:lastModifiedBy>
  <cp:revision>22</cp:revision>
  <dcterms:created xsi:type="dcterms:W3CDTF">2024-03-29T15:07:22Z</dcterms:created>
  <dcterms:modified xsi:type="dcterms:W3CDTF">2024-09-04T07:12:01Z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