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/>
    <p:restoredTop sz="88023"/>
  </p:normalViewPr>
  <p:slideViewPr>
    <p:cSldViewPr snapToGrid="0">
      <p:cViewPr varScale="1">
        <p:scale>
          <a:sx n="132" d="100"/>
          <a:sy n="132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F56-FF92-F945-99FE-17555D142AE0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C455-05F6-E14B-BBBC-868C1FC80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9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C455-05F6-E14B-BBBC-868C1FC80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C455-05F6-E14B-BBBC-868C1FC80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/transformer-unleashed-deep-forecasting-of-multivariate-time-series-in-python-9ca729dac019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brajeshmohapatra</a:t>
            </a:r>
            <a:r>
              <a:rPr lang="en-US" dirty="0"/>
              <a:t>/</a:t>
            </a:r>
            <a:r>
              <a:rPr lang="en-US" dirty="0" err="1"/>
              <a:t>bike-count-prediction-data-set?select</a:t>
            </a:r>
            <a:r>
              <a:rPr lang="en-US" dirty="0"/>
              <a:t>=</a:t>
            </a:r>
            <a:r>
              <a:rPr lang="en-US" dirty="0" err="1"/>
              <a:t>train.csv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C455-05F6-E14B-BBBC-868C1FC808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FAC0-7A70-0983-229E-CFBDA0599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CEA7-11A8-5C46-27BB-688CFDF3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0AB9-B9FF-DB37-BB13-C67D2105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6036-E735-8F18-7227-918CB48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8E24-4245-07A5-B537-4A159A2C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541F-88DF-5E63-5762-00720F65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E7E83-6F53-A09E-59E8-00A4FFB8D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525AD-BEFB-F3B3-CEC1-EDB98B76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78B5-45C2-14AC-6E0F-00DBB41C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279F-3A49-E216-17EC-EEFF319F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61577-6138-1798-463E-6D3EFF35E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93234-B767-4C88-CEE5-51F0C3E2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DDE7-92CB-399E-02D1-8A96B8D8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3DFC-2B4C-39B0-8EA4-0DE622E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B9D1-2A1D-75D4-F7A7-B790CDA6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A340-26EA-6927-8D1C-3E239993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E510-F1B3-7504-547A-BEC9362A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AACB-3B0D-A4FC-47B6-3CDE038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3F07-7A5D-3183-2803-1C5C8A9E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82D8-5230-50DE-A77C-633CA318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0DA-6E5A-A8EA-75FE-0B12928A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6159F-C6E2-D669-3517-CF345DE2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FDBF-37BF-041F-D173-82745593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A3B3-AA78-9382-98F1-1AD1283A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111A-267D-4545-9082-136F9925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F164-AF2E-E702-71C6-520B8AF7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E6A-2519-C244-6069-61DC8D93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537F5-BD0D-456E-B900-EEEAE445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C4F3-049B-D0D0-540D-03B08044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712E7-7DF4-4F6B-0218-73A843B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8E66-5859-3170-7B87-26C3A549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1D05-9709-5875-2399-6F09C9D5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34AA0-D77E-61B2-5C92-F4134943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0CC6-EE4E-037F-7D30-68E76C23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4CA0-3A7B-1540-6DFB-A7F2FD5B7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ED94F-AE5D-01E0-B41B-CB3953554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DD3D-1885-4F18-842F-0EB819AE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9DD14-5905-8FC9-DE82-B4CE34FA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CE68D-2FC1-8B89-BCC1-5EF8056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7107-31A0-27DA-2D00-68E66EE2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528A9-297C-22B0-458B-2F161236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1F4EE-AC88-AB4A-6198-53DE2028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9736F-3CCD-26B2-3FEE-B08D2A0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54413-A53C-E034-0485-72F1E84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220C7-3277-2197-A1B8-DF0BF30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6F9C3-23D9-83D9-0075-512A39F4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3835-8728-8392-E8D4-418392BB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6DDD-E3AF-2C63-B3ED-8511C177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BFCF-7E30-D125-F638-C9AD8E6E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D1CF-6B03-E31F-7610-33A5EEE2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BF5C-7CAF-0503-B731-A0802A2A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7552-8080-C26B-2313-AD4366A4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1094-0EAB-99D9-678F-14F4F99C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391CD-2384-8CBE-958F-F2A4D31F3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DE50A-1C2E-89BC-860F-540C5C9C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AF3A4-2C27-0489-E47E-76337F2B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47677-8AC3-F4C2-02C6-7365459D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E7D0-3EC9-6DE7-4F8C-26BF1EE1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26A1F-97B4-3C85-F7C4-12F91D16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C4CCB-AFD3-9C29-8997-573014E9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399F-9E94-1BE8-694C-12E6B0C5B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DBD5-D4C2-6049-B804-D2B374C131F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6705-B759-F323-59AF-1294883A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4763-432B-FB11-4977-C86190BA9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711B-04A2-FC4F-8B2C-006EE0D0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2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CE5E-061C-DF63-8D79-994E6864B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Bikes?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5C0B3-AC69-2A74-0B36-F223AFDEB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Gage Halverson</a:t>
            </a:r>
          </a:p>
        </p:txBody>
      </p:sp>
      <p:pic>
        <p:nvPicPr>
          <p:cNvPr id="5" name="Picture 4" descr="A group of men riding bicycles&#10;&#10;Description automatically generated with low confidence">
            <a:extLst>
              <a:ext uri="{FF2B5EF4-FFF2-40B4-BE49-F238E27FC236}">
                <a16:creationId xmlns:a16="http://schemas.microsoft.com/office/drawing/2014/main" id="{85EAD82C-9679-E638-21C8-32D93959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93" y="-12773"/>
            <a:ext cx="5099365" cy="69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9F96-D66D-5E90-16CB-E66314EC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Time Series Analysis of Bike Rentals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2BE1-354C-DB56-1664-59B55352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63209" cy="2159966"/>
          </a:xfrm>
        </p:spPr>
        <p:txBody>
          <a:bodyPr>
            <a:normAutofit/>
          </a:bodyPr>
          <a:lstStyle/>
          <a:p>
            <a:r>
              <a:rPr lang="en-US" dirty="0"/>
              <a:t>Using the techniques learned in this class to predict number of bike rentals per hour/day/week</a:t>
            </a:r>
          </a:p>
          <a:p>
            <a:r>
              <a:rPr lang="en-US" dirty="0"/>
              <a:t>Is the bike rental industry a growing</a:t>
            </a:r>
          </a:p>
        </p:txBody>
      </p:sp>
      <p:pic>
        <p:nvPicPr>
          <p:cNvPr id="6" name="Picture 5" descr="A picture containing text, person, person, blue&#10;&#10;Description automatically generated">
            <a:extLst>
              <a:ext uri="{FF2B5EF4-FFF2-40B4-BE49-F238E27FC236}">
                <a16:creationId xmlns:a16="http://schemas.microsoft.com/office/drawing/2014/main" id="{6287BCBB-A71C-B953-7E66-72741449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92" y="1690688"/>
            <a:ext cx="4617308" cy="459261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A3AF37-3551-C4D0-F029-775AE923DDD6}"/>
              </a:ext>
            </a:extLst>
          </p:cNvPr>
          <p:cNvSpPr txBox="1">
            <a:spLocks/>
          </p:cNvSpPr>
          <p:nvPr/>
        </p:nvSpPr>
        <p:spPr>
          <a:xfrm>
            <a:off x="838199" y="3985591"/>
            <a:ext cx="5257800" cy="1947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other factors effect the bike rental industry</a:t>
            </a:r>
          </a:p>
          <a:p>
            <a:r>
              <a:rPr lang="en-US" dirty="0"/>
              <a:t>Forecasting of a Multivariate Time Series using neural networks</a:t>
            </a:r>
          </a:p>
          <a:p>
            <a:r>
              <a:rPr lang="en-US" dirty="0"/>
              <a:t>Time Series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11523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E7AC-7D70-F54A-701C-43E22D02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43C3AB-3663-22AD-371D-4070AA69F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71769"/>
              </p:ext>
            </p:extLst>
          </p:nvPr>
        </p:nvGraphicFramePr>
        <p:xfrm>
          <a:off x="838200" y="1690688"/>
          <a:ext cx="6834352" cy="4697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10103">
                  <a:extLst>
                    <a:ext uri="{9D8B030D-6E8A-4147-A177-3AD203B41FA5}">
                      <a16:colId xmlns:a16="http://schemas.microsoft.com/office/drawing/2014/main" val="2830755108"/>
                    </a:ext>
                  </a:extLst>
                </a:gridCol>
                <a:gridCol w="4824249">
                  <a:extLst>
                    <a:ext uri="{9D8B030D-6E8A-4147-A177-3AD203B41FA5}">
                      <a16:colId xmlns:a16="http://schemas.microsoft.com/office/drawing/2014/main" val="1338897923"/>
                    </a:ext>
                  </a:extLst>
                </a:gridCol>
              </a:tblGrid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Variable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Definition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3352291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datetime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hourly date + timestamp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7888861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Type of season (1 = spring, 2 = summer, 3 = fall, 4 = winter)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607512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holiday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whether the day is considered a holiday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0981692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workingday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whether the day is neither a weekend nor holiday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539441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weather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weather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7064684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temp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temperature in Celsius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6765121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atemp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"feels like" temperature in Celsius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352007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humidity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relative humidity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7450670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windspeed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wind speed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1732687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casual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number of non-registered user rentals initiated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8072883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registered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number of registered user rentals initiated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474100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total rentals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62640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A9B300-F970-31F8-103F-D705CDA3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523" y="1690688"/>
            <a:ext cx="2951056" cy="4351338"/>
          </a:xfrm>
        </p:spPr>
        <p:txBody>
          <a:bodyPr/>
          <a:lstStyle/>
          <a:p>
            <a:r>
              <a:rPr lang="en-US" dirty="0"/>
              <a:t>Train:</a:t>
            </a:r>
          </a:p>
          <a:p>
            <a:pPr lvl="1"/>
            <a:r>
              <a:rPr lang="en-US" dirty="0"/>
              <a:t>12,980 points</a:t>
            </a:r>
          </a:p>
          <a:p>
            <a:r>
              <a:rPr lang="en-US" dirty="0"/>
              <a:t>Test:</a:t>
            </a:r>
          </a:p>
          <a:p>
            <a:pPr lvl="1"/>
            <a:r>
              <a:rPr lang="en-US" dirty="0"/>
              <a:t>3,999 points</a:t>
            </a:r>
          </a:p>
          <a:p>
            <a:r>
              <a:rPr lang="en-US" dirty="0"/>
              <a:t>Range:</a:t>
            </a:r>
          </a:p>
          <a:p>
            <a:pPr lvl="1"/>
            <a:r>
              <a:rPr lang="en-US" dirty="0"/>
              <a:t>1/1/11</a:t>
            </a:r>
          </a:p>
          <a:p>
            <a:pPr lvl="1"/>
            <a:r>
              <a:rPr lang="en-US" dirty="0"/>
              <a:t>12/31/12</a:t>
            </a:r>
          </a:p>
        </p:txBody>
      </p:sp>
    </p:spTree>
    <p:extLst>
      <p:ext uri="{BB962C8B-B14F-4D97-AF65-F5344CB8AC3E}">
        <p14:creationId xmlns:p14="http://schemas.microsoft.com/office/powerpoint/2010/main" val="39105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C5A3-D0F6-3560-98AB-7D6B948C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4E1C-90CB-0CC2-2E50-647C5C8D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Darts (Wrapper for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" name="Picture 10" descr="A drawing of a person&#10;&#10;Description automatically generated with low confidence">
            <a:extLst>
              <a:ext uri="{FF2B5EF4-FFF2-40B4-BE49-F238E27FC236}">
                <a16:creationId xmlns:a16="http://schemas.microsoft.com/office/drawing/2014/main" id="{E7BE092F-623A-76D7-00AF-6B03BA86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779" y="1690688"/>
            <a:ext cx="4656438" cy="47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E54-3B27-437C-3128-66680EC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5C00-9E69-DF57-4C66-A1C92220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351338"/>
          </a:xfrm>
        </p:spPr>
        <p:txBody>
          <a:bodyPr/>
          <a:lstStyle/>
          <a:p>
            <a:r>
              <a:rPr lang="en-US" dirty="0"/>
              <a:t>Kaggle:</a:t>
            </a:r>
          </a:p>
          <a:p>
            <a:pPr lvl="1"/>
            <a:r>
              <a:rPr lang="en-US" dirty="0"/>
              <a:t>Examples of predictive analysis using different non time series models</a:t>
            </a:r>
          </a:p>
          <a:p>
            <a:r>
              <a:rPr lang="en-US" dirty="0"/>
              <a:t>Towards Data Science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A9C9C-AB1E-FFEC-E687-E2F86577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5349"/>
            <a:ext cx="4710115" cy="32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5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81A8-FCA0-752D-A56B-F0FBDAD22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Q &amp; A </a:t>
            </a:r>
            <a:br>
              <a:rPr lang="en-US" dirty="0"/>
            </a:br>
            <a:r>
              <a:rPr lang="en-US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70136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221</Words>
  <Application>Microsoft Macintosh PowerPoint</Application>
  <PresentationFormat>Widescreen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Bikes?</vt:lpstr>
      <vt:lpstr>Predictive Time Series Analysis of Bike Rentals</vt:lpstr>
      <vt:lpstr>Data Set</vt:lpstr>
      <vt:lpstr>Tools to be used</vt:lpstr>
      <vt:lpstr>Resources</vt:lpstr>
      <vt:lpstr>Q &amp; A 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Bikes?</dc:title>
  <dc:creator>Halverson, Gage</dc:creator>
  <cp:lastModifiedBy>Halverson, Gage</cp:lastModifiedBy>
  <cp:revision>6</cp:revision>
  <dcterms:created xsi:type="dcterms:W3CDTF">2022-11-01T02:54:49Z</dcterms:created>
  <dcterms:modified xsi:type="dcterms:W3CDTF">2022-11-01T14:44:15Z</dcterms:modified>
</cp:coreProperties>
</file>