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73" r:id="rId3"/>
    <p:sldId id="265" r:id="rId4"/>
    <p:sldId id="274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2651" autoAdjust="0"/>
  </p:normalViewPr>
  <p:slideViewPr>
    <p:cSldViewPr>
      <p:cViewPr varScale="1">
        <p:scale>
          <a:sx n="85" d="100"/>
          <a:sy n="85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2BD9-1306-43EB-8215-550606C64206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C6DE3-3DB1-4EF0-90C1-0785856F1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48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0FC4CA-C72F-4678-9C23-BF6BD79DC51D}" type="datetimeFigureOut">
              <a:rPr kumimoji="1" lang="ja-JP" altLang="en-US" smtClean="0"/>
              <a:t>2013/8/24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36D77A5-19B1-443E-B33B-800DD1BA4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Rendering 1h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hi2p_perim</a:t>
            </a:r>
          </a:p>
        </p:txBody>
      </p:sp>
    </p:spTree>
    <p:extLst>
      <p:ext uri="{BB962C8B-B14F-4D97-AF65-F5344CB8AC3E}">
        <p14:creationId xmlns:p14="http://schemas.microsoft.com/office/powerpoint/2010/main" val="17166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ギリギリにはじめすぎた</a:t>
            </a:r>
            <a:endParaRPr lang="en-US" altLang="ja-JP" dirty="0" smtClean="0"/>
          </a:p>
          <a:p>
            <a:r>
              <a:rPr lang="ja-JP" altLang="en-US" dirty="0" smtClean="0"/>
              <a:t>スケジューリングは大事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使っているもの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Primary Sample Space Metropolis Light </a:t>
            </a:r>
            <a:r>
              <a:rPr lang="en-US" altLang="ja-JP" dirty="0" smtClean="0"/>
              <a:t>Transport (PSSMLT) [</a:t>
            </a:r>
            <a:r>
              <a:rPr lang="en-US" altLang="ja-JP" dirty="0" err="1" smtClean="0"/>
              <a:t>Kelemen</a:t>
            </a:r>
            <a:r>
              <a:rPr lang="en-US" altLang="ja-JP" dirty="0" smtClean="0"/>
              <a:t> 2002] with PT</a:t>
            </a:r>
          </a:p>
          <a:p>
            <a:pPr lvl="1"/>
            <a:r>
              <a:rPr lang="ja-JP" altLang="en-US" dirty="0" smtClean="0"/>
              <a:t>直接光のサンプリング</a:t>
            </a:r>
            <a:r>
              <a:rPr lang="ja-JP" altLang="en-US" dirty="0" smtClean="0"/>
              <a:t>とか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いくつ</a:t>
            </a:r>
            <a:r>
              <a:rPr kumimoji="1" lang="ja-JP" altLang="en-US" dirty="0" smtClean="0"/>
              <a:t>かマテリアル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並列化とか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技術的なポイント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実装済み</a:t>
            </a:r>
            <a:r>
              <a:rPr lang="ja-JP" altLang="en-US" dirty="0"/>
              <a:t>だが</a:t>
            </a:r>
            <a:r>
              <a:rPr lang="ja-JP" altLang="en-US" dirty="0" smtClean="0"/>
              <a:t>使って</a:t>
            </a:r>
            <a:r>
              <a:rPr lang="ja-JP" altLang="en-US" dirty="0"/>
              <a:t>いない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lvl="1"/>
            <a:r>
              <a:rPr lang="en-US" altLang="ja-JP" dirty="0"/>
              <a:t>BVH (with SAH) </a:t>
            </a:r>
          </a:p>
          <a:p>
            <a:pPr lvl="1"/>
            <a:r>
              <a:rPr lang="ja-JP" altLang="en-US" dirty="0" smtClean="0"/>
              <a:t>環境光</a:t>
            </a:r>
            <a:endParaRPr lang="en-US" altLang="ja-JP" dirty="0"/>
          </a:p>
          <a:p>
            <a:pPr lvl="1"/>
            <a:r>
              <a:rPr lang="ja-JP" altLang="en-US" dirty="0"/>
              <a:t>モデル変換 </a:t>
            </a:r>
            <a:r>
              <a:rPr lang="en-US" altLang="ja-JP" dirty="0"/>
              <a:t>(from COLLADA), </a:t>
            </a:r>
            <a:r>
              <a:rPr lang="ja-JP" altLang="en-US" dirty="0" smtClean="0"/>
              <a:t>読み込み</a:t>
            </a:r>
            <a:endParaRPr lang="en-US" altLang="ja-JP" dirty="0"/>
          </a:p>
          <a:p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Helvetica">
      <a:majorFont>
        <a:latin typeface="Swis721 Md BT"/>
        <a:ea typeface="小塚ゴシック Pr6N B"/>
        <a:cs typeface=""/>
      </a:majorFont>
      <a:minorFont>
        <a:latin typeface="Swis721 Lt BT"/>
        <a:ea typeface="小塚ゴシック Pr6N EL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1796</TotalTime>
  <Words>62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Rendering 1h</vt:lpstr>
      <vt:lpstr>感想</vt:lpstr>
      <vt:lpstr>技術的なポイント</vt:lpstr>
      <vt:lpstr>技術的なポイント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G-semi</dc:title>
  <dc:creator>hi2p.perim@gmail.com</dc:creator>
  <cp:lastModifiedBy>perim</cp:lastModifiedBy>
  <cp:revision>232</cp:revision>
  <dcterms:created xsi:type="dcterms:W3CDTF">2013-04-11T08:09:01Z</dcterms:created>
  <dcterms:modified xsi:type="dcterms:W3CDTF">2013-08-23T23:52:00Z</dcterms:modified>
</cp:coreProperties>
</file>