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B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7D842-0DF3-8743-A69C-01661FF250F8}" type="datetimeFigureOut">
              <a:rPr lang="en-BH" smtClean="0"/>
              <a:t>3/3/20</a:t>
            </a:fld>
            <a:endParaRPr lang="en-B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757B2-A1B1-DE44-B5C3-DE3BA2ED6218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70873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F86E-58C2-2C48-9B7C-B03DD0E62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15EBF-62A7-824F-A026-B79D05FEE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0F97E-2BC4-4A4D-9B2A-4DD822C8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B37-34C4-1345-A664-261C8C815B28}" type="datetimeFigureOut">
              <a:rPr lang="en-BH" smtClean="0"/>
              <a:t>3/3/20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B814A-BB01-4248-927C-DE3BD11C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1DCAF-55AE-0349-AAFE-90EA567F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90B7-78C5-904F-95EB-9FF7D7D41DD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27351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BC42-15A7-BE4A-8F6B-A66066EF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316F4-DD79-DF48-ABBF-8C263DFE0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FD8DC-3D51-8F4E-BA07-1C6559B1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B37-34C4-1345-A664-261C8C815B28}" type="datetimeFigureOut">
              <a:rPr lang="en-BH" smtClean="0"/>
              <a:t>3/3/20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AD39F-5974-DC44-BBC6-D1A94EB4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35EE1-1291-174D-86D9-DCF72196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90B7-78C5-904F-95EB-9FF7D7D41DD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60904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5DAD5-9230-2248-84EB-4FC0E09D5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CE47A-111D-9548-B708-C391E8B25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F9B10-3D8A-1A46-9BAF-BB7773C5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B37-34C4-1345-A664-261C8C815B28}" type="datetimeFigureOut">
              <a:rPr lang="en-BH" smtClean="0"/>
              <a:t>3/3/20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41CEC-1AF5-4347-8AAC-459CAF11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5E0FA-765A-3848-9F57-ADAC7711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90B7-78C5-904F-95EB-9FF7D7D41DD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415293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72A-0F7A-9442-88F8-EC45D401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4254-D8AF-8642-A1A4-C4E2EAB9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71AC9-A09B-A743-8170-97AA2DA0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B37-34C4-1345-A664-261C8C815B28}" type="datetimeFigureOut">
              <a:rPr lang="en-BH" smtClean="0"/>
              <a:t>3/3/20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6BD7A-D5E4-7046-8CD2-BA706FD8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3D85A-5406-7C4F-A2B3-6868A755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90B7-78C5-904F-95EB-9FF7D7D41DD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378166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E19F-09C8-0C4A-968F-84F8BE22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BBD6F-86C9-4541-8465-9BDFF197A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A634-9229-C841-8D3C-04A49CFF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B37-34C4-1345-A664-261C8C815B28}" type="datetimeFigureOut">
              <a:rPr lang="en-BH" smtClean="0"/>
              <a:t>3/3/20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614D0-9B0B-8141-9846-35D9E041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B8E97-D912-B94F-BA83-DE0EFC7B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90B7-78C5-904F-95EB-9FF7D7D41DD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420960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3087-153A-454B-B436-7822D252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85A9-8336-4F45-AFD5-82CAE2049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E7270-3131-904A-A69E-491C20AE3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F3C12-E67D-8D4C-9340-6D3C4404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B37-34C4-1345-A664-261C8C815B28}" type="datetimeFigureOut">
              <a:rPr lang="en-BH" smtClean="0"/>
              <a:t>3/3/20</a:t>
            </a:fld>
            <a:endParaRPr lang="en-B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B5667-E10C-2946-9CE8-E3A543DF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78313-A807-1244-9964-22210003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90B7-78C5-904F-95EB-9FF7D7D41DD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381843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53D1-46D6-DB49-B706-0AF038B0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BF16C-20EF-C144-917F-84717E6A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10F94-3DB2-804D-809D-2A1DFDE1F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8A148-615F-1745-A152-B947785E2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706E4-1B09-D149-8767-23D653A37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2A1FA-69BE-6045-90FA-07DD5BC7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B37-34C4-1345-A664-261C8C815B28}" type="datetimeFigureOut">
              <a:rPr lang="en-BH" smtClean="0"/>
              <a:t>3/3/20</a:t>
            </a:fld>
            <a:endParaRPr lang="en-B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2D144-354E-4F41-A362-2216766F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0FAD1-B22A-BA42-8F11-C192C076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90B7-78C5-904F-95EB-9FF7D7D41DD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1638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C57A-148D-2C41-AE2E-88BCF327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52892-CC20-A942-8307-0E50A6AC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B37-34C4-1345-A664-261C8C815B28}" type="datetimeFigureOut">
              <a:rPr lang="en-BH" smtClean="0"/>
              <a:t>3/3/20</a:t>
            </a:fld>
            <a:endParaRPr lang="en-B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9462C-062A-0F45-BE7C-0DFDB429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43DE8-722F-8E4E-B88E-7223E107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90B7-78C5-904F-95EB-9FF7D7D41DD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10518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BA72A-E78E-F543-8A10-81217927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B37-34C4-1345-A664-261C8C815B28}" type="datetimeFigureOut">
              <a:rPr lang="en-BH" smtClean="0"/>
              <a:t>3/3/20</a:t>
            </a:fld>
            <a:endParaRPr lang="en-B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F4CCD-846B-514E-AF64-B23E9D20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3AE1F-3583-B842-B562-22E814CB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90B7-78C5-904F-95EB-9FF7D7D41DD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14034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01AB-4ADB-9448-8D0D-D385FD80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5778-2CF8-0040-8F96-F7C48F57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74F1A-7363-6C4B-9599-D7E5FD5CC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7197E-2DDA-1945-BD04-683B4D7F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B37-34C4-1345-A664-261C8C815B28}" type="datetimeFigureOut">
              <a:rPr lang="en-BH" smtClean="0"/>
              <a:t>3/3/20</a:t>
            </a:fld>
            <a:endParaRPr lang="en-B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1F133-B16E-3148-BDB1-87FAC696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A4BA9-85B9-6E4D-9BDD-FC7AFB58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90B7-78C5-904F-95EB-9FF7D7D41DD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08435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1687-97AB-2E46-8223-38CBCDAA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41DAD-F69B-D549-B627-23FA17908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BA6B5-0ABA-4A4D-B7EA-E9AD2B4A7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95A82-B8B9-5549-8C2C-1CA6A83E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B37-34C4-1345-A664-261C8C815B28}" type="datetimeFigureOut">
              <a:rPr lang="en-BH" smtClean="0"/>
              <a:t>3/3/20</a:t>
            </a:fld>
            <a:endParaRPr lang="en-B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AC213-18C1-B349-AC6A-56A30D65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66BE2-6C37-7244-80E9-76CA8773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90B7-78C5-904F-95EB-9FF7D7D41DD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85079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43D7F-B6C4-A140-8939-756DB679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782-4DFD-984C-A911-CA24FF7C6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5387-F3E4-EE44-BCB6-D5ACCBD63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F2B37-34C4-1345-A664-261C8C815B28}" type="datetimeFigureOut">
              <a:rPr lang="en-BH" smtClean="0"/>
              <a:t>3/3/20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377E8-A2AB-CA46-8A85-D34C2CBEB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BC96-74C0-4740-BC8B-47DE596B5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390B7-78C5-904F-95EB-9FF7D7D41DD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390505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be 22">
            <a:extLst>
              <a:ext uri="{FF2B5EF4-FFF2-40B4-BE49-F238E27FC236}">
                <a16:creationId xmlns:a16="http://schemas.microsoft.com/office/drawing/2014/main" id="{0A4C3123-0DF4-3E46-B298-DA4FD71C5A6B}"/>
              </a:ext>
            </a:extLst>
          </p:cNvPr>
          <p:cNvSpPr/>
          <p:nvPr/>
        </p:nvSpPr>
        <p:spPr>
          <a:xfrm>
            <a:off x="1428495" y="3668252"/>
            <a:ext cx="6581994" cy="2756368"/>
          </a:xfrm>
          <a:prstGeom prst="cube">
            <a:avLst>
              <a:gd name="adj" fmla="val 72660"/>
            </a:avLst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H" dirty="0"/>
              <a:t>Data Layer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D04ADC6-A7CA-D842-B104-9F1C029C3BF1}"/>
              </a:ext>
            </a:extLst>
          </p:cNvPr>
          <p:cNvSpPr/>
          <p:nvPr/>
        </p:nvSpPr>
        <p:spPr>
          <a:xfrm>
            <a:off x="1420628" y="2025682"/>
            <a:ext cx="6581994" cy="2756368"/>
          </a:xfrm>
          <a:prstGeom prst="cube">
            <a:avLst>
              <a:gd name="adj" fmla="val 72660"/>
            </a:avLst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32F4A3-1239-B54F-9C29-07B907A63827}"/>
              </a:ext>
            </a:extLst>
          </p:cNvPr>
          <p:cNvSpPr txBox="1"/>
          <p:nvPr/>
        </p:nvSpPr>
        <p:spPr>
          <a:xfrm rot="18976902">
            <a:off x="6819298" y="3066349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H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4D870-7F7C-BE4D-B6E5-6BBB6CB37A0C}"/>
              </a:ext>
            </a:extLst>
          </p:cNvPr>
          <p:cNvSpPr txBox="1"/>
          <p:nvPr/>
        </p:nvSpPr>
        <p:spPr>
          <a:xfrm>
            <a:off x="2454411" y="4196380"/>
            <a:ext cx="179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H" dirty="0">
                <a:solidFill>
                  <a:schemeClr val="bg1"/>
                </a:solidFill>
              </a:rPr>
              <a:t>Application Layer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6F645289-ABCD-704E-9BA1-0C8EDEA49A0D}"/>
              </a:ext>
            </a:extLst>
          </p:cNvPr>
          <p:cNvSpPr/>
          <p:nvPr/>
        </p:nvSpPr>
        <p:spPr>
          <a:xfrm>
            <a:off x="1369503" y="279876"/>
            <a:ext cx="6581994" cy="2756368"/>
          </a:xfrm>
          <a:prstGeom prst="cube">
            <a:avLst>
              <a:gd name="adj" fmla="val 72660"/>
            </a:avLst>
          </a:prstGeom>
          <a:ln>
            <a:noFill/>
          </a:ln>
          <a:scene3d>
            <a:camera prst="orthographicFront">
              <a:rot lat="0" lon="0" rev="0"/>
            </a:camera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D93F5B-C188-E745-B280-3759AD2BBF98}"/>
              </a:ext>
            </a:extLst>
          </p:cNvPr>
          <p:cNvSpPr txBox="1"/>
          <p:nvPr/>
        </p:nvSpPr>
        <p:spPr>
          <a:xfrm rot="18976902">
            <a:off x="6164835" y="1442366"/>
            <a:ext cx="156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H" dirty="0">
                <a:solidFill>
                  <a:schemeClr val="bg1"/>
                </a:solidFill>
              </a:rPr>
              <a:t>Django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D9317-78B5-D94D-BD58-B3D74CD456AC}"/>
              </a:ext>
            </a:extLst>
          </p:cNvPr>
          <p:cNvSpPr txBox="1"/>
          <p:nvPr/>
        </p:nvSpPr>
        <p:spPr>
          <a:xfrm>
            <a:off x="2454411" y="2467690"/>
            <a:ext cx="193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H" dirty="0">
                <a:solidFill>
                  <a:schemeClr val="bg1"/>
                </a:solidFill>
              </a:rPr>
              <a:t>Presentation Layer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5C2EBF-2734-EB4D-A067-C28C2E65016B}"/>
              </a:ext>
            </a:extLst>
          </p:cNvPr>
          <p:cNvCxnSpPr/>
          <p:nvPr/>
        </p:nvCxnSpPr>
        <p:spPr>
          <a:xfrm>
            <a:off x="8259107" y="870156"/>
            <a:ext cx="0" cy="1245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B72F015-3EE7-0D4B-AF26-8ACA7710B2C9}"/>
              </a:ext>
            </a:extLst>
          </p:cNvPr>
          <p:cNvSpPr txBox="1"/>
          <p:nvPr/>
        </p:nvSpPr>
        <p:spPr>
          <a:xfrm>
            <a:off x="8259107" y="1261874"/>
            <a:ext cx="2108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H" sz="1200" dirty="0"/>
              <a:t>Encrypted gRPC HTTP 2.0 data </a:t>
            </a:r>
          </a:p>
          <a:p>
            <a:r>
              <a:rPr lang="en-BH" sz="1200" dirty="0"/>
              <a:t>exchange using RPC protocol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DBDC25-0DB6-4544-986E-3BB6DAD708B7}"/>
              </a:ext>
            </a:extLst>
          </p:cNvPr>
          <p:cNvSpPr txBox="1"/>
          <p:nvPr/>
        </p:nvSpPr>
        <p:spPr>
          <a:xfrm rot="18976902">
            <a:off x="6631696" y="4823868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H" dirty="0">
                <a:solidFill>
                  <a:schemeClr val="bg1"/>
                </a:solidFill>
              </a:rPr>
              <a:t>Mysql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E8C1B8-5968-1B4B-ABFF-83ACD98ED60A}"/>
              </a:ext>
            </a:extLst>
          </p:cNvPr>
          <p:cNvCxnSpPr/>
          <p:nvPr/>
        </p:nvCxnSpPr>
        <p:spPr>
          <a:xfrm>
            <a:off x="8259107" y="2806449"/>
            <a:ext cx="0" cy="1245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ED43C20-8509-5440-8BD8-5511FFB5EFF1}"/>
              </a:ext>
            </a:extLst>
          </p:cNvPr>
          <p:cNvSpPr txBox="1"/>
          <p:nvPr/>
        </p:nvSpPr>
        <p:spPr>
          <a:xfrm>
            <a:off x="8259107" y="3198167"/>
            <a:ext cx="2168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H" sz="1200" dirty="0"/>
              <a:t>Encrypted JDBC communication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0C1C3-5C53-AA42-A73B-028CEC95EC61}"/>
              </a:ext>
            </a:extLst>
          </p:cNvPr>
          <p:cNvSpPr txBox="1"/>
          <p:nvPr/>
        </p:nvSpPr>
        <p:spPr>
          <a:xfrm>
            <a:off x="8259107" y="6404195"/>
            <a:ext cx="1608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H" sz="1600">
                <a:solidFill>
                  <a:schemeClr val="bg1">
                    <a:lumMod val="50000"/>
                  </a:schemeClr>
                </a:solidFill>
              </a:rPr>
              <a:t>Technology </a:t>
            </a:r>
            <a:r>
              <a:rPr lang="en-BH" sz="1600" dirty="0">
                <a:solidFill>
                  <a:schemeClr val="bg1">
                    <a:lumMod val="50000"/>
                  </a:schemeClr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31909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Rashid</dc:creator>
  <cp:lastModifiedBy>Abdul Rashid</cp:lastModifiedBy>
  <cp:revision>5</cp:revision>
  <dcterms:created xsi:type="dcterms:W3CDTF">2020-03-03T10:44:18Z</dcterms:created>
  <dcterms:modified xsi:type="dcterms:W3CDTF">2020-03-03T11:45:39Z</dcterms:modified>
</cp:coreProperties>
</file>