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6" d="100"/>
          <a:sy n="136" d="100"/>
        </p:scale>
        <p:origin x="24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99270-2D5E-464D-8B99-4944AF1FDF2C}" type="datetimeFigureOut">
              <a:rPr lang="ko-KR" altLang="en-US" smtClean="0"/>
              <a:t>2018-09-09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71C8B-E14E-4510-A884-F7947BACB5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8127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99270-2D5E-464D-8B99-4944AF1FDF2C}" type="datetimeFigureOut">
              <a:rPr lang="ko-KR" altLang="en-US" smtClean="0"/>
              <a:t>2018-09-09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71C8B-E14E-4510-A884-F7947BACB5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9114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99270-2D5E-464D-8B99-4944AF1FDF2C}" type="datetimeFigureOut">
              <a:rPr lang="ko-KR" altLang="en-US" smtClean="0"/>
              <a:t>2018-09-09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71C8B-E14E-4510-A884-F7947BACB5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2889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99270-2D5E-464D-8B99-4944AF1FDF2C}" type="datetimeFigureOut">
              <a:rPr lang="ko-KR" altLang="en-US" smtClean="0"/>
              <a:t>2018-09-09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71C8B-E14E-4510-A884-F7947BACB5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3926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99270-2D5E-464D-8B99-4944AF1FDF2C}" type="datetimeFigureOut">
              <a:rPr lang="ko-KR" altLang="en-US" smtClean="0"/>
              <a:t>2018-09-09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71C8B-E14E-4510-A884-F7947BACB5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1124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99270-2D5E-464D-8B99-4944AF1FDF2C}" type="datetimeFigureOut">
              <a:rPr lang="ko-KR" altLang="en-US" smtClean="0"/>
              <a:t>2018-09-09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71C8B-E14E-4510-A884-F7947BACB5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103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99270-2D5E-464D-8B99-4944AF1FDF2C}" type="datetimeFigureOut">
              <a:rPr lang="ko-KR" altLang="en-US" smtClean="0"/>
              <a:t>2018-09-09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71C8B-E14E-4510-A884-F7947BACB5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2822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99270-2D5E-464D-8B99-4944AF1FDF2C}" type="datetimeFigureOut">
              <a:rPr lang="ko-KR" altLang="en-US" smtClean="0"/>
              <a:t>2018-09-09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71C8B-E14E-4510-A884-F7947BACB5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1898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99270-2D5E-464D-8B99-4944AF1FDF2C}" type="datetimeFigureOut">
              <a:rPr lang="ko-KR" altLang="en-US" smtClean="0"/>
              <a:t>2018-09-09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71C8B-E14E-4510-A884-F7947BACB5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3044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99270-2D5E-464D-8B99-4944AF1FDF2C}" type="datetimeFigureOut">
              <a:rPr lang="ko-KR" altLang="en-US" smtClean="0"/>
              <a:t>2018-09-09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71C8B-E14E-4510-A884-F7947BACB5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199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99270-2D5E-464D-8B99-4944AF1FDF2C}" type="datetimeFigureOut">
              <a:rPr lang="ko-KR" altLang="en-US" smtClean="0"/>
              <a:t>2018-09-09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71C8B-E14E-4510-A884-F7947BACB5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5493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E99270-2D5E-464D-8B99-4944AF1FDF2C}" type="datetimeFigureOut">
              <a:rPr lang="ko-KR" altLang="en-US" smtClean="0"/>
              <a:t>2018-09-09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B71C8B-E14E-4510-A884-F7947BACB5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641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180002" y="108233"/>
            <a:ext cx="6595886" cy="5481634"/>
            <a:chOff x="89756" y="1289919"/>
            <a:chExt cx="6595886" cy="5481634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 rotWithShape="1">
            <a:blip r:embed="rId2"/>
            <a:srcRect l="803"/>
            <a:stretch/>
          </p:blipFill>
          <p:spPr>
            <a:xfrm>
              <a:off x="91803" y="1289919"/>
              <a:ext cx="3303951" cy="2740817"/>
            </a:xfrm>
            <a:prstGeom prst="rect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86679" y="1289919"/>
              <a:ext cx="3298963" cy="2758967"/>
            </a:xfrm>
            <a:prstGeom prst="rect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9756" y="4030736"/>
              <a:ext cx="3298964" cy="2740817"/>
            </a:xfrm>
            <a:prstGeom prst="rect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381686" y="4030737"/>
              <a:ext cx="3303956" cy="2740816"/>
            </a:xfrm>
            <a:prstGeom prst="rect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</p:pic>
      </p:grpSp>
      <p:sp>
        <p:nvSpPr>
          <p:cNvPr id="9" name="TextBox 8"/>
          <p:cNvSpPr txBox="1"/>
          <p:nvPr/>
        </p:nvSpPr>
        <p:spPr>
          <a:xfrm>
            <a:off x="168812" y="5657671"/>
            <a:ext cx="88868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dirty="0" smtClean="0"/>
              <a:t>Less numerical sampling generates more spreader eigenfunctions than analytical one.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dirty="0" smtClean="0"/>
              <a:t>More spreader eigenfunctions have lower eigenvalues (energies) than analytical one.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dirty="0" smtClean="0"/>
              <a:t>Higher excited states need more numerical sapling to get correct eigenvalue due to theirs</a:t>
            </a:r>
            <a:br>
              <a:rPr lang="en-US" altLang="ko-KR" dirty="0" smtClean="0"/>
            </a:br>
            <a:r>
              <a:rPr lang="en-US" altLang="ko-KR" dirty="0" smtClean="0"/>
              <a:t>faster varying nature.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04823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</TotalTime>
  <Words>38</Words>
  <Application>Microsoft Office PowerPoint</Application>
  <PresentationFormat>화면 슬라이드 쇼(4:3)</PresentationFormat>
  <Paragraphs>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맑은 고딕</vt:lpstr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 찬준</dc:creator>
  <cp:lastModifiedBy>정 찬준</cp:lastModifiedBy>
  <cp:revision>6</cp:revision>
  <dcterms:created xsi:type="dcterms:W3CDTF">2018-09-09T08:06:29Z</dcterms:created>
  <dcterms:modified xsi:type="dcterms:W3CDTF">2018-09-09T08:34:03Z</dcterms:modified>
</cp:coreProperties>
</file>