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76" r:id="rId9"/>
    <p:sldId id="275" r:id="rId10"/>
    <p:sldId id="279" r:id="rId11"/>
    <p:sldId id="271" r:id="rId12"/>
    <p:sldId id="262" r:id="rId13"/>
    <p:sldId id="269" r:id="rId14"/>
    <p:sldId id="272" r:id="rId15"/>
    <p:sldId id="274" r:id="rId16"/>
    <p:sldId id="266" r:id="rId17"/>
    <p:sldId id="277" r:id="rId18"/>
    <p:sldId id="273" r:id="rId19"/>
    <p:sldId id="278" r:id="rId20"/>
    <p:sldId id="26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9"/>
  </p:normalViewPr>
  <p:slideViewPr>
    <p:cSldViewPr snapToGrid="0" snapToObjects="1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269EA-FAD0-7548-9ADF-D3CA831F882E}" type="doc">
      <dgm:prSet loTypeId="urn:microsoft.com/office/officeart/2005/8/layout/hierarchy1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CDBF0C-014F-FF41-93B8-22D651D9F19C}" type="asst">
      <dgm:prSet phldrT="[Text]"/>
      <dgm:spPr/>
      <dgm:t>
        <a:bodyPr/>
        <a:lstStyle/>
        <a:p>
          <a:r>
            <a:rPr lang="en-US" dirty="0" smtClean="0"/>
            <a:t>Menu</a:t>
          </a:r>
        </a:p>
      </dgm:t>
    </dgm:pt>
    <dgm:pt modelId="{134220A3-7425-FF4F-886A-036EE95D6D9D}" type="parTrans" cxnId="{FB4CF1E0-987C-E74D-8D00-CFA183D5F8BB}">
      <dgm:prSet/>
      <dgm:spPr/>
      <dgm:t>
        <a:bodyPr/>
        <a:lstStyle/>
        <a:p>
          <a:endParaRPr lang="en-US"/>
        </a:p>
      </dgm:t>
    </dgm:pt>
    <dgm:pt modelId="{E9862FD8-F47F-B348-91ED-A6B07F408D2A}" type="sibTrans" cxnId="{FB4CF1E0-987C-E74D-8D00-CFA183D5F8BB}">
      <dgm:prSet/>
      <dgm:spPr/>
      <dgm:t>
        <a:bodyPr/>
        <a:lstStyle/>
        <a:p>
          <a:endParaRPr lang="en-US"/>
        </a:p>
      </dgm:t>
    </dgm:pt>
    <dgm:pt modelId="{DF85060F-F34A-E54C-904C-2D49707DAC97}">
      <dgm:prSet phldrT="[Text]"/>
      <dgm:spPr/>
      <dgm:t>
        <a:bodyPr/>
        <a:lstStyle/>
        <a:p>
          <a:r>
            <a:rPr lang="en-US" dirty="0" smtClean="0"/>
            <a:t>Play</a:t>
          </a:r>
          <a:endParaRPr lang="en-US" dirty="0"/>
        </a:p>
      </dgm:t>
    </dgm:pt>
    <dgm:pt modelId="{903BA29C-63E4-B34B-9B62-FD02537E9A49}" type="parTrans" cxnId="{D5EBDC6A-FBD5-3D4B-BD65-907223BF15DD}">
      <dgm:prSet/>
      <dgm:spPr/>
      <dgm:t>
        <a:bodyPr/>
        <a:lstStyle/>
        <a:p>
          <a:endParaRPr lang="en-US"/>
        </a:p>
      </dgm:t>
    </dgm:pt>
    <dgm:pt modelId="{50BC9117-0790-1541-B3F6-A8FC080BEC0D}" type="sibTrans" cxnId="{D5EBDC6A-FBD5-3D4B-BD65-907223BF15DD}">
      <dgm:prSet/>
      <dgm:spPr/>
      <dgm:t>
        <a:bodyPr/>
        <a:lstStyle/>
        <a:p>
          <a:endParaRPr lang="en-US"/>
        </a:p>
      </dgm:t>
    </dgm:pt>
    <dgm:pt modelId="{3A2F41C1-E10E-664C-AAC1-6A7BF3A33BA2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40F99610-6BE9-4E4E-9636-7B88AF60713A}" type="parTrans" cxnId="{3DF8C743-8CFE-014D-A832-92CE7555DDC7}">
      <dgm:prSet/>
      <dgm:spPr/>
      <dgm:t>
        <a:bodyPr/>
        <a:lstStyle/>
        <a:p>
          <a:endParaRPr lang="en-US"/>
        </a:p>
      </dgm:t>
    </dgm:pt>
    <dgm:pt modelId="{7CC3F9A5-6437-D54F-BE46-E66B309DBE8F}" type="sibTrans" cxnId="{3DF8C743-8CFE-014D-A832-92CE7555DDC7}">
      <dgm:prSet/>
      <dgm:spPr/>
      <dgm:t>
        <a:bodyPr/>
        <a:lstStyle/>
        <a:p>
          <a:endParaRPr lang="en-US"/>
        </a:p>
      </dgm:t>
    </dgm:pt>
    <dgm:pt modelId="{9A95BBC2-E63F-A345-AB72-01CAA598FA5E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Quit</a:t>
          </a:r>
          <a:endParaRPr lang="en-US" dirty="0"/>
        </a:p>
      </dgm:t>
    </dgm:pt>
    <dgm:pt modelId="{F663255E-5318-284B-97BE-D9B164618984}" type="parTrans" cxnId="{0680E22B-E892-3445-A307-5182710D5932}">
      <dgm:prSet/>
      <dgm:spPr/>
      <dgm:t>
        <a:bodyPr/>
        <a:lstStyle/>
        <a:p>
          <a:endParaRPr lang="en-US"/>
        </a:p>
      </dgm:t>
    </dgm:pt>
    <dgm:pt modelId="{B8310DAF-5451-FB41-A505-85BD214B5F32}" type="sibTrans" cxnId="{0680E22B-E892-3445-A307-5182710D5932}">
      <dgm:prSet/>
      <dgm:spPr/>
      <dgm:t>
        <a:bodyPr/>
        <a:lstStyle/>
        <a:p>
          <a:endParaRPr lang="en-US"/>
        </a:p>
      </dgm:t>
    </dgm:pt>
    <dgm:pt modelId="{6C9D7814-02A7-2144-9011-38AF5C8890C2}">
      <dgm:prSet/>
      <dgm:spPr/>
      <dgm:t>
        <a:bodyPr/>
        <a:lstStyle/>
        <a:p>
          <a:r>
            <a:rPr lang="en-US" dirty="0" smtClean="0"/>
            <a:t>Instruction</a:t>
          </a:r>
        </a:p>
      </dgm:t>
    </dgm:pt>
    <dgm:pt modelId="{B2A64912-AFB8-B749-AD72-2BBC20BBBDD2}" type="parTrans" cxnId="{6FAD4994-BDA6-6945-A1EB-98319283F3D2}">
      <dgm:prSet/>
      <dgm:spPr/>
      <dgm:t>
        <a:bodyPr/>
        <a:lstStyle/>
        <a:p>
          <a:endParaRPr lang="en-US"/>
        </a:p>
      </dgm:t>
    </dgm:pt>
    <dgm:pt modelId="{B227C4F8-AFA9-6D4C-9555-1A0770A184C8}" type="sibTrans" cxnId="{6FAD4994-BDA6-6945-A1EB-98319283F3D2}">
      <dgm:prSet/>
      <dgm:spPr/>
      <dgm:t>
        <a:bodyPr/>
        <a:lstStyle/>
        <a:p>
          <a:endParaRPr lang="en-US"/>
        </a:p>
      </dgm:t>
    </dgm:pt>
    <dgm:pt modelId="{68D629BF-3D3E-5740-9AF9-827A59A61D67}">
      <dgm:prSet phldrT="[Text]"/>
      <dgm:spPr/>
      <dgm:t>
        <a:bodyPr/>
        <a:lstStyle/>
        <a:p>
          <a:r>
            <a:rPr lang="en-US" dirty="0" smtClean="0"/>
            <a:t>Hard</a:t>
          </a:r>
          <a:endParaRPr lang="en-US" dirty="0"/>
        </a:p>
      </dgm:t>
    </dgm:pt>
    <dgm:pt modelId="{260FC31E-F519-1841-80DD-A1DBA7BF7176}" type="parTrans" cxnId="{60C6D7DB-37D6-FC41-B1A6-1561A74BC068}">
      <dgm:prSet/>
      <dgm:spPr/>
      <dgm:t>
        <a:bodyPr/>
        <a:lstStyle/>
        <a:p>
          <a:endParaRPr lang="en-US"/>
        </a:p>
      </dgm:t>
    </dgm:pt>
    <dgm:pt modelId="{A072D763-CFE9-7B4F-8E29-1E084A521513}" type="sibTrans" cxnId="{60C6D7DB-37D6-FC41-B1A6-1561A74BC068}">
      <dgm:prSet/>
      <dgm:spPr/>
      <dgm:t>
        <a:bodyPr/>
        <a:lstStyle/>
        <a:p>
          <a:endParaRPr lang="en-US"/>
        </a:p>
      </dgm:t>
    </dgm:pt>
    <dgm:pt modelId="{E6589239-C965-C647-89C9-BE942776CBC0}">
      <dgm:prSet phldrT="[Text]"/>
      <dgm:spPr/>
      <dgm:t>
        <a:bodyPr/>
        <a:lstStyle/>
        <a:p>
          <a:r>
            <a:rPr lang="en-US" dirty="0" smtClean="0"/>
            <a:t>Easy</a:t>
          </a:r>
          <a:endParaRPr lang="en-US" dirty="0"/>
        </a:p>
      </dgm:t>
    </dgm:pt>
    <dgm:pt modelId="{B105C239-C01D-FA45-A602-927BB22CA42B}" type="parTrans" cxnId="{3E19F612-136D-C141-97ED-029B3C2F3D99}">
      <dgm:prSet/>
      <dgm:spPr/>
      <dgm:t>
        <a:bodyPr/>
        <a:lstStyle/>
        <a:p>
          <a:endParaRPr lang="en-US"/>
        </a:p>
      </dgm:t>
    </dgm:pt>
    <dgm:pt modelId="{13AEF0A2-1EEB-284B-AD35-537C9F580FFE}" type="sibTrans" cxnId="{3E19F612-136D-C141-97ED-029B3C2F3D99}">
      <dgm:prSet/>
      <dgm:spPr/>
      <dgm:t>
        <a:bodyPr/>
        <a:lstStyle/>
        <a:p>
          <a:endParaRPr lang="en-US"/>
        </a:p>
      </dgm:t>
    </dgm:pt>
    <dgm:pt modelId="{C0825264-9E83-374F-B51A-B8B5CAA80CBA}">
      <dgm:prSet phldrT="[Text]"/>
      <dgm:spPr/>
      <dgm:t>
        <a:bodyPr/>
        <a:lstStyle/>
        <a:p>
          <a:r>
            <a:rPr lang="en-US" dirty="0" smtClean="0"/>
            <a:t>Moderate</a:t>
          </a:r>
          <a:endParaRPr lang="en-US" dirty="0"/>
        </a:p>
      </dgm:t>
    </dgm:pt>
    <dgm:pt modelId="{C3EEC0F4-FDE4-C841-98E0-74281155170F}" type="parTrans" cxnId="{4590450A-FDAC-1F4B-97FA-BE413F8BA177}">
      <dgm:prSet/>
      <dgm:spPr/>
      <dgm:t>
        <a:bodyPr/>
        <a:lstStyle/>
        <a:p>
          <a:endParaRPr lang="en-US"/>
        </a:p>
      </dgm:t>
    </dgm:pt>
    <dgm:pt modelId="{A416F765-3F2E-5A40-853F-0D2B2357751F}" type="sibTrans" cxnId="{4590450A-FDAC-1F4B-97FA-BE413F8BA177}">
      <dgm:prSet/>
      <dgm:spPr/>
      <dgm:t>
        <a:bodyPr/>
        <a:lstStyle/>
        <a:p>
          <a:endParaRPr lang="en-US"/>
        </a:p>
      </dgm:t>
    </dgm:pt>
    <dgm:pt modelId="{6917AB49-F6F5-8244-B830-A09B7527F2FE}">
      <dgm:prSet/>
      <dgm:spPr/>
      <dgm:t>
        <a:bodyPr/>
        <a:lstStyle/>
        <a:p>
          <a:r>
            <a:rPr lang="en-US" dirty="0" smtClean="0"/>
            <a:t>Game Mode</a:t>
          </a:r>
        </a:p>
      </dgm:t>
    </dgm:pt>
    <dgm:pt modelId="{220964EF-B9EA-8848-9DE5-7752E1A0C777}" type="parTrans" cxnId="{C4428B98-37C3-6C4D-A762-83A2608A5005}">
      <dgm:prSet/>
      <dgm:spPr/>
      <dgm:t>
        <a:bodyPr/>
        <a:lstStyle/>
        <a:p>
          <a:endParaRPr lang="en-US"/>
        </a:p>
      </dgm:t>
    </dgm:pt>
    <dgm:pt modelId="{4339AA61-BD7E-EA46-B3D9-06383144BD63}" type="sibTrans" cxnId="{C4428B98-37C3-6C4D-A762-83A2608A5005}">
      <dgm:prSet/>
      <dgm:spPr/>
      <dgm:t>
        <a:bodyPr/>
        <a:lstStyle/>
        <a:p>
          <a:endParaRPr lang="en-US"/>
        </a:p>
      </dgm:t>
    </dgm:pt>
    <dgm:pt modelId="{251BA99A-4D22-C243-9EE9-01B65861A3BB}">
      <dgm:prSet phldrT="[Text]"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</dgm:pt>
    <dgm:pt modelId="{0BE52784-91E0-1940-98AD-F52B2960C3AE}" type="parTrans" cxnId="{CA3D1A49-8ADE-DC40-A94B-B52B659A8A4D}">
      <dgm:prSet/>
      <dgm:spPr/>
      <dgm:t>
        <a:bodyPr/>
        <a:lstStyle/>
        <a:p>
          <a:endParaRPr lang="en-US"/>
        </a:p>
      </dgm:t>
    </dgm:pt>
    <dgm:pt modelId="{A48892ED-BB48-9647-9977-3B30B75EF5B1}" type="sibTrans" cxnId="{CA3D1A49-8ADE-DC40-A94B-B52B659A8A4D}">
      <dgm:prSet/>
      <dgm:spPr/>
      <dgm:t>
        <a:bodyPr/>
        <a:lstStyle/>
        <a:p>
          <a:endParaRPr lang="en-US"/>
        </a:p>
      </dgm:t>
    </dgm:pt>
    <dgm:pt modelId="{0353CBBF-CC78-9742-99F1-3F8961BEB61C}" type="pres">
      <dgm:prSet presAssocID="{1AC269EA-FAD0-7548-9ADF-D3CA831F88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B19788-FC0A-B84D-A024-81E8497DBD15}" type="pres">
      <dgm:prSet presAssocID="{9BCDBF0C-014F-FF41-93B8-22D651D9F19C}" presName="hierRoot1" presStyleCnt="0"/>
      <dgm:spPr/>
      <dgm:t>
        <a:bodyPr/>
        <a:lstStyle/>
        <a:p>
          <a:endParaRPr lang="en-US"/>
        </a:p>
      </dgm:t>
    </dgm:pt>
    <dgm:pt modelId="{ECA2F93E-D38B-AC4B-B618-D9459291741E}" type="pres">
      <dgm:prSet presAssocID="{9BCDBF0C-014F-FF41-93B8-22D651D9F19C}" presName="composite" presStyleCnt="0"/>
      <dgm:spPr/>
      <dgm:t>
        <a:bodyPr/>
        <a:lstStyle/>
        <a:p>
          <a:endParaRPr lang="en-US"/>
        </a:p>
      </dgm:t>
    </dgm:pt>
    <dgm:pt modelId="{45C85659-A69F-324D-ADAD-3947A6F02C86}" type="pres">
      <dgm:prSet presAssocID="{9BCDBF0C-014F-FF41-93B8-22D651D9F19C}" presName="background" presStyleLbl="node0" presStyleIdx="0" presStyleCnt="1"/>
      <dgm:spPr/>
      <dgm:t>
        <a:bodyPr/>
        <a:lstStyle/>
        <a:p>
          <a:endParaRPr lang="en-US"/>
        </a:p>
      </dgm:t>
    </dgm:pt>
    <dgm:pt modelId="{5CCAE400-411C-CF4E-BB93-1594CE832067}" type="pres">
      <dgm:prSet presAssocID="{9BCDBF0C-014F-FF41-93B8-22D651D9F19C}" presName="text" presStyleLbl="fgAcc0" presStyleIdx="0" presStyleCnt="1" custLinFactNeighborX="-45880" custLinFactNeighborY="-602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BB9FC-C2F6-B14C-A20F-719600B69E3B}" type="pres">
      <dgm:prSet presAssocID="{9BCDBF0C-014F-FF41-93B8-22D651D9F19C}" presName="hierChild2" presStyleCnt="0"/>
      <dgm:spPr/>
      <dgm:t>
        <a:bodyPr/>
        <a:lstStyle/>
        <a:p>
          <a:endParaRPr lang="en-US"/>
        </a:p>
      </dgm:t>
    </dgm:pt>
    <dgm:pt modelId="{33A8B20A-DCF0-534F-ABE8-1E2CA15A0DC7}" type="pres">
      <dgm:prSet presAssocID="{903BA29C-63E4-B34B-9B62-FD02537E9A49}" presName="Name10" presStyleLbl="parChTrans1D2" presStyleIdx="0" presStyleCnt="4"/>
      <dgm:spPr/>
      <dgm:t>
        <a:bodyPr/>
        <a:lstStyle/>
        <a:p>
          <a:endParaRPr lang="en-US"/>
        </a:p>
      </dgm:t>
    </dgm:pt>
    <dgm:pt modelId="{366DBAC4-AD2E-A347-B177-B56D3ACBD548}" type="pres">
      <dgm:prSet presAssocID="{DF85060F-F34A-E54C-904C-2D49707DAC97}" presName="hierRoot2" presStyleCnt="0"/>
      <dgm:spPr/>
      <dgm:t>
        <a:bodyPr/>
        <a:lstStyle/>
        <a:p>
          <a:endParaRPr lang="en-US"/>
        </a:p>
      </dgm:t>
    </dgm:pt>
    <dgm:pt modelId="{D7A796E4-F4FF-F04A-A34B-F93848ECF626}" type="pres">
      <dgm:prSet presAssocID="{DF85060F-F34A-E54C-904C-2D49707DAC97}" presName="composite2" presStyleCnt="0"/>
      <dgm:spPr/>
      <dgm:t>
        <a:bodyPr/>
        <a:lstStyle/>
        <a:p>
          <a:endParaRPr lang="en-US"/>
        </a:p>
      </dgm:t>
    </dgm:pt>
    <dgm:pt modelId="{2487B227-057A-E14B-B409-01A534E188DC}" type="pres">
      <dgm:prSet presAssocID="{DF85060F-F34A-E54C-904C-2D49707DAC97}" presName="background2" presStyleLbl="node2" presStyleIdx="0" presStyleCnt="4"/>
      <dgm:spPr/>
      <dgm:t>
        <a:bodyPr/>
        <a:lstStyle/>
        <a:p>
          <a:endParaRPr lang="en-US"/>
        </a:p>
      </dgm:t>
    </dgm:pt>
    <dgm:pt modelId="{FE0B2FA7-D3FD-6048-9177-6DF37576DA5C}" type="pres">
      <dgm:prSet presAssocID="{DF85060F-F34A-E54C-904C-2D49707DAC97}" presName="text2" presStyleLbl="fgAcc2" presStyleIdx="0" presStyleCnt="4" custLinFactNeighborX="-800" custLinFactNeighborY="-8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ABF07-24E2-374E-8E46-BCC651E8A21A}" type="pres">
      <dgm:prSet presAssocID="{DF85060F-F34A-E54C-904C-2D49707DAC97}" presName="hierChild3" presStyleCnt="0"/>
      <dgm:spPr/>
      <dgm:t>
        <a:bodyPr/>
        <a:lstStyle/>
        <a:p>
          <a:endParaRPr lang="en-US"/>
        </a:p>
      </dgm:t>
    </dgm:pt>
    <dgm:pt modelId="{0EC2F7E4-4C79-6B44-BB02-71CBE28764E5}" type="pres">
      <dgm:prSet presAssocID="{B105C239-C01D-FA45-A602-927BB22CA42B}" presName="Name17" presStyleLbl="parChTrans1D3" presStyleIdx="0" presStyleCnt="5"/>
      <dgm:spPr/>
      <dgm:t>
        <a:bodyPr/>
        <a:lstStyle/>
        <a:p>
          <a:endParaRPr lang="en-US"/>
        </a:p>
      </dgm:t>
    </dgm:pt>
    <dgm:pt modelId="{23531BB4-838E-4C47-8B42-7C6AB82A4239}" type="pres">
      <dgm:prSet presAssocID="{E6589239-C965-C647-89C9-BE942776CBC0}" presName="hierRoot3" presStyleCnt="0"/>
      <dgm:spPr/>
      <dgm:t>
        <a:bodyPr/>
        <a:lstStyle/>
        <a:p>
          <a:endParaRPr lang="en-US"/>
        </a:p>
      </dgm:t>
    </dgm:pt>
    <dgm:pt modelId="{90ADFA4C-68FB-104F-96D2-EB16A807EB35}" type="pres">
      <dgm:prSet presAssocID="{E6589239-C965-C647-89C9-BE942776CBC0}" presName="composite3" presStyleCnt="0"/>
      <dgm:spPr/>
      <dgm:t>
        <a:bodyPr/>
        <a:lstStyle/>
        <a:p>
          <a:endParaRPr lang="en-US"/>
        </a:p>
      </dgm:t>
    </dgm:pt>
    <dgm:pt modelId="{C7F288C6-F3BF-8F45-8D47-A628F7B0B18F}" type="pres">
      <dgm:prSet presAssocID="{E6589239-C965-C647-89C9-BE942776CBC0}" presName="background3" presStyleLbl="node3" presStyleIdx="0" presStyleCnt="5"/>
      <dgm:spPr/>
      <dgm:t>
        <a:bodyPr/>
        <a:lstStyle/>
        <a:p>
          <a:endParaRPr lang="en-US"/>
        </a:p>
      </dgm:t>
    </dgm:pt>
    <dgm:pt modelId="{567A3F78-DF26-DB42-A100-5CDCFCDD3536}" type="pres">
      <dgm:prSet presAssocID="{E6589239-C965-C647-89C9-BE942776CBC0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D16FF-6FF5-5B43-A0DF-3A7D4ADD5982}" type="pres">
      <dgm:prSet presAssocID="{E6589239-C965-C647-89C9-BE942776CBC0}" presName="hierChild4" presStyleCnt="0"/>
      <dgm:spPr/>
      <dgm:t>
        <a:bodyPr/>
        <a:lstStyle/>
        <a:p>
          <a:endParaRPr lang="en-US"/>
        </a:p>
      </dgm:t>
    </dgm:pt>
    <dgm:pt modelId="{0B7E1098-923F-C449-8E1E-2DB175D4ED9C}" type="pres">
      <dgm:prSet presAssocID="{C3EEC0F4-FDE4-C841-98E0-74281155170F}" presName="Name17" presStyleLbl="parChTrans1D3" presStyleIdx="1" presStyleCnt="5"/>
      <dgm:spPr/>
      <dgm:t>
        <a:bodyPr/>
        <a:lstStyle/>
        <a:p>
          <a:endParaRPr lang="en-US"/>
        </a:p>
      </dgm:t>
    </dgm:pt>
    <dgm:pt modelId="{337C6F3C-6622-2148-8CD7-E3B435B054C1}" type="pres">
      <dgm:prSet presAssocID="{C0825264-9E83-374F-B51A-B8B5CAA80CBA}" presName="hierRoot3" presStyleCnt="0"/>
      <dgm:spPr/>
      <dgm:t>
        <a:bodyPr/>
        <a:lstStyle/>
        <a:p>
          <a:endParaRPr lang="en-US"/>
        </a:p>
      </dgm:t>
    </dgm:pt>
    <dgm:pt modelId="{73494B5D-2DEE-7D4A-A446-A7EA11F582A6}" type="pres">
      <dgm:prSet presAssocID="{C0825264-9E83-374F-B51A-B8B5CAA80CBA}" presName="composite3" presStyleCnt="0"/>
      <dgm:spPr/>
      <dgm:t>
        <a:bodyPr/>
        <a:lstStyle/>
        <a:p>
          <a:endParaRPr lang="en-US"/>
        </a:p>
      </dgm:t>
    </dgm:pt>
    <dgm:pt modelId="{D8AE00E9-D3E2-A047-AF0E-A965835E627C}" type="pres">
      <dgm:prSet presAssocID="{C0825264-9E83-374F-B51A-B8B5CAA80CBA}" presName="background3" presStyleLbl="node3" presStyleIdx="1" presStyleCnt="5"/>
      <dgm:spPr/>
      <dgm:t>
        <a:bodyPr/>
        <a:lstStyle/>
        <a:p>
          <a:endParaRPr lang="en-US"/>
        </a:p>
      </dgm:t>
    </dgm:pt>
    <dgm:pt modelId="{0A40EBD8-98D9-BA40-B2AD-18DBE6ADA742}" type="pres">
      <dgm:prSet presAssocID="{C0825264-9E83-374F-B51A-B8B5CAA80CBA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6CEE3-ECC1-924F-A9BD-7D51C640F927}" type="pres">
      <dgm:prSet presAssocID="{C0825264-9E83-374F-B51A-B8B5CAA80CBA}" presName="hierChild4" presStyleCnt="0"/>
      <dgm:spPr/>
      <dgm:t>
        <a:bodyPr/>
        <a:lstStyle/>
        <a:p>
          <a:endParaRPr lang="en-US"/>
        </a:p>
      </dgm:t>
    </dgm:pt>
    <dgm:pt modelId="{4168E653-193F-1D46-B844-8D518B2937CA}" type="pres">
      <dgm:prSet presAssocID="{260FC31E-F519-1841-80DD-A1DBA7BF7176}" presName="Name17" presStyleLbl="parChTrans1D3" presStyleIdx="2" presStyleCnt="5"/>
      <dgm:spPr/>
      <dgm:t>
        <a:bodyPr/>
        <a:lstStyle/>
        <a:p>
          <a:endParaRPr lang="en-US"/>
        </a:p>
      </dgm:t>
    </dgm:pt>
    <dgm:pt modelId="{5190B668-C569-D24B-A1C4-E4B57F57E584}" type="pres">
      <dgm:prSet presAssocID="{68D629BF-3D3E-5740-9AF9-827A59A61D67}" presName="hierRoot3" presStyleCnt="0"/>
      <dgm:spPr/>
      <dgm:t>
        <a:bodyPr/>
        <a:lstStyle/>
        <a:p>
          <a:endParaRPr lang="en-US"/>
        </a:p>
      </dgm:t>
    </dgm:pt>
    <dgm:pt modelId="{0950216D-5A84-364D-92C9-0774D032B19B}" type="pres">
      <dgm:prSet presAssocID="{68D629BF-3D3E-5740-9AF9-827A59A61D67}" presName="composite3" presStyleCnt="0"/>
      <dgm:spPr/>
      <dgm:t>
        <a:bodyPr/>
        <a:lstStyle/>
        <a:p>
          <a:endParaRPr lang="en-US"/>
        </a:p>
      </dgm:t>
    </dgm:pt>
    <dgm:pt modelId="{FA422397-A01B-EA49-A707-D5B86C67C772}" type="pres">
      <dgm:prSet presAssocID="{68D629BF-3D3E-5740-9AF9-827A59A61D67}" presName="background3" presStyleLbl="node3" presStyleIdx="2" presStyleCnt="5"/>
      <dgm:spPr/>
      <dgm:t>
        <a:bodyPr/>
        <a:lstStyle/>
        <a:p>
          <a:endParaRPr lang="en-US"/>
        </a:p>
      </dgm:t>
    </dgm:pt>
    <dgm:pt modelId="{DB289D27-F679-544A-89B4-ED3E60B94A3C}" type="pres">
      <dgm:prSet presAssocID="{68D629BF-3D3E-5740-9AF9-827A59A61D6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2AC3-843A-9D4C-8A7C-6AEB78BA587A}" type="pres">
      <dgm:prSet presAssocID="{68D629BF-3D3E-5740-9AF9-827A59A61D67}" presName="hierChild4" presStyleCnt="0"/>
      <dgm:spPr/>
      <dgm:t>
        <a:bodyPr/>
        <a:lstStyle/>
        <a:p>
          <a:endParaRPr lang="en-US"/>
        </a:p>
      </dgm:t>
    </dgm:pt>
    <dgm:pt modelId="{CF3066AC-5F64-1B42-A967-D1E4DB9D7AC2}" type="pres">
      <dgm:prSet presAssocID="{B2A64912-AFB8-B749-AD72-2BBC20BBBD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A43C933-0511-E545-A83B-13A2F87DED6A}" type="pres">
      <dgm:prSet presAssocID="{6C9D7814-02A7-2144-9011-38AF5C8890C2}" presName="hierRoot2" presStyleCnt="0"/>
      <dgm:spPr/>
      <dgm:t>
        <a:bodyPr/>
        <a:lstStyle/>
        <a:p>
          <a:endParaRPr lang="en-US"/>
        </a:p>
      </dgm:t>
    </dgm:pt>
    <dgm:pt modelId="{5569DCEC-FBB8-5540-A866-4EC461D8D755}" type="pres">
      <dgm:prSet presAssocID="{6C9D7814-02A7-2144-9011-38AF5C8890C2}" presName="composite2" presStyleCnt="0"/>
      <dgm:spPr/>
      <dgm:t>
        <a:bodyPr/>
        <a:lstStyle/>
        <a:p>
          <a:endParaRPr lang="en-US"/>
        </a:p>
      </dgm:t>
    </dgm:pt>
    <dgm:pt modelId="{84A6AFA8-00E4-544F-8F8C-DAAC3817B4E7}" type="pres">
      <dgm:prSet presAssocID="{6C9D7814-02A7-2144-9011-38AF5C8890C2}" presName="background2" presStyleLbl="node2" presStyleIdx="1" presStyleCnt="4"/>
      <dgm:spPr/>
      <dgm:t>
        <a:bodyPr/>
        <a:lstStyle/>
        <a:p>
          <a:endParaRPr lang="en-US"/>
        </a:p>
      </dgm:t>
    </dgm:pt>
    <dgm:pt modelId="{D1DE74E5-8009-F048-8859-4274897B3347}" type="pres">
      <dgm:prSet presAssocID="{6C9D7814-02A7-2144-9011-38AF5C8890C2}" presName="text2" presStyleLbl="fgAcc2" presStyleIdx="1" presStyleCnt="4" custLinFactNeighborX="-45652" custLinFactNeighborY="-126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F10D8-7D39-424D-A98C-0458DB4235C8}" type="pres">
      <dgm:prSet presAssocID="{6C9D7814-02A7-2144-9011-38AF5C8890C2}" presName="hierChild3" presStyleCnt="0"/>
      <dgm:spPr/>
      <dgm:t>
        <a:bodyPr/>
        <a:lstStyle/>
        <a:p>
          <a:endParaRPr lang="en-US"/>
        </a:p>
      </dgm:t>
    </dgm:pt>
    <dgm:pt modelId="{190C3E8D-181A-8640-AB7F-C3D1B6146C71}" type="pres">
      <dgm:prSet presAssocID="{220964EF-B9EA-8848-9DE5-7752E1A0C777}" presName="Name17" presStyleLbl="parChTrans1D3" presStyleIdx="3" presStyleCnt="5"/>
      <dgm:spPr/>
      <dgm:t>
        <a:bodyPr/>
        <a:lstStyle/>
        <a:p>
          <a:endParaRPr lang="en-US"/>
        </a:p>
      </dgm:t>
    </dgm:pt>
    <dgm:pt modelId="{91580CD3-39B5-664B-9792-291FAF6774ED}" type="pres">
      <dgm:prSet presAssocID="{6917AB49-F6F5-8244-B830-A09B7527F2FE}" presName="hierRoot3" presStyleCnt="0"/>
      <dgm:spPr/>
      <dgm:t>
        <a:bodyPr/>
        <a:lstStyle/>
        <a:p>
          <a:endParaRPr lang="en-US"/>
        </a:p>
      </dgm:t>
    </dgm:pt>
    <dgm:pt modelId="{71AA66C3-8A89-EC40-9BB2-00238D8E2786}" type="pres">
      <dgm:prSet presAssocID="{6917AB49-F6F5-8244-B830-A09B7527F2FE}" presName="composite3" presStyleCnt="0"/>
      <dgm:spPr/>
      <dgm:t>
        <a:bodyPr/>
        <a:lstStyle/>
        <a:p>
          <a:endParaRPr lang="en-US"/>
        </a:p>
      </dgm:t>
    </dgm:pt>
    <dgm:pt modelId="{F712439D-7BE1-AC40-A7C0-3F567FDDDC9E}" type="pres">
      <dgm:prSet presAssocID="{6917AB49-F6F5-8244-B830-A09B7527F2FE}" presName="background3" presStyleLbl="node3" presStyleIdx="3" presStyleCnt="5"/>
      <dgm:spPr/>
      <dgm:t>
        <a:bodyPr/>
        <a:lstStyle/>
        <a:p>
          <a:endParaRPr lang="en-US"/>
        </a:p>
      </dgm:t>
    </dgm:pt>
    <dgm:pt modelId="{E0ABAAF0-86ED-8547-8A5F-EE0D432083F0}" type="pres">
      <dgm:prSet presAssocID="{6917AB49-F6F5-8244-B830-A09B7527F2FE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B668AD-5798-B041-8476-42F347FA8DD4}" type="pres">
      <dgm:prSet presAssocID="{6917AB49-F6F5-8244-B830-A09B7527F2FE}" presName="hierChild4" presStyleCnt="0"/>
      <dgm:spPr/>
      <dgm:t>
        <a:bodyPr/>
        <a:lstStyle/>
        <a:p>
          <a:endParaRPr lang="en-US"/>
        </a:p>
      </dgm:t>
    </dgm:pt>
    <dgm:pt modelId="{5563886A-3190-F74E-9E12-078EEB59FAC3}" type="pres">
      <dgm:prSet presAssocID="{40F99610-6BE9-4E4E-9636-7B88AF60713A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9430EE5-DAA5-FD45-B86E-605B8663E22C}" type="pres">
      <dgm:prSet presAssocID="{3A2F41C1-E10E-664C-AAC1-6A7BF3A33BA2}" presName="hierRoot2" presStyleCnt="0"/>
      <dgm:spPr/>
      <dgm:t>
        <a:bodyPr/>
        <a:lstStyle/>
        <a:p>
          <a:endParaRPr lang="en-US"/>
        </a:p>
      </dgm:t>
    </dgm:pt>
    <dgm:pt modelId="{A0F8DC0E-CCE9-3849-8BA5-F9B3CE9F570F}" type="pres">
      <dgm:prSet presAssocID="{3A2F41C1-E10E-664C-AAC1-6A7BF3A33BA2}" presName="composite2" presStyleCnt="0"/>
      <dgm:spPr/>
      <dgm:t>
        <a:bodyPr/>
        <a:lstStyle/>
        <a:p>
          <a:endParaRPr lang="en-US"/>
        </a:p>
      </dgm:t>
    </dgm:pt>
    <dgm:pt modelId="{03F25DB4-37CC-6D4B-BEFA-A69EA93919D4}" type="pres">
      <dgm:prSet presAssocID="{3A2F41C1-E10E-664C-AAC1-6A7BF3A33BA2}" presName="background2" presStyleLbl="node2" presStyleIdx="2" presStyleCnt="4"/>
      <dgm:spPr/>
      <dgm:t>
        <a:bodyPr/>
        <a:lstStyle/>
        <a:p>
          <a:endParaRPr lang="en-US"/>
        </a:p>
      </dgm:t>
    </dgm:pt>
    <dgm:pt modelId="{30EE7ECF-7BF3-7B4F-BEA3-25CF0E659AF8}" type="pres">
      <dgm:prSet presAssocID="{3A2F41C1-E10E-664C-AAC1-6A7BF3A33BA2}" presName="text2" presStyleLbl="fgAcc2" presStyleIdx="2" presStyleCnt="4" custLinFactNeighborX="-47316" custLinFactNeighborY="-126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FE302-C338-F24B-BFF1-17DF897D6532}" type="pres">
      <dgm:prSet presAssocID="{3A2F41C1-E10E-664C-AAC1-6A7BF3A33BA2}" presName="hierChild3" presStyleCnt="0"/>
      <dgm:spPr/>
      <dgm:t>
        <a:bodyPr/>
        <a:lstStyle/>
        <a:p>
          <a:endParaRPr lang="en-US"/>
        </a:p>
      </dgm:t>
    </dgm:pt>
    <dgm:pt modelId="{E0475989-BFDD-724A-B3E1-B6E2AC2F59C8}" type="pres">
      <dgm:prSet presAssocID="{0BE52784-91E0-1940-98AD-F52B2960C3AE}" presName="Name17" presStyleLbl="parChTrans1D3" presStyleIdx="4" presStyleCnt="5"/>
      <dgm:spPr/>
      <dgm:t>
        <a:bodyPr/>
        <a:lstStyle/>
        <a:p>
          <a:endParaRPr lang="en-US"/>
        </a:p>
      </dgm:t>
    </dgm:pt>
    <dgm:pt modelId="{A17EB120-916E-4043-9F10-E3DD9041C34F}" type="pres">
      <dgm:prSet presAssocID="{251BA99A-4D22-C243-9EE9-01B65861A3BB}" presName="hierRoot3" presStyleCnt="0"/>
      <dgm:spPr/>
      <dgm:t>
        <a:bodyPr/>
        <a:lstStyle/>
        <a:p>
          <a:endParaRPr lang="en-US"/>
        </a:p>
      </dgm:t>
    </dgm:pt>
    <dgm:pt modelId="{BC55DA0E-9B4E-1B41-B466-42160198AB01}" type="pres">
      <dgm:prSet presAssocID="{251BA99A-4D22-C243-9EE9-01B65861A3BB}" presName="composite3" presStyleCnt="0"/>
      <dgm:spPr/>
      <dgm:t>
        <a:bodyPr/>
        <a:lstStyle/>
        <a:p>
          <a:endParaRPr lang="en-US"/>
        </a:p>
      </dgm:t>
    </dgm:pt>
    <dgm:pt modelId="{3B7E41D9-BFAA-FF44-819C-37196C3DC865}" type="pres">
      <dgm:prSet presAssocID="{251BA99A-4D22-C243-9EE9-01B65861A3BB}" presName="background3" presStyleLbl="node3" presStyleIdx="4" presStyleCnt="5"/>
      <dgm:spPr/>
      <dgm:t>
        <a:bodyPr/>
        <a:lstStyle/>
        <a:p>
          <a:endParaRPr lang="en-US"/>
        </a:p>
      </dgm:t>
    </dgm:pt>
    <dgm:pt modelId="{14D036CA-0CAF-AE45-A8A4-BC651ED5C548}" type="pres">
      <dgm:prSet presAssocID="{251BA99A-4D22-C243-9EE9-01B65861A3BB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ADADA-EC22-214A-9E6A-3F2ED29D32FE}" type="pres">
      <dgm:prSet presAssocID="{251BA99A-4D22-C243-9EE9-01B65861A3BB}" presName="hierChild4" presStyleCnt="0"/>
      <dgm:spPr/>
      <dgm:t>
        <a:bodyPr/>
        <a:lstStyle/>
        <a:p>
          <a:endParaRPr lang="en-US"/>
        </a:p>
      </dgm:t>
    </dgm:pt>
    <dgm:pt modelId="{34183928-991F-CB4A-9786-48DF23474A42}" type="pres">
      <dgm:prSet presAssocID="{F663255E-5318-284B-97BE-D9B164618984}" presName="Name10" presStyleLbl="parChTrans1D2" presStyleIdx="3" presStyleCnt="4"/>
      <dgm:spPr/>
      <dgm:t>
        <a:bodyPr/>
        <a:lstStyle/>
        <a:p>
          <a:endParaRPr lang="en-US"/>
        </a:p>
      </dgm:t>
    </dgm:pt>
    <dgm:pt modelId="{9404B3AB-EC6E-8D44-862A-0A3D643EAB2F}" type="pres">
      <dgm:prSet presAssocID="{9A95BBC2-E63F-A345-AB72-01CAA598FA5E}" presName="hierRoot2" presStyleCnt="0"/>
      <dgm:spPr/>
      <dgm:t>
        <a:bodyPr/>
        <a:lstStyle/>
        <a:p>
          <a:endParaRPr lang="en-US"/>
        </a:p>
      </dgm:t>
    </dgm:pt>
    <dgm:pt modelId="{922E6CDD-0B79-EF40-9602-778A701D512B}" type="pres">
      <dgm:prSet presAssocID="{9A95BBC2-E63F-A345-AB72-01CAA598FA5E}" presName="composite2" presStyleCnt="0"/>
      <dgm:spPr/>
      <dgm:t>
        <a:bodyPr/>
        <a:lstStyle/>
        <a:p>
          <a:endParaRPr lang="en-US"/>
        </a:p>
      </dgm:t>
    </dgm:pt>
    <dgm:pt modelId="{5A6F0CF9-05AC-1140-B81A-4E40769DA145}" type="pres">
      <dgm:prSet presAssocID="{9A95BBC2-E63F-A345-AB72-01CAA598FA5E}" presName="background2" presStyleLbl="node2" presStyleIdx="3" presStyleCnt="4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C4A48F4-20FD-2B47-BDFC-0A20FB7F2CBB}" type="pres">
      <dgm:prSet presAssocID="{9A95BBC2-E63F-A345-AB72-01CAA598FA5E}" presName="text2" presStyleLbl="fgAcc2" presStyleIdx="3" presStyleCnt="4" custLinFactX="55668" custLinFactNeighborX="100000" custLinFactNeighborY="-126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00CA7-1518-3A44-9A59-0051B99DAC14}" type="pres">
      <dgm:prSet presAssocID="{9A95BBC2-E63F-A345-AB72-01CAA598FA5E}" presName="hierChild3" presStyleCnt="0"/>
      <dgm:spPr/>
      <dgm:t>
        <a:bodyPr/>
        <a:lstStyle/>
        <a:p>
          <a:endParaRPr lang="en-US"/>
        </a:p>
      </dgm:t>
    </dgm:pt>
  </dgm:ptLst>
  <dgm:cxnLst>
    <dgm:cxn modelId="{130A0CAD-0336-5649-9E81-FF33B4DF6158}" type="presOf" srcId="{3A2F41C1-E10E-664C-AAC1-6A7BF3A33BA2}" destId="{30EE7ECF-7BF3-7B4F-BEA3-25CF0E659AF8}" srcOrd="0" destOrd="0" presId="urn:microsoft.com/office/officeart/2005/8/layout/hierarchy1"/>
    <dgm:cxn modelId="{8C95162E-CC5D-DC44-B2AB-C661B6CED1D2}" type="presOf" srcId="{DF85060F-F34A-E54C-904C-2D49707DAC97}" destId="{FE0B2FA7-D3FD-6048-9177-6DF37576DA5C}" srcOrd="0" destOrd="0" presId="urn:microsoft.com/office/officeart/2005/8/layout/hierarchy1"/>
    <dgm:cxn modelId="{3749CE0A-FDB3-E749-85E4-B14A9D6B46BC}" type="presOf" srcId="{9BCDBF0C-014F-FF41-93B8-22D651D9F19C}" destId="{5CCAE400-411C-CF4E-BB93-1594CE832067}" srcOrd="0" destOrd="0" presId="urn:microsoft.com/office/officeart/2005/8/layout/hierarchy1"/>
    <dgm:cxn modelId="{75BCABA1-9E3D-6640-B793-5A3929218428}" type="presOf" srcId="{903BA29C-63E4-B34B-9B62-FD02537E9A49}" destId="{33A8B20A-DCF0-534F-ABE8-1E2CA15A0DC7}" srcOrd="0" destOrd="0" presId="urn:microsoft.com/office/officeart/2005/8/layout/hierarchy1"/>
    <dgm:cxn modelId="{086A2AC4-32BD-8347-A9C3-C1B4C324C858}" type="presOf" srcId="{F663255E-5318-284B-97BE-D9B164618984}" destId="{34183928-991F-CB4A-9786-48DF23474A42}" srcOrd="0" destOrd="0" presId="urn:microsoft.com/office/officeart/2005/8/layout/hierarchy1"/>
    <dgm:cxn modelId="{82F9AC7A-3B7A-6048-A0C3-AA5D3393B215}" type="presOf" srcId="{6C9D7814-02A7-2144-9011-38AF5C8890C2}" destId="{D1DE74E5-8009-F048-8859-4274897B3347}" srcOrd="0" destOrd="0" presId="urn:microsoft.com/office/officeart/2005/8/layout/hierarchy1"/>
    <dgm:cxn modelId="{60C6D7DB-37D6-FC41-B1A6-1561A74BC068}" srcId="{DF85060F-F34A-E54C-904C-2D49707DAC97}" destId="{68D629BF-3D3E-5740-9AF9-827A59A61D67}" srcOrd="2" destOrd="0" parTransId="{260FC31E-F519-1841-80DD-A1DBA7BF7176}" sibTransId="{A072D763-CFE9-7B4F-8E29-1E084A521513}"/>
    <dgm:cxn modelId="{D5EBDC6A-FBD5-3D4B-BD65-907223BF15DD}" srcId="{9BCDBF0C-014F-FF41-93B8-22D651D9F19C}" destId="{DF85060F-F34A-E54C-904C-2D49707DAC97}" srcOrd="0" destOrd="0" parTransId="{903BA29C-63E4-B34B-9B62-FD02537E9A49}" sibTransId="{50BC9117-0790-1541-B3F6-A8FC080BEC0D}"/>
    <dgm:cxn modelId="{0B215945-CA33-A940-9A10-302263B3F0D8}" type="presOf" srcId="{68D629BF-3D3E-5740-9AF9-827A59A61D67}" destId="{DB289D27-F679-544A-89B4-ED3E60B94A3C}" srcOrd="0" destOrd="0" presId="urn:microsoft.com/office/officeart/2005/8/layout/hierarchy1"/>
    <dgm:cxn modelId="{D47B3963-45D8-5441-A491-013D0D6B6155}" type="presOf" srcId="{9A95BBC2-E63F-A345-AB72-01CAA598FA5E}" destId="{CC4A48F4-20FD-2B47-BDFC-0A20FB7F2CBB}" srcOrd="0" destOrd="0" presId="urn:microsoft.com/office/officeart/2005/8/layout/hierarchy1"/>
    <dgm:cxn modelId="{B98F6072-4DB6-0B4D-BB30-FF4DCF57EBE6}" type="presOf" srcId="{251BA99A-4D22-C243-9EE9-01B65861A3BB}" destId="{14D036CA-0CAF-AE45-A8A4-BC651ED5C548}" srcOrd="0" destOrd="0" presId="urn:microsoft.com/office/officeart/2005/8/layout/hierarchy1"/>
    <dgm:cxn modelId="{5E018065-4A02-744B-8432-5A3A46518823}" type="presOf" srcId="{40F99610-6BE9-4E4E-9636-7B88AF60713A}" destId="{5563886A-3190-F74E-9E12-078EEB59FAC3}" srcOrd="0" destOrd="0" presId="urn:microsoft.com/office/officeart/2005/8/layout/hierarchy1"/>
    <dgm:cxn modelId="{3DF8C743-8CFE-014D-A832-92CE7555DDC7}" srcId="{9BCDBF0C-014F-FF41-93B8-22D651D9F19C}" destId="{3A2F41C1-E10E-664C-AAC1-6A7BF3A33BA2}" srcOrd="2" destOrd="0" parTransId="{40F99610-6BE9-4E4E-9636-7B88AF60713A}" sibTransId="{7CC3F9A5-6437-D54F-BE46-E66B309DBE8F}"/>
    <dgm:cxn modelId="{3E19F612-136D-C141-97ED-029B3C2F3D99}" srcId="{DF85060F-F34A-E54C-904C-2D49707DAC97}" destId="{E6589239-C965-C647-89C9-BE942776CBC0}" srcOrd="0" destOrd="0" parTransId="{B105C239-C01D-FA45-A602-927BB22CA42B}" sibTransId="{13AEF0A2-1EEB-284B-AD35-537C9F580FFE}"/>
    <dgm:cxn modelId="{C5D410DD-53C5-1C4B-9947-A39CB815A6AC}" type="presOf" srcId="{C3EEC0F4-FDE4-C841-98E0-74281155170F}" destId="{0B7E1098-923F-C449-8E1E-2DB175D4ED9C}" srcOrd="0" destOrd="0" presId="urn:microsoft.com/office/officeart/2005/8/layout/hierarchy1"/>
    <dgm:cxn modelId="{5BE79FF7-C15D-274A-AA3D-DF9DA1293832}" type="presOf" srcId="{E6589239-C965-C647-89C9-BE942776CBC0}" destId="{567A3F78-DF26-DB42-A100-5CDCFCDD3536}" srcOrd="0" destOrd="0" presId="urn:microsoft.com/office/officeart/2005/8/layout/hierarchy1"/>
    <dgm:cxn modelId="{E7DC82A4-59ED-7F48-947A-45DB4AF8878D}" type="presOf" srcId="{220964EF-B9EA-8848-9DE5-7752E1A0C777}" destId="{190C3E8D-181A-8640-AB7F-C3D1B6146C71}" srcOrd="0" destOrd="0" presId="urn:microsoft.com/office/officeart/2005/8/layout/hierarchy1"/>
    <dgm:cxn modelId="{560587B7-6CB0-624D-B210-40BB16CC4C10}" type="presOf" srcId="{6917AB49-F6F5-8244-B830-A09B7527F2FE}" destId="{E0ABAAF0-86ED-8547-8A5F-EE0D432083F0}" srcOrd="0" destOrd="0" presId="urn:microsoft.com/office/officeart/2005/8/layout/hierarchy1"/>
    <dgm:cxn modelId="{4590450A-FDAC-1F4B-97FA-BE413F8BA177}" srcId="{DF85060F-F34A-E54C-904C-2D49707DAC97}" destId="{C0825264-9E83-374F-B51A-B8B5CAA80CBA}" srcOrd="1" destOrd="0" parTransId="{C3EEC0F4-FDE4-C841-98E0-74281155170F}" sibTransId="{A416F765-3F2E-5A40-853F-0D2B2357751F}"/>
    <dgm:cxn modelId="{CA3D1A49-8ADE-DC40-A94B-B52B659A8A4D}" srcId="{3A2F41C1-E10E-664C-AAC1-6A7BF3A33BA2}" destId="{251BA99A-4D22-C243-9EE9-01B65861A3BB}" srcOrd="0" destOrd="0" parTransId="{0BE52784-91E0-1940-98AD-F52B2960C3AE}" sibTransId="{A48892ED-BB48-9647-9977-3B30B75EF5B1}"/>
    <dgm:cxn modelId="{C4428B98-37C3-6C4D-A762-83A2608A5005}" srcId="{6C9D7814-02A7-2144-9011-38AF5C8890C2}" destId="{6917AB49-F6F5-8244-B830-A09B7527F2FE}" srcOrd="0" destOrd="0" parTransId="{220964EF-B9EA-8848-9DE5-7752E1A0C777}" sibTransId="{4339AA61-BD7E-EA46-B3D9-06383144BD63}"/>
    <dgm:cxn modelId="{4F648C43-C98A-024C-8799-E0F03183765A}" type="presOf" srcId="{0BE52784-91E0-1940-98AD-F52B2960C3AE}" destId="{E0475989-BFDD-724A-B3E1-B6E2AC2F59C8}" srcOrd="0" destOrd="0" presId="urn:microsoft.com/office/officeart/2005/8/layout/hierarchy1"/>
    <dgm:cxn modelId="{6A96239B-E0E7-DC49-8393-4A05433C5548}" type="presOf" srcId="{B2A64912-AFB8-B749-AD72-2BBC20BBBDD2}" destId="{CF3066AC-5F64-1B42-A967-D1E4DB9D7AC2}" srcOrd="0" destOrd="0" presId="urn:microsoft.com/office/officeart/2005/8/layout/hierarchy1"/>
    <dgm:cxn modelId="{4EFAB147-BB5D-7D45-9749-6597E785A060}" type="presOf" srcId="{C0825264-9E83-374F-B51A-B8B5CAA80CBA}" destId="{0A40EBD8-98D9-BA40-B2AD-18DBE6ADA742}" srcOrd="0" destOrd="0" presId="urn:microsoft.com/office/officeart/2005/8/layout/hierarchy1"/>
    <dgm:cxn modelId="{6FAD4994-BDA6-6945-A1EB-98319283F3D2}" srcId="{9BCDBF0C-014F-FF41-93B8-22D651D9F19C}" destId="{6C9D7814-02A7-2144-9011-38AF5C8890C2}" srcOrd="1" destOrd="0" parTransId="{B2A64912-AFB8-B749-AD72-2BBC20BBBDD2}" sibTransId="{B227C4F8-AFA9-6D4C-9555-1A0770A184C8}"/>
    <dgm:cxn modelId="{0680E22B-E892-3445-A307-5182710D5932}" srcId="{9BCDBF0C-014F-FF41-93B8-22D651D9F19C}" destId="{9A95BBC2-E63F-A345-AB72-01CAA598FA5E}" srcOrd="3" destOrd="0" parTransId="{F663255E-5318-284B-97BE-D9B164618984}" sibTransId="{B8310DAF-5451-FB41-A505-85BD214B5F32}"/>
    <dgm:cxn modelId="{7C1B54B7-A12F-CA4F-934C-2958FCC22F20}" type="presOf" srcId="{1AC269EA-FAD0-7548-9ADF-D3CA831F882E}" destId="{0353CBBF-CC78-9742-99F1-3F8961BEB61C}" srcOrd="0" destOrd="0" presId="urn:microsoft.com/office/officeart/2005/8/layout/hierarchy1"/>
    <dgm:cxn modelId="{FB4CF1E0-987C-E74D-8D00-CFA183D5F8BB}" srcId="{1AC269EA-FAD0-7548-9ADF-D3CA831F882E}" destId="{9BCDBF0C-014F-FF41-93B8-22D651D9F19C}" srcOrd="0" destOrd="0" parTransId="{134220A3-7425-FF4F-886A-036EE95D6D9D}" sibTransId="{E9862FD8-F47F-B348-91ED-A6B07F408D2A}"/>
    <dgm:cxn modelId="{3237249E-32A5-D94A-8BB7-CF316EB5F03C}" type="presOf" srcId="{260FC31E-F519-1841-80DD-A1DBA7BF7176}" destId="{4168E653-193F-1D46-B844-8D518B2937CA}" srcOrd="0" destOrd="0" presId="urn:microsoft.com/office/officeart/2005/8/layout/hierarchy1"/>
    <dgm:cxn modelId="{8BAE9F5C-43B0-2F43-99E6-FE63810BCB46}" type="presOf" srcId="{B105C239-C01D-FA45-A602-927BB22CA42B}" destId="{0EC2F7E4-4C79-6B44-BB02-71CBE28764E5}" srcOrd="0" destOrd="0" presId="urn:microsoft.com/office/officeart/2005/8/layout/hierarchy1"/>
    <dgm:cxn modelId="{0307AE21-6F31-654B-AE50-24A58B70A16B}" type="presParOf" srcId="{0353CBBF-CC78-9742-99F1-3F8961BEB61C}" destId="{91B19788-FC0A-B84D-A024-81E8497DBD15}" srcOrd="0" destOrd="0" presId="urn:microsoft.com/office/officeart/2005/8/layout/hierarchy1"/>
    <dgm:cxn modelId="{8FB92E64-21DB-F640-84EF-9094D4A295E2}" type="presParOf" srcId="{91B19788-FC0A-B84D-A024-81E8497DBD15}" destId="{ECA2F93E-D38B-AC4B-B618-D9459291741E}" srcOrd="0" destOrd="0" presId="urn:microsoft.com/office/officeart/2005/8/layout/hierarchy1"/>
    <dgm:cxn modelId="{25586040-3C7B-4E44-B4D3-580C34443363}" type="presParOf" srcId="{ECA2F93E-D38B-AC4B-B618-D9459291741E}" destId="{45C85659-A69F-324D-ADAD-3947A6F02C86}" srcOrd="0" destOrd="0" presId="urn:microsoft.com/office/officeart/2005/8/layout/hierarchy1"/>
    <dgm:cxn modelId="{41E3677E-B03F-824D-A033-B8987B09FA59}" type="presParOf" srcId="{ECA2F93E-D38B-AC4B-B618-D9459291741E}" destId="{5CCAE400-411C-CF4E-BB93-1594CE832067}" srcOrd="1" destOrd="0" presId="urn:microsoft.com/office/officeart/2005/8/layout/hierarchy1"/>
    <dgm:cxn modelId="{0582A60C-1B70-A742-899A-B7553FEF44BA}" type="presParOf" srcId="{91B19788-FC0A-B84D-A024-81E8497DBD15}" destId="{80EBB9FC-C2F6-B14C-A20F-719600B69E3B}" srcOrd="1" destOrd="0" presId="urn:microsoft.com/office/officeart/2005/8/layout/hierarchy1"/>
    <dgm:cxn modelId="{26763C77-94BA-5E4C-947B-1312CF4CF56F}" type="presParOf" srcId="{80EBB9FC-C2F6-B14C-A20F-719600B69E3B}" destId="{33A8B20A-DCF0-534F-ABE8-1E2CA15A0DC7}" srcOrd="0" destOrd="0" presId="urn:microsoft.com/office/officeart/2005/8/layout/hierarchy1"/>
    <dgm:cxn modelId="{3561692A-88B1-2746-8A05-3555FCC65D59}" type="presParOf" srcId="{80EBB9FC-C2F6-B14C-A20F-719600B69E3B}" destId="{366DBAC4-AD2E-A347-B177-B56D3ACBD548}" srcOrd="1" destOrd="0" presId="urn:microsoft.com/office/officeart/2005/8/layout/hierarchy1"/>
    <dgm:cxn modelId="{2C77705B-5FA0-C944-A020-0751B1749B44}" type="presParOf" srcId="{366DBAC4-AD2E-A347-B177-B56D3ACBD548}" destId="{D7A796E4-F4FF-F04A-A34B-F93848ECF626}" srcOrd="0" destOrd="0" presId="urn:microsoft.com/office/officeart/2005/8/layout/hierarchy1"/>
    <dgm:cxn modelId="{48551A7A-B4A1-BA42-A992-4319A6CB20B9}" type="presParOf" srcId="{D7A796E4-F4FF-F04A-A34B-F93848ECF626}" destId="{2487B227-057A-E14B-B409-01A534E188DC}" srcOrd="0" destOrd="0" presId="urn:microsoft.com/office/officeart/2005/8/layout/hierarchy1"/>
    <dgm:cxn modelId="{E2D95C27-42E4-6145-9130-D7954B133CE4}" type="presParOf" srcId="{D7A796E4-F4FF-F04A-A34B-F93848ECF626}" destId="{FE0B2FA7-D3FD-6048-9177-6DF37576DA5C}" srcOrd="1" destOrd="0" presId="urn:microsoft.com/office/officeart/2005/8/layout/hierarchy1"/>
    <dgm:cxn modelId="{D94D91B9-3E2C-2048-A0E2-FA8126AEE63D}" type="presParOf" srcId="{366DBAC4-AD2E-A347-B177-B56D3ACBD548}" destId="{390ABF07-24E2-374E-8E46-BCC651E8A21A}" srcOrd="1" destOrd="0" presId="urn:microsoft.com/office/officeart/2005/8/layout/hierarchy1"/>
    <dgm:cxn modelId="{62FE64B2-5AC1-B34C-AFC1-EBC7980E5D05}" type="presParOf" srcId="{390ABF07-24E2-374E-8E46-BCC651E8A21A}" destId="{0EC2F7E4-4C79-6B44-BB02-71CBE28764E5}" srcOrd="0" destOrd="0" presId="urn:microsoft.com/office/officeart/2005/8/layout/hierarchy1"/>
    <dgm:cxn modelId="{481D9F1C-7515-CB4C-A4F5-FD1E608A8FF2}" type="presParOf" srcId="{390ABF07-24E2-374E-8E46-BCC651E8A21A}" destId="{23531BB4-838E-4C47-8B42-7C6AB82A4239}" srcOrd="1" destOrd="0" presId="urn:microsoft.com/office/officeart/2005/8/layout/hierarchy1"/>
    <dgm:cxn modelId="{D102DF01-781D-8C46-9A09-CD43D6B9677C}" type="presParOf" srcId="{23531BB4-838E-4C47-8B42-7C6AB82A4239}" destId="{90ADFA4C-68FB-104F-96D2-EB16A807EB35}" srcOrd="0" destOrd="0" presId="urn:microsoft.com/office/officeart/2005/8/layout/hierarchy1"/>
    <dgm:cxn modelId="{47C55077-FA46-034C-94DC-05BBDA52AF08}" type="presParOf" srcId="{90ADFA4C-68FB-104F-96D2-EB16A807EB35}" destId="{C7F288C6-F3BF-8F45-8D47-A628F7B0B18F}" srcOrd="0" destOrd="0" presId="urn:microsoft.com/office/officeart/2005/8/layout/hierarchy1"/>
    <dgm:cxn modelId="{735B1153-79DF-A840-BEED-C21964E9C868}" type="presParOf" srcId="{90ADFA4C-68FB-104F-96D2-EB16A807EB35}" destId="{567A3F78-DF26-DB42-A100-5CDCFCDD3536}" srcOrd="1" destOrd="0" presId="urn:microsoft.com/office/officeart/2005/8/layout/hierarchy1"/>
    <dgm:cxn modelId="{C2E7EBF1-4682-B24E-BE12-CB641AD7D424}" type="presParOf" srcId="{23531BB4-838E-4C47-8B42-7C6AB82A4239}" destId="{4B2D16FF-6FF5-5B43-A0DF-3A7D4ADD5982}" srcOrd="1" destOrd="0" presId="urn:microsoft.com/office/officeart/2005/8/layout/hierarchy1"/>
    <dgm:cxn modelId="{EABE5E20-0D8F-164D-88CA-4A5782CC0F8D}" type="presParOf" srcId="{390ABF07-24E2-374E-8E46-BCC651E8A21A}" destId="{0B7E1098-923F-C449-8E1E-2DB175D4ED9C}" srcOrd="2" destOrd="0" presId="urn:microsoft.com/office/officeart/2005/8/layout/hierarchy1"/>
    <dgm:cxn modelId="{365D3631-53CD-2946-8A8E-FD68A400FE99}" type="presParOf" srcId="{390ABF07-24E2-374E-8E46-BCC651E8A21A}" destId="{337C6F3C-6622-2148-8CD7-E3B435B054C1}" srcOrd="3" destOrd="0" presId="urn:microsoft.com/office/officeart/2005/8/layout/hierarchy1"/>
    <dgm:cxn modelId="{7B1303C5-328B-4144-958C-E3CAF0E9BF97}" type="presParOf" srcId="{337C6F3C-6622-2148-8CD7-E3B435B054C1}" destId="{73494B5D-2DEE-7D4A-A446-A7EA11F582A6}" srcOrd="0" destOrd="0" presId="urn:microsoft.com/office/officeart/2005/8/layout/hierarchy1"/>
    <dgm:cxn modelId="{5E93C315-04A0-C74D-8409-BEF221308EE2}" type="presParOf" srcId="{73494B5D-2DEE-7D4A-A446-A7EA11F582A6}" destId="{D8AE00E9-D3E2-A047-AF0E-A965835E627C}" srcOrd="0" destOrd="0" presId="urn:microsoft.com/office/officeart/2005/8/layout/hierarchy1"/>
    <dgm:cxn modelId="{FEB2E6FD-CCB2-4941-A69E-CF10CD1471C7}" type="presParOf" srcId="{73494B5D-2DEE-7D4A-A446-A7EA11F582A6}" destId="{0A40EBD8-98D9-BA40-B2AD-18DBE6ADA742}" srcOrd="1" destOrd="0" presId="urn:microsoft.com/office/officeart/2005/8/layout/hierarchy1"/>
    <dgm:cxn modelId="{186B49E8-0F3B-4047-8A18-79241350FC7A}" type="presParOf" srcId="{337C6F3C-6622-2148-8CD7-E3B435B054C1}" destId="{3996CEE3-ECC1-924F-A9BD-7D51C640F927}" srcOrd="1" destOrd="0" presId="urn:microsoft.com/office/officeart/2005/8/layout/hierarchy1"/>
    <dgm:cxn modelId="{67B02E7A-9B67-2B48-ADAF-897FA6B74ADD}" type="presParOf" srcId="{390ABF07-24E2-374E-8E46-BCC651E8A21A}" destId="{4168E653-193F-1D46-B844-8D518B2937CA}" srcOrd="4" destOrd="0" presId="urn:microsoft.com/office/officeart/2005/8/layout/hierarchy1"/>
    <dgm:cxn modelId="{B46F7059-8FCA-1349-9700-C946562605F7}" type="presParOf" srcId="{390ABF07-24E2-374E-8E46-BCC651E8A21A}" destId="{5190B668-C569-D24B-A1C4-E4B57F57E584}" srcOrd="5" destOrd="0" presId="urn:microsoft.com/office/officeart/2005/8/layout/hierarchy1"/>
    <dgm:cxn modelId="{2E0F0E07-2DFA-9B4B-992F-64A581206FED}" type="presParOf" srcId="{5190B668-C569-D24B-A1C4-E4B57F57E584}" destId="{0950216D-5A84-364D-92C9-0774D032B19B}" srcOrd="0" destOrd="0" presId="urn:microsoft.com/office/officeart/2005/8/layout/hierarchy1"/>
    <dgm:cxn modelId="{65236158-9128-D840-A8ED-CF9F10D8F28A}" type="presParOf" srcId="{0950216D-5A84-364D-92C9-0774D032B19B}" destId="{FA422397-A01B-EA49-A707-D5B86C67C772}" srcOrd="0" destOrd="0" presId="urn:microsoft.com/office/officeart/2005/8/layout/hierarchy1"/>
    <dgm:cxn modelId="{0A00C4A2-83A4-D742-A41A-49084E6863EB}" type="presParOf" srcId="{0950216D-5A84-364D-92C9-0774D032B19B}" destId="{DB289D27-F679-544A-89B4-ED3E60B94A3C}" srcOrd="1" destOrd="0" presId="urn:microsoft.com/office/officeart/2005/8/layout/hierarchy1"/>
    <dgm:cxn modelId="{7ACFC288-F0F6-F64A-94A1-437515802018}" type="presParOf" srcId="{5190B668-C569-D24B-A1C4-E4B57F57E584}" destId="{72862AC3-843A-9D4C-8A7C-6AEB78BA587A}" srcOrd="1" destOrd="0" presId="urn:microsoft.com/office/officeart/2005/8/layout/hierarchy1"/>
    <dgm:cxn modelId="{DC2AF44F-30CF-4042-A027-362A5322CCFD}" type="presParOf" srcId="{80EBB9FC-C2F6-B14C-A20F-719600B69E3B}" destId="{CF3066AC-5F64-1B42-A967-D1E4DB9D7AC2}" srcOrd="2" destOrd="0" presId="urn:microsoft.com/office/officeart/2005/8/layout/hierarchy1"/>
    <dgm:cxn modelId="{77E73E9E-012A-724B-B45B-E3411F37FA6B}" type="presParOf" srcId="{80EBB9FC-C2F6-B14C-A20F-719600B69E3B}" destId="{1A43C933-0511-E545-A83B-13A2F87DED6A}" srcOrd="3" destOrd="0" presId="urn:microsoft.com/office/officeart/2005/8/layout/hierarchy1"/>
    <dgm:cxn modelId="{2D407DCC-EDE7-F743-8789-AB3B0337098B}" type="presParOf" srcId="{1A43C933-0511-E545-A83B-13A2F87DED6A}" destId="{5569DCEC-FBB8-5540-A866-4EC461D8D755}" srcOrd="0" destOrd="0" presId="urn:microsoft.com/office/officeart/2005/8/layout/hierarchy1"/>
    <dgm:cxn modelId="{CB8C025A-F04E-534F-B9EC-7F65C5685429}" type="presParOf" srcId="{5569DCEC-FBB8-5540-A866-4EC461D8D755}" destId="{84A6AFA8-00E4-544F-8F8C-DAAC3817B4E7}" srcOrd="0" destOrd="0" presId="urn:microsoft.com/office/officeart/2005/8/layout/hierarchy1"/>
    <dgm:cxn modelId="{8C22E163-4617-0E43-B46C-15BAB77EDDFD}" type="presParOf" srcId="{5569DCEC-FBB8-5540-A866-4EC461D8D755}" destId="{D1DE74E5-8009-F048-8859-4274897B3347}" srcOrd="1" destOrd="0" presId="urn:microsoft.com/office/officeart/2005/8/layout/hierarchy1"/>
    <dgm:cxn modelId="{9CB6B5A2-4895-2644-A61F-2088F5240FC1}" type="presParOf" srcId="{1A43C933-0511-E545-A83B-13A2F87DED6A}" destId="{FDDF10D8-7D39-424D-A98C-0458DB4235C8}" srcOrd="1" destOrd="0" presId="urn:microsoft.com/office/officeart/2005/8/layout/hierarchy1"/>
    <dgm:cxn modelId="{FB51D5B8-7C55-8549-8B2C-D7A4FAD9A6EB}" type="presParOf" srcId="{FDDF10D8-7D39-424D-A98C-0458DB4235C8}" destId="{190C3E8D-181A-8640-AB7F-C3D1B6146C71}" srcOrd="0" destOrd="0" presId="urn:microsoft.com/office/officeart/2005/8/layout/hierarchy1"/>
    <dgm:cxn modelId="{59AB13C4-EDEA-2A48-88D8-45543AA34252}" type="presParOf" srcId="{FDDF10D8-7D39-424D-A98C-0458DB4235C8}" destId="{91580CD3-39B5-664B-9792-291FAF6774ED}" srcOrd="1" destOrd="0" presId="urn:microsoft.com/office/officeart/2005/8/layout/hierarchy1"/>
    <dgm:cxn modelId="{1728EBFF-AB3A-2F44-AE2D-73D66502CE42}" type="presParOf" srcId="{91580CD3-39B5-664B-9792-291FAF6774ED}" destId="{71AA66C3-8A89-EC40-9BB2-00238D8E2786}" srcOrd="0" destOrd="0" presId="urn:microsoft.com/office/officeart/2005/8/layout/hierarchy1"/>
    <dgm:cxn modelId="{1703FA6A-7841-EF49-8FA9-F9FD371673B3}" type="presParOf" srcId="{71AA66C3-8A89-EC40-9BB2-00238D8E2786}" destId="{F712439D-7BE1-AC40-A7C0-3F567FDDDC9E}" srcOrd="0" destOrd="0" presId="urn:microsoft.com/office/officeart/2005/8/layout/hierarchy1"/>
    <dgm:cxn modelId="{6102A230-2C1D-F443-BCF4-FADA6F47B4DE}" type="presParOf" srcId="{71AA66C3-8A89-EC40-9BB2-00238D8E2786}" destId="{E0ABAAF0-86ED-8547-8A5F-EE0D432083F0}" srcOrd="1" destOrd="0" presId="urn:microsoft.com/office/officeart/2005/8/layout/hierarchy1"/>
    <dgm:cxn modelId="{693FBF65-A736-8244-9EE1-D85DE2EAA84D}" type="presParOf" srcId="{91580CD3-39B5-664B-9792-291FAF6774ED}" destId="{95B668AD-5798-B041-8476-42F347FA8DD4}" srcOrd="1" destOrd="0" presId="urn:microsoft.com/office/officeart/2005/8/layout/hierarchy1"/>
    <dgm:cxn modelId="{61895136-5E2E-574F-81DA-F82FDBAC6D6D}" type="presParOf" srcId="{80EBB9FC-C2F6-B14C-A20F-719600B69E3B}" destId="{5563886A-3190-F74E-9E12-078EEB59FAC3}" srcOrd="4" destOrd="0" presId="urn:microsoft.com/office/officeart/2005/8/layout/hierarchy1"/>
    <dgm:cxn modelId="{BBB46AF7-E94C-3449-8B95-CDDB5E1B7E5B}" type="presParOf" srcId="{80EBB9FC-C2F6-B14C-A20F-719600B69E3B}" destId="{79430EE5-DAA5-FD45-B86E-605B8663E22C}" srcOrd="5" destOrd="0" presId="urn:microsoft.com/office/officeart/2005/8/layout/hierarchy1"/>
    <dgm:cxn modelId="{7DCC2F5E-6FC9-0047-87F7-0726FF5599FF}" type="presParOf" srcId="{79430EE5-DAA5-FD45-B86E-605B8663E22C}" destId="{A0F8DC0E-CCE9-3849-8BA5-F9B3CE9F570F}" srcOrd="0" destOrd="0" presId="urn:microsoft.com/office/officeart/2005/8/layout/hierarchy1"/>
    <dgm:cxn modelId="{0C8EDC77-79BA-FB47-99A9-8E47356F25CE}" type="presParOf" srcId="{A0F8DC0E-CCE9-3849-8BA5-F9B3CE9F570F}" destId="{03F25DB4-37CC-6D4B-BEFA-A69EA93919D4}" srcOrd="0" destOrd="0" presId="urn:microsoft.com/office/officeart/2005/8/layout/hierarchy1"/>
    <dgm:cxn modelId="{197005F0-100C-C34C-AF79-8B958F108042}" type="presParOf" srcId="{A0F8DC0E-CCE9-3849-8BA5-F9B3CE9F570F}" destId="{30EE7ECF-7BF3-7B4F-BEA3-25CF0E659AF8}" srcOrd="1" destOrd="0" presId="urn:microsoft.com/office/officeart/2005/8/layout/hierarchy1"/>
    <dgm:cxn modelId="{A83938EC-3207-7A4A-ABCD-968259F9BFBE}" type="presParOf" srcId="{79430EE5-DAA5-FD45-B86E-605B8663E22C}" destId="{A88FE302-C338-F24B-BFF1-17DF897D6532}" srcOrd="1" destOrd="0" presId="urn:microsoft.com/office/officeart/2005/8/layout/hierarchy1"/>
    <dgm:cxn modelId="{ED3103EE-A2F6-984D-802B-5210D5396F23}" type="presParOf" srcId="{A88FE302-C338-F24B-BFF1-17DF897D6532}" destId="{E0475989-BFDD-724A-B3E1-B6E2AC2F59C8}" srcOrd="0" destOrd="0" presId="urn:microsoft.com/office/officeart/2005/8/layout/hierarchy1"/>
    <dgm:cxn modelId="{36E27282-968D-ED4B-8D96-49B08C2494F3}" type="presParOf" srcId="{A88FE302-C338-F24B-BFF1-17DF897D6532}" destId="{A17EB120-916E-4043-9F10-E3DD9041C34F}" srcOrd="1" destOrd="0" presId="urn:microsoft.com/office/officeart/2005/8/layout/hierarchy1"/>
    <dgm:cxn modelId="{247692BA-E978-4F45-8A56-4B1B5A630697}" type="presParOf" srcId="{A17EB120-916E-4043-9F10-E3DD9041C34F}" destId="{BC55DA0E-9B4E-1B41-B466-42160198AB01}" srcOrd="0" destOrd="0" presId="urn:microsoft.com/office/officeart/2005/8/layout/hierarchy1"/>
    <dgm:cxn modelId="{D6AAAFD0-DDFC-A841-991B-107D1472164B}" type="presParOf" srcId="{BC55DA0E-9B4E-1B41-B466-42160198AB01}" destId="{3B7E41D9-BFAA-FF44-819C-37196C3DC865}" srcOrd="0" destOrd="0" presId="urn:microsoft.com/office/officeart/2005/8/layout/hierarchy1"/>
    <dgm:cxn modelId="{86031752-DB68-294D-8947-D4245A41CCBE}" type="presParOf" srcId="{BC55DA0E-9B4E-1B41-B466-42160198AB01}" destId="{14D036CA-0CAF-AE45-A8A4-BC651ED5C548}" srcOrd="1" destOrd="0" presId="urn:microsoft.com/office/officeart/2005/8/layout/hierarchy1"/>
    <dgm:cxn modelId="{4189CB8E-C024-D644-8E4A-7C35486299CB}" type="presParOf" srcId="{A17EB120-916E-4043-9F10-E3DD9041C34F}" destId="{45DADADA-EC22-214A-9E6A-3F2ED29D32FE}" srcOrd="1" destOrd="0" presId="urn:microsoft.com/office/officeart/2005/8/layout/hierarchy1"/>
    <dgm:cxn modelId="{ED711D53-FB1C-B243-A939-3140F0B9809B}" type="presParOf" srcId="{80EBB9FC-C2F6-B14C-A20F-719600B69E3B}" destId="{34183928-991F-CB4A-9786-48DF23474A42}" srcOrd="6" destOrd="0" presId="urn:microsoft.com/office/officeart/2005/8/layout/hierarchy1"/>
    <dgm:cxn modelId="{2E800BE4-F89A-5846-AC08-D82AD3974F5A}" type="presParOf" srcId="{80EBB9FC-C2F6-B14C-A20F-719600B69E3B}" destId="{9404B3AB-EC6E-8D44-862A-0A3D643EAB2F}" srcOrd="7" destOrd="0" presId="urn:microsoft.com/office/officeart/2005/8/layout/hierarchy1"/>
    <dgm:cxn modelId="{A3E4AF19-B6B0-5D42-B152-69ACA9DC5B14}" type="presParOf" srcId="{9404B3AB-EC6E-8D44-862A-0A3D643EAB2F}" destId="{922E6CDD-0B79-EF40-9602-778A701D512B}" srcOrd="0" destOrd="0" presId="urn:microsoft.com/office/officeart/2005/8/layout/hierarchy1"/>
    <dgm:cxn modelId="{8D00DBF3-CF7A-CD43-ACE9-563F619AF10A}" type="presParOf" srcId="{922E6CDD-0B79-EF40-9602-778A701D512B}" destId="{5A6F0CF9-05AC-1140-B81A-4E40769DA145}" srcOrd="0" destOrd="0" presId="urn:microsoft.com/office/officeart/2005/8/layout/hierarchy1"/>
    <dgm:cxn modelId="{4D32DC59-627A-B740-9347-E1D5B7FDF143}" type="presParOf" srcId="{922E6CDD-0B79-EF40-9602-778A701D512B}" destId="{CC4A48F4-20FD-2B47-BDFC-0A20FB7F2CBB}" srcOrd="1" destOrd="0" presId="urn:microsoft.com/office/officeart/2005/8/layout/hierarchy1"/>
    <dgm:cxn modelId="{0133BB72-6674-3047-A872-956161A683BE}" type="presParOf" srcId="{9404B3AB-EC6E-8D44-862A-0A3D643EAB2F}" destId="{3B500CA7-1518-3A44-9A59-0051B99DAC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83928-991F-CB4A-9786-48DF23474A42}">
      <dsp:nvSpPr>
        <dsp:cNvPr id="0" name=""/>
        <dsp:cNvSpPr/>
      </dsp:nvSpPr>
      <dsp:spPr>
        <a:xfrm>
          <a:off x="5156921" y="1372955"/>
          <a:ext cx="4038114" cy="82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701"/>
              </a:lnTo>
              <a:lnTo>
                <a:pt x="4038114" y="695701"/>
              </a:lnTo>
              <a:lnTo>
                <a:pt x="4038114" y="824513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75989-BFDD-724A-B3E1-B6E2AC2F59C8}">
      <dsp:nvSpPr>
        <dsp:cNvPr id="0" name=""/>
        <dsp:cNvSpPr/>
      </dsp:nvSpPr>
      <dsp:spPr>
        <a:xfrm>
          <a:off x="6836423" y="3080420"/>
          <a:ext cx="657917" cy="51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092"/>
              </a:lnTo>
              <a:lnTo>
                <a:pt x="657917" y="387092"/>
              </a:lnTo>
              <a:lnTo>
                <a:pt x="657917" y="51590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3886A-3190-F74E-9E12-078EEB59FAC3}">
      <dsp:nvSpPr>
        <dsp:cNvPr id="0" name=""/>
        <dsp:cNvSpPr/>
      </dsp:nvSpPr>
      <dsp:spPr>
        <a:xfrm>
          <a:off x="5156921" y="1372955"/>
          <a:ext cx="1679502" cy="82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701"/>
              </a:lnTo>
              <a:lnTo>
                <a:pt x="1679502" y="695701"/>
              </a:lnTo>
              <a:lnTo>
                <a:pt x="1679502" y="824513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C3E8D-181A-8640-AB7F-C3D1B6146C71}">
      <dsp:nvSpPr>
        <dsp:cNvPr id="0" name=""/>
        <dsp:cNvSpPr/>
      </dsp:nvSpPr>
      <dsp:spPr>
        <a:xfrm>
          <a:off x="5160091" y="3080420"/>
          <a:ext cx="634779" cy="51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092"/>
              </a:lnTo>
              <a:lnTo>
                <a:pt x="634779" y="387092"/>
              </a:lnTo>
              <a:lnTo>
                <a:pt x="634779" y="515904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066AC-5F64-1B42-A967-D1E4DB9D7AC2}">
      <dsp:nvSpPr>
        <dsp:cNvPr id="0" name=""/>
        <dsp:cNvSpPr/>
      </dsp:nvSpPr>
      <dsp:spPr>
        <a:xfrm>
          <a:off x="5111201" y="1372955"/>
          <a:ext cx="91440" cy="824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5701"/>
              </a:lnTo>
              <a:lnTo>
                <a:pt x="48890" y="695701"/>
              </a:lnTo>
              <a:lnTo>
                <a:pt x="48890" y="824513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8E653-193F-1D46-B844-8D518B2937CA}">
      <dsp:nvSpPr>
        <dsp:cNvPr id="0" name=""/>
        <dsp:cNvSpPr/>
      </dsp:nvSpPr>
      <dsp:spPr>
        <a:xfrm>
          <a:off x="2384809" y="3115147"/>
          <a:ext cx="1710593" cy="481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65"/>
              </a:lnTo>
              <a:lnTo>
                <a:pt x="1710593" y="352365"/>
              </a:lnTo>
              <a:lnTo>
                <a:pt x="1710593" y="481177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E1098-923F-C449-8E1E-2DB175D4ED9C}">
      <dsp:nvSpPr>
        <dsp:cNvPr id="0" name=""/>
        <dsp:cNvSpPr/>
      </dsp:nvSpPr>
      <dsp:spPr>
        <a:xfrm>
          <a:off x="2339089" y="3115147"/>
          <a:ext cx="91440" cy="481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65"/>
              </a:lnTo>
              <a:lnTo>
                <a:pt x="56843" y="352365"/>
              </a:lnTo>
              <a:lnTo>
                <a:pt x="56843" y="481177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2F7E4-4C79-6B44-BB02-71CBE28764E5}">
      <dsp:nvSpPr>
        <dsp:cNvPr id="0" name=""/>
        <dsp:cNvSpPr/>
      </dsp:nvSpPr>
      <dsp:spPr>
        <a:xfrm>
          <a:off x="696463" y="3115147"/>
          <a:ext cx="1688345" cy="481177"/>
        </a:xfrm>
        <a:custGeom>
          <a:avLst/>
          <a:gdLst/>
          <a:ahLst/>
          <a:cxnLst/>
          <a:rect l="0" t="0" r="0" b="0"/>
          <a:pathLst>
            <a:path>
              <a:moveTo>
                <a:pt x="1688345" y="0"/>
              </a:moveTo>
              <a:lnTo>
                <a:pt x="1688345" y="352365"/>
              </a:lnTo>
              <a:lnTo>
                <a:pt x="0" y="352365"/>
              </a:lnTo>
              <a:lnTo>
                <a:pt x="0" y="481177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8B20A-DCF0-534F-ABE8-1E2CA15A0DC7}">
      <dsp:nvSpPr>
        <dsp:cNvPr id="0" name=""/>
        <dsp:cNvSpPr/>
      </dsp:nvSpPr>
      <dsp:spPr>
        <a:xfrm>
          <a:off x="2384809" y="1372955"/>
          <a:ext cx="2772112" cy="859240"/>
        </a:xfrm>
        <a:custGeom>
          <a:avLst/>
          <a:gdLst/>
          <a:ahLst/>
          <a:cxnLst/>
          <a:rect l="0" t="0" r="0" b="0"/>
          <a:pathLst>
            <a:path>
              <a:moveTo>
                <a:pt x="2772112" y="0"/>
              </a:moveTo>
              <a:lnTo>
                <a:pt x="2772112" y="730428"/>
              </a:lnTo>
              <a:lnTo>
                <a:pt x="0" y="730428"/>
              </a:lnTo>
              <a:lnTo>
                <a:pt x="0" y="85924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85659-A69F-324D-ADAD-3947A6F02C86}">
      <dsp:nvSpPr>
        <dsp:cNvPr id="0" name=""/>
        <dsp:cNvSpPr/>
      </dsp:nvSpPr>
      <dsp:spPr>
        <a:xfrm>
          <a:off x="4461684" y="490003"/>
          <a:ext cx="1390474" cy="882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CAE400-411C-CF4E-BB93-1594CE832067}">
      <dsp:nvSpPr>
        <dsp:cNvPr id="0" name=""/>
        <dsp:cNvSpPr/>
      </dsp:nvSpPr>
      <dsp:spPr>
        <a:xfrm>
          <a:off x="4616181" y="636776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Menu</a:t>
          </a:r>
        </a:p>
      </dsp:txBody>
      <dsp:txXfrm>
        <a:off x="4642042" y="662637"/>
        <a:ext cx="1338752" cy="831229"/>
      </dsp:txXfrm>
    </dsp:sp>
    <dsp:sp modelId="{2487B227-057A-E14B-B409-01A534E188DC}">
      <dsp:nvSpPr>
        <dsp:cNvPr id="0" name=""/>
        <dsp:cNvSpPr/>
      </dsp:nvSpPr>
      <dsp:spPr>
        <a:xfrm>
          <a:off x="1689571" y="2232195"/>
          <a:ext cx="1390474" cy="882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0B2FA7-D3FD-6048-9177-6DF37576DA5C}">
      <dsp:nvSpPr>
        <dsp:cNvPr id="0" name=""/>
        <dsp:cNvSpPr/>
      </dsp:nvSpPr>
      <dsp:spPr>
        <a:xfrm>
          <a:off x="1844068" y="237896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Play</a:t>
          </a:r>
          <a:endParaRPr lang="en-US" sz="1900" kern="1200" dirty="0"/>
        </a:p>
      </dsp:txBody>
      <dsp:txXfrm>
        <a:off x="1869929" y="2404828"/>
        <a:ext cx="1338752" cy="831229"/>
      </dsp:txXfrm>
    </dsp:sp>
    <dsp:sp modelId="{C7F288C6-F3BF-8F45-8D47-A628F7B0B18F}">
      <dsp:nvSpPr>
        <dsp:cNvPr id="0" name=""/>
        <dsp:cNvSpPr/>
      </dsp:nvSpPr>
      <dsp:spPr>
        <a:xfrm>
          <a:off x="1226" y="3596325"/>
          <a:ext cx="1390474" cy="88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7A3F78-DF26-DB42-A100-5CDCFCDD3536}">
      <dsp:nvSpPr>
        <dsp:cNvPr id="0" name=""/>
        <dsp:cNvSpPr/>
      </dsp:nvSpPr>
      <dsp:spPr>
        <a:xfrm>
          <a:off x="155723" y="374309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Easy</a:t>
          </a:r>
          <a:endParaRPr lang="en-US" sz="1900" kern="1200" dirty="0"/>
        </a:p>
      </dsp:txBody>
      <dsp:txXfrm>
        <a:off x="181584" y="3768958"/>
        <a:ext cx="1338752" cy="831229"/>
      </dsp:txXfrm>
    </dsp:sp>
    <dsp:sp modelId="{D8AE00E9-D3E2-A047-AF0E-A965835E627C}">
      <dsp:nvSpPr>
        <dsp:cNvPr id="0" name=""/>
        <dsp:cNvSpPr/>
      </dsp:nvSpPr>
      <dsp:spPr>
        <a:xfrm>
          <a:off x="1700695" y="3596325"/>
          <a:ext cx="1390474" cy="88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40EBD8-98D9-BA40-B2AD-18DBE6ADA742}">
      <dsp:nvSpPr>
        <dsp:cNvPr id="0" name=""/>
        <dsp:cNvSpPr/>
      </dsp:nvSpPr>
      <dsp:spPr>
        <a:xfrm>
          <a:off x="1855192" y="374309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Moderate</a:t>
          </a:r>
          <a:endParaRPr lang="en-US" sz="1900" kern="1200" dirty="0"/>
        </a:p>
      </dsp:txBody>
      <dsp:txXfrm>
        <a:off x="1881053" y="3768958"/>
        <a:ext cx="1338752" cy="831229"/>
      </dsp:txXfrm>
    </dsp:sp>
    <dsp:sp modelId="{FA422397-A01B-EA49-A707-D5B86C67C772}">
      <dsp:nvSpPr>
        <dsp:cNvPr id="0" name=""/>
        <dsp:cNvSpPr/>
      </dsp:nvSpPr>
      <dsp:spPr>
        <a:xfrm>
          <a:off x="3400164" y="3596325"/>
          <a:ext cx="1390474" cy="88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289D27-F679-544A-89B4-ED3E60B94A3C}">
      <dsp:nvSpPr>
        <dsp:cNvPr id="0" name=""/>
        <dsp:cNvSpPr/>
      </dsp:nvSpPr>
      <dsp:spPr>
        <a:xfrm>
          <a:off x="3554662" y="374309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Hard</a:t>
          </a:r>
          <a:endParaRPr lang="en-US" sz="1900" kern="1200" dirty="0"/>
        </a:p>
      </dsp:txBody>
      <dsp:txXfrm>
        <a:off x="3580523" y="3768958"/>
        <a:ext cx="1338752" cy="831229"/>
      </dsp:txXfrm>
    </dsp:sp>
    <dsp:sp modelId="{84A6AFA8-00E4-544F-8F8C-DAAC3817B4E7}">
      <dsp:nvSpPr>
        <dsp:cNvPr id="0" name=""/>
        <dsp:cNvSpPr/>
      </dsp:nvSpPr>
      <dsp:spPr>
        <a:xfrm>
          <a:off x="4464854" y="2197469"/>
          <a:ext cx="1390474" cy="882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DE74E5-8009-F048-8859-4274897B3347}">
      <dsp:nvSpPr>
        <dsp:cNvPr id="0" name=""/>
        <dsp:cNvSpPr/>
      </dsp:nvSpPr>
      <dsp:spPr>
        <a:xfrm>
          <a:off x="4619351" y="2344241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Instruction</a:t>
          </a:r>
        </a:p>
      </dsp:txBody>
      <dsp:txXfrm>
        <a:off x="4645212" y="2370102"/>
        <a:ext cx="1338752" cy="831229"/>
      </dsp:txXfrm>
    </dsp:sp>
    <dsp:sp modelId="{F712439D-7BE1-AC40-A7C0-3F567FDDDC9E}">
      <dsp:nvSpPr>
        <dsp:cNvPr id="0" name=""/>
        <dsp:cNvSpPr/>
      </dsp:nvSpPr>
      <dsp:spPr>
        <a:xfrm>
          <a:off x="5099634" y="3596325"/>
          <a:ext cx="1390474" cy="88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ABAAF0-86ED-8547-8A5F-EE0D432083F0}">
      <dsp:nvSpPr>
        <dsp:cNvPr id="0" name=""/>
        <dsp:cNvSpPr/>
      </dsp:nvSpPr>
      <dsp:spPr>
        <a:xfrm>
          <a:off x="5254131" y="374309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Game Mode</a:t>
          </a:r>
        </a:p>
      </dsp:txBody>
      <dsp:txXfrm>
        <a:off x="5279992" y="3768958"/>
        <a:ext cx="1338752" cy="831229"/>
      </dsp:txXfrm>
    </dsp:sp>
    <dsp:sp modelId="{03F25DB4-37CC-6D4B-BEFA-A69EA93919D4}">
      <dsp:nvSpPr>
        <dsp:cNvPr id="0" name=""/>
        <dsp:cNvSpPr/>
      </dsp:nvSpPr>
      <dsp:spPr>
        <a:xfrm>
          <a:off x="6141186" y="2197469"/>
          <a:ext cx="1390474" cy="882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EE7ECF-7BF3-7B4F-BEA3-25CF0E659AF8}">
      <dsp:nvSpPr>
        <dsp:cNvPr id="0" name=""/>
        <dsp:cNvSpPr/>
      </dsp:nvSpPr>
      <dsp:spPr>
        <a:xfrm>
          <a:off x="6295683" y="2344241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Information</a:t>
          </a:r>
          <a:endParaRPr lang="en-US" sz="1900" kern="1200" dirty="0"/>
        </a:p>
      </dsp:txBody>
      <dsp:txXfrm>
        <a:off x="6321544" y="2370102"/>
        <a:ext cx="1338752" cy="831229"/>
      </dsp:txXfrm>
    </dsp:sp>
    <dsp:sp modelId="{3B7E41D9-BFAA-FF44-819C-37196C3DC865}">
      <dsp:nvSpPr>
        <dsp:cNvPr id="0" name=""/>
        <dsp:cNvSpPr/>
      </dsp:nvSpPr>
      <dsp:spPr>
        <a:xfrm>
          <a:off x="6799103" y="3596325"/>
          <a:ext cx="1390474" cy="88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036CA-0CAF-AE45-A8A4-BC651ED5C548}">
      <dsp:nvSpPr>
        <dsp:cNvPr id="0" name=""/>
        <dsp:cNvSpPr/>
      </dsp:nvSpPr>
      <dsp:spPr>
        <a:xfrm>
          <a:off x="6953600" y="3743097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Developers</a:t>
          </a:r>
          <a:endParaRPr lang="en-US" sz="1900" kern="1200" dirty="0"/>
        </a:p>
      </dsp:txBody>
      <dsp:txXfrm>
        <a:off x="6979461" y="3768958"/>
        <a:ext cx="1338752" cy="831229"/>
      </dsp:txXfrm>
    </dsp:sp>
    <dsp:sp modelId="{5A6F0CF9-05AC-1140-B81A-4E40769DA145}">
      <dsp:nvSpPr>
        <dsp:cNvPr id="0" name=""/>
        <dsp:cNvSpPr/>
      </dsp:nvSpPr>
      <dsp:spPr>
        <a:xfrm>
          <a:off x="8499798" y="2197469"/>
          <a:ext cx="1390474" cy="88295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4A48F4-20FD-2B47-BDFC-0A20FB7F2CBB}">
      <dsp:nvSpPr>
        <dsp:cNvPr id="0" name=""/>
        <dsp:cNvSpPr/>
      </dsp:nvSpPr>
      <dsp:spPr>
        <a:xfrm>
          <a:off x="8654296" y="2344241"/>
          <a:ext cx="1390474" cy="88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Quit</a:t>
          </a:r>
          <a:endParaRPr lang="en-US" sz="1900" kern="1200" dirty="0"/>
        </a:p>
      </dsp:txBody>
      <dsp:txXfrm>
        <a:off x="8680157" y="2370102"/>
        <a:ext cx="1338752" cy="831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DB11-C037-514E-9D89-51D4A460782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7557-D187-6143-8A96-F7A1346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3BD0E3-390A-644B-9AE3-866FCF390970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3F9414-7613-6C49-AE70-4FABFBF5DD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198" y="605573"/>
            <a:ext cx="8676222" cy="3200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 Tennis game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1816" y="3994643"/>
            <a:ext cx="8676222" cy="1905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財金三 王聖揚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財金三 郭    昕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財金三 李荐濂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財金三 劉庭華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535" y="3709166"/>
            <a:ext cx="237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WITH PYTHON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272" y="1215342"/>
            <a:ext cx="583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Bouncing motion is shown by size of the ball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5276" y="810228"/>
            <a:ext cx="3456104" cy="5429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967" y="2268639"/>
            <a:ext cx="3218460" cy="3964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815" y="2268639"/>
            <a:ext cx="3154143" cy="39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63" y="703855"/>
            <a:ext cx="4880460" cy="5365089"/>
          </a:xfrm>
        </p:spPr>
      </p:pic>
      <p:sp>
        <p:nvSpPr>
          <p:cNvPr id="9" name="TextBox 8"/>
          <p:cNvSpPr txBox="1"/>
          <p:nvPr/>
        </p:nvSpPr>
        <p:spPr>
          <a:xfrm>
            <a:off x="1159727" y="3386400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Failing to hit the ball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1430" y="2463070"/>
            <a:ext cx="290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1:</a:t>
            </a:r>
          </a:p>
          <a:p>
            <a:r>
              <a:rPr lang="en-US" dirty="0" smtClean="0"/>
              <a:t>Play again in the same game 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1430" y="3799868"/>
            <a:ext cx="218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2:</a:t>
            </a:r>
          </a:p>
          <a:p>
            <a:r>
              <a:rPr lang="en-US" dirty="0" smtClean="0"/>
              <a:t>Return to main menu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05377" y="2924735"/>
            <a:ext cx="2905246" cy="141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079848" y="4008143"/>
            <a:ext cx="1230775" cy="332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smtClean="0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5220" y="1428750"/>
            <a:ext cx="4884727" cy="5050690"/>
          </a:xfrm>
        </p:spPr>
      </p:pic>
      <p:sp>
        <p:nvSpPr>
          <p:cNvPr id="3" name="TextBox 2"/>
          <p:cNvSpPr txBox="1"/>
          <p:nvPr/>
        </p:nvSpPr>
        <p:spPr>
          <a:xfrm>
            <a:off x="7917083" y="1802368"/>
            <a:ext cx="3055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Computer returns the ball with a spin</a:t>
            </a:r>
          </a:p>
          <a:p>
            <a:endParaRPr lang="en-US" dirty="0"/>
          </a:p>
          <a:p>
            <a:r>
              <a:rPr lang="en-US" dirty="0" smtClean="0"/>
              <a:t>Player must observe the color of the paddle or the motion of the ball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1258" y="4977114"/>
            <a:ext cx="1061509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Top spin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spin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Back spin</a:t>
            </a:r>
          </a:p>
        </p:txBody>
      </p:sp>
      <p:sp>
        <p:nvSpPr>
          <p:cNvPr id="7" name="Donut 6"/>
          <p:cNvSpPr/>
          <p:nvPr/>
        </p:nvSpPr>
        <p:spPr>
          <a:xfrm>
            <a:off x="5937812" y="4528393"/>
            <a:ext cx="1979271" cy="2193310"/>
          </a:xfrm>
          <a:prstGeom prst="donut">
            <a:avLst>
              <a:gd name="adj" fmla="val 2117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onut 7"/>
          <p:cNvSpPr/>
          <p:nvPr/>
        </p:nvSpPr>
        <p:spPr>
          <a:xfrm>
            <a:off x="5396695" y="1180782"/>
            <a:ext cx="897039" cy="969380"/>
          </a:xfrm>
          <a:prstGeom prst="donut">
            <a:avLst>
              <a:gd name="adj" fmla="val 2117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0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652" y="2399912"/>
            <a:ext cx="4958783" cy="290915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92" y="2249441"/>
            <a:ext cx="4958783" cy="2909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2787" y="1326111"/>
            <a:ext cx="430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Spin:</a:t>
            </a:r>
          </a:p>
          <a:p>
            <a:r>
              <a:rPr lang="en-US" dirty="0" smtClean="0"/>
              <a:t>Ball travels faster and speeds up after contacting the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4652" y="1326111"/>
            <a:ext cx="458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 Spin:</a:t>
            </a:r>
          </a:p>
          <a:p>
            <a:r>
              <a:rPr lang="en-US" dirty="0" smtClean="0"/>
              <a:t>Ball travels slower, slows down and bounces higher after contacting the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271" y="2761951"/>
            <a:ext cx="4813344" cy="2962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684" y="1794077"/>
            <a:ext cx="4440284" cy="3224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841271" y="1250066"/>
            <a:ext cx="3278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you tell which one is which?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28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576" y="1234576"/>
            <a:ext cx="4860388" cy="5050690"/>
          </a:xfrm>
        </p:spPr>
      </p:pic>
      <p:sp>
        <p:nvSpPr>
          <p:cNvPr id="3" name="TextBox 2"/>
          <p:cNvSpPr txBox="1"/>
          <p:nvPr/>
        </p:nvSpPr>
        <p:spPr>
          <a:xfrm>
            <a:off x="1371600" y="3113590"/>
            <a:ext cx="249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Failing to return with the correct mode</a:t>
            </a:r>
            <a:endParaRPr lang="en-US" b="1" dirty="0"/>
          </a:p>
        </p:txBody>
      </p:sp>
      <p:sp>
        <p:nvSpPr>
          <p:cNvPr id="4" name="Donut 3"/>
          <p:cNvSpPr/>
          <p:nvPr/>
        </p:nvSpPr>
        <p:spPr>
          <a:xfrm>
            <a:off x="5185458" y="3206187"/>
            <a:ext cx="2141317" cy="428264"/>
          </a:xfrm>
          <a:prstGeom prst="donut">
            <a:avLst>
              <a:gd name="adj" fmla="val 87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3687" y="2435223"/>
            <a:ext cx="267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the computer hits a top spin(1) but the player returns with no spin(2)</a:t>
            </a:r>
            <a:endParaRPr lang="en-US" dirty="0"/>
          </a:p>
        </p:txBody>
      </p:sp>
      <p:sp>
        <p:nvSpPr>
          <p:cNvPr id="8" name="Donut 7"/>
          <p:cNvSpPr/>
          <p:nvPr/>
        </p:nvSpPr>
        <p:spPr>
          <a:xfrm>
            <a:off x="5917556" y="6009402"/>
            <a:ext cx="981919" cy="428264"/>
          </a:xfrm>
          <a:prstGeom prst="donut">
            <a:avLst>
              <a:gd name="adj" fmla="val 87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5801810" y="1234576"/>
            <a:ext cx="981919" cy="428264"/>
          </a:xfrm>
          <a:prstGeom prst="donut">
            <a:avLst>
              <a:gd name="adj" fmla="val 87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0979" y="1104394"/>
            <a:ext cx="4873498" cy="5084143"/>
          </a:xfrm>
        </p:spPr>
      </p:pic>
      <p:sp>
        <p:nvSpPr>
          <p:cNvPr id="4" name="TextBox 3"/>
          <p:cNvSpPr txBox="1"/>
          <p:nvPr/>
        </p:nvSpPr>
        <p:spPr>
          <a:xfrm>
            <a:off x="1665166" y="2067912"/>
            <a:ext cx="333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Computer no longer shows its spin mode with its paddle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4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9004" y="601884"/>
            <a:ext cx="4873498" cy="56213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198" y="2578362"/>
            <a:ext cx="4318000" cy="36449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6592027" y="3503593"/>
            <a:ext cx="4658141" cy="209536"/>
          </a:xfrm>
          <a:prstGeom prst="rightArrow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472485">
            <a:off x="6092083" y="3707261"/>
            <a:ext cx="4514128" cy="47557"/>
          </a:xfrm>
          <a:prstGeom prst="rightArrow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4936060">
            <a:off x="5671640" y="3773188"/>
            <a:ext cx="4514128" cy="185228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441361">
            <a:off x="7603144" y="3748011"/>
            <a:ext cx="4514128" cy="180480"/>
          </a:xfrm>
          <a:prstGeom prst="rightArrow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917488">
            <a:off x="7199126" y="3693291"/>
            <a:ext cx="4514128" cy="45719"/>
          </a:xfrm>
          <a:prstGeom prst="rightArrow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5912401">
            <a:off x="6421557" y="3659156"/>
            <a:ext cx="4514128" cy="53720"/>
          </a:xfrm>
          <a:prstGeom prst="rightArrow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573612">
            <a:off x="6961207" y="3641227"/>
            <a:ext cx="4514128" cy="65898"/>
          </a:xfrm>
          <a:prstGeom prst="rightArrow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3472" y="1726290"/>
            <a:ext cx="308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Player must also decide the direction of the return</a:t>
            </a:r>
          </a:p>
        </p:txBody>
      </p:sp>
    </p:spTree>
    <p:extLst>
      <p:ext uri="{BB962C8B-B14F-4D97-AF65-F5344CB8AC3E}">
        <p14:creationId xmlns:p14="http://schemas.microsoft.com/office/powerpoint/2010/main" val="14845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778" y="917294"/>
            <a:ext cx="4984769" cy="5491163"/>
          </a:xfrm>
        </p:spPr>
      </p:pic>
      <p:sp>
        <p:nvSpPr>
          <p:cNvPr id="3" name="Down Arrow 2"/>
          <p:cNvSpPr/>
          <p:nvPr/>
        </p:nvSpPr>
        <p:spPr>
          <a:xfrm rot="10439157">
            <a:off x="5075254" y="3182099"/>
            <a:ext cx="155526" cy="2899159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15542"/>
            <a:ext cx="9601200" cy="1485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Tennis Game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30732971"/>
              </p:ext>
            </p:extLst>
          </p:nvPr>
        </p:nvGraphicFramePr>
        <p:xfrm>
          <a:off x="1540922" y="992319"/>
          <a:ext cx="10044771" cy="564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5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1260" y="685800"/>
            <a:ext cx="6569427" cy="5649897"/>
          </a:xfrm>
        </p:spPr>
      </p:pic>
    </p:spTree>
    <p:extLst>
      <p:ext uri="{BB962C8B-B14F-4D97-AF65-F5344CB8AC3E}">
        <p14:creationId xmlns:p14="http://schemas.microsoft.com/office/powerpoint/2010/main" val="675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119" y="2604304"/>
            <a:ext cx="826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ritannic Bold" charset="0"/>
                <a:ea typeface="Britannic Bold" charset="0"/>
                <a:cs typeface="Britannic Bold" charset="0"/>
              </a:rPr>
              <a:t>Thank your for listening!</a:t>
            </a:r>
            <a:endParaRPr lang="en-US" sz="4800" dirty="0">
              <a:latin typeface="Britannic Bold" charset="0"/>
              <a:ea typeface="Britannic Bold" charset="0"/>
              <a:cs typeface="Britann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/>
              <a:t>p</a:t>
            </a:r>
            <a:r>
              <a:rPr lang="en-US" sz="2800" dirty="0" err="1" smtClean="0"/>
              <a:t>ygame</a:t>
            </a:r>
            <a:endParaRPr lang="en-US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os</a:t>
            </a:r>
            <a:endParaRPr lang="en-US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random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710" y="2171700"/>
            <a:ext cx="4432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704" y="1539433"/>
            <a:ext cx="5084992" cy="4374266"/>
          </a:xfrm>
        </p:spPr>
      </p:pic>
    </p:spTree>
    <p:extLst>
      <p:ext uri="{BB962C8B-B14F-4D97-AF65-F5344CB8AC3E}">
        <p14:creationId xmlns:p14="http://schemas.microsoft.com/office/powerpoint/2010/main" val="19702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0131" y="1615650"/>
            <a:ext cx="4884031" cy="4182302"/>
          </a:xfrm>
        </p:spPr>
      </p:pic>
    </p:spTree>
    <p:extLst>
      <p:ext uri="{BB962C8B-B14F-4D97-AF65-F5344CB8AC3E}">
        <p14:creationId xmlns:p14="http://schemas.microsoft.com/office/powerpoint/2010/main" val="653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4894" y="1035144"/>
            <a:ext cx="5703651" cy="4901704"/>
          </a:xfrm>
        </p:spPr>
      </p:pic>
    </p:spTree>
    <p:extLst>
      <p:ext uri="{BB962C8B-B14F-4D97-AF65-F5344CB8AC3E}">
        <p14:creationId xmlns:p14="http://schemas.microsoft.com/office/powerpoint/2010/main" val="18982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052" y="1027906"/>
            <a:ext cx="4875174" cy="5184504"/>
          </a:xfrm>
        </p:spPr>
      </p:pic>
      <p:sp>
        <p:nvSpPr>
          <p:cNvPr id="6" name="TextBox 5"/>
          <p:cNvSpPr txBox="1"/>
          <p:nvPr/>
        </p:nvSpPr>
        <p:spPr>
          <a:xfrm>
            <a:off x="8783444" y="3158493"/>
            <a:ext cx="2375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the ball as many times as possible</a:t>
            </a:r>
          </a:p>
          <a:p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8966951">
            <a:off x="7934719" y="1522795"/>
            <a:ext cx="370141" cy="1982022"/>
          </a:xfrm>
          <a:prstGeom prst="downArrow">
            <a:avLst>
              <a:gd name="adj1" fmla="val 38640"/>
              <a:gd name="adj2" fmla="val 88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6857" y="1802368"/>
            <a:ext cx="29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does not need to serve</a:t>
            </a:r>
          </a:p>
        </p:txBody>
      </p:sp>
    </p:spTree>
    <p:extLst>
      <p:ext uri="{BB962C8B-B14F-4D97-AF65-F5344CB8AC3E}">
        <p14:creationId xmlns:p14="http://schemas.microsoft.com/office/powerpoint/2010/main" val="3294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052" y="1027906"/>
            <a:ext cx="4875174" cy="5184504"/>
          </a:xfrm>
        </p:spPr>
      </p:pic>
      <p:sp>
        <p:nvSpPr>
          <p:cNvPr id="6" name="TextBox 5"/>
          <p:cNvSpPr txBox="1"/>
          <p:nvPr/>
        </p:nvSpPr>
        <p:spPr>
          <a:xfrm>
            <a:off x="8597590" y="2981475"/>
            <a:ext cx="237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Direction of the hit will be random, </a:t>
            </a:r>
            <a:r>
              <a:rPr lang="en-US" smtClean="0"/>
              <a:t>but will always be inbound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3328748" y="3521387"/>
            <a:ext cx="4305782" cy="1205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014314">
            <a:off x="3959522" y="3576547"/>
            <a:ext cx="4305782" cy="1205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527655">
            <a:off x="2759119" y="3559904"/>
            <a:ext cx="4305782" cy="12050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429" y="676923"/>
            <a:ext cx="3230315" cy="5297718"/>
          </a:xfrm>
        </p:spPr>
      </p:pic>
      <p:sp>
        <p:nvSpPr>
          <p:cNvPr id="5" name="TextBox 4"/>
          <p:cNvSpPr txBox="1"/>
          <p:nvPr/>
        </p:nvSpPr>
        <p:spPr>
          <a:xfrm>
            <a:off x="2144139" y="2696901"/>
            <a:ext cx="460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dirty="0" smtClean="0"/>
              <a:t>peed Increases with every 5 hits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48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208</TotalTime>
  <Words>230</Words>
  <Application>Microsoft Office PowerPoint</Application>
  <PresentationFormat>寬螢幕</PresentationFormat>
  <Paragraphs>60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Britannic Bold</vt:lpstr>
      <vt:lpstr>Calibri</vt:lpstr>
      <vt:lpstr>Cambria</vt:lpstr>
      <vt:lpstr>Franklin Gothic Book</vt:lpstr>
      <vt:lpstr>Crop</vt:lpstr>
      <vt:lpstr>Table Tennis game</vt:lpstr>
      <vt:lpstr>Table Tennis Game</vt:lpstr>
      <vt:lpstr>Modules </vt:lpstr>
      <vt:lpstr>Menu</vt:lpstr>
      <vt:lpstr>Game Modes</vt:lpstr>
      <vt:lpstr>Instructions</vt:lpstr>
      <vt:lpstr>Easy</vt:lpstr>
      <vt:lpstr>Easy</vt:lpstr>
      <vt:lpstr>PowerPoint 簡報</vt:lpstr>
      <vt:lpstr>PowerPoint 簡報</vt:lpstr>
      <vt:lpstr>Easy</vt:lpstr>
      <vt:lpstr>Moderate</vt:lpstr>
      <vt:lpstr>PowerPoint 簡報</vt:lpstr>
      <vt:lpstr>PowerPoint 簡報</vt:lpstr>
      <vt:lpstr>PowerPoint 簡報</vt:lpstr>
      <vt:lpstr>Hard</vt:lpstr>
      <vt:lpstr>Hard</vt:lpstr>
      <vt:lpstr>Hard</vt:lpstr>
      <vt:lpstr>Demo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Wang</dc:creator>
  <cp:lastModifiedBy>郭昕</cp:lastModifiedBy>
  <cp:revision>27</cp:revision>
  <dcterms:created xsi:type="dcterms:W3CDTF">2018-01-05T13:38:44Z</dcterms:created>
  <dcterms:modified xsi:type="dcterms:W3CDTF">2018-01-08T01:31:28Z</dcterms:modified>
</cp:coreProperties>
</file>