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Hw7-1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1073501</a:t>
            </a:r>
            <a:r>
              <a:rPr lang="zh-TW" altLang="en-US" dirty="0" smtClean="0"/>
              <a:t> 林郁庭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57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at()</a:t>
            </a:r>
            <a:r>
              <a:rPr lang="zh-TW" altLang="en-US" dirty="0" smtClean="0"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Exception </a:t>
            </a:r>
            <a:r>
              <a:rPr lang="en-US" altLang="zh-TW" dirty="0">
                <a:latin typeface="Arial Black" panose="020B0A04020102020204" pitchFamily="34" charset="0"/>
              </a:rPr>
              <a:t>handling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856" y="1549654"/>
            <a:ext cx="7148179" cy="315495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206869" y="4862869"/>
            <a:ext cx="10207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+mn-ea"/>
              </a:rPr>
              <a:t>N2 </a:t>
            </a:r>
            <a:r>
              <a:rPr lang="zh-TW" altLang="en-US" sz="3000" dirty="0" smtClean="0">
                <a:latin typeface="+mn-ea"/>
              </a:rPr>
              <a:t>的</a:t>
            </a:r>
            <a:r>
              <a:rPr lang="en-US" altLang="zh-TW" sz="3000" dirty="0" smtClean="0">
                <a:latin typeface="+mn-ea"/>
              </a:rPr>
              <a:t>size</a:t>
            </a:r>
            <a:r>
              <a:rPr lang="zh-TW" altLang="en-US" sz="3000" dirty="0" smtClean="0">
                <a:latin typeface="+mn-ea"/>
              </a:rPr>
              <a:t>是</a:t>
            </a:r>
            <a:r>
              <a:rPr lang="en-US" altLang="zh-TW" sz="3000" dirty="0" smtClean="0">
                <a:latin typeface="+mn-ea"/>
              </a:rPr>
              <a:t>20</a:t>
            </a:r>
            <a:r>
              <a:rPr lang="zh-TW" altLang="en-US" sz="3000" dirty="0" smtClean="0">
                <a:latin typeface="+mn-ea"/>
              </a:rPr>
              <a:t>所以取得</a:t>
            </a:r>
            <a:r>
              <a:rPr lang="en-US" altLang="zh-TW" sz="3000" dirty="0" smtClean="0">
                <a:latin typeface="+mn-ea"/>
              </a:rPr>
              <a:t>index</a:t>
            </a:r>
            <a:r>
              <a:rPr lang="zh-TW" altLang="en-US" sz="3000" dirty="0" smtClean="0">
                <a:latin typeface="+mn-ea"/>
              </a:rPr>
              <a:t> </a:t>
            </a:r>
            <a:r>
              <a:rPr lang="en-US" altLang="zh-TW" sz="3000" dirty="0" smtClean="0">
                <a:latin typeface="+mn-ea"/>
              </a:rPr>
              <a:t>(1)</a:t>
            </a:r>
            <a:r>
              <a:rPr lang="zh-TW" altLang="en-US" sz="3000" dirty="0" smtClean="0">
                <a:latin typeface="+mn-ea"/>
              </a:rPr>
              <a:t>在範圍內</a:t>
            </a:r>
            <a:endParaRPr lang="en-US" altLang="zh-TW" sz="3000" dirty="0" smtClean="0">
              <a:latin typeface="+mn-ea"/>
            </a:endParaRPr>
          </a:p>
          <a:p>
            <a:r>
              <a:rPr lang="en-US" altLang="zh-TW" sz="3000" dirty="0" smtClean="0">
                <a:latin typeface="+mn-ea"/>
              </a:rPr>
              <a:t>N1</a:t>
            </a:r>
            <a:r>
              <a:rPr lang="zh-TW" altLang="en-US" sz="3000" dirty="0" smtClean="0">
                <a:latin typeface="+mn-ea"/>
              </a:rPr>
              <a:t>則反之，所以跳出例外處理</a:t>
            </a:r>
            <a:endParaRPr lang="zh-TW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30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MyArray</a:t>
            </a:r>
            <a:r>
              <a:rPr lang="en-US" altLang="zh-TW" dirty="0">
                <a:latin typeface="Arial Black" panose="020B0A04020102020204" pitchFamily="34" charset="0"/>
              </a:rPr>
              <a:t>(</a:t>
            </a:r>
            <a:r>
              <a:rPr lang="en-US" altLang="zh-TW" dirty="0" err="1">
                <a:latin typeface="Arial Black" panose="020B0A04020102020204" pitchFamily="34" charset="0"/>
              </a:rPr>
              <a:t>int</a:t>
            </a:r>
            <a:r>
              <a:rPr lang="en-US" altLang="zh-TW" dirty="0">
                <a:latin typeface="Arial Black" panose="020B0A04020102020204" pitchFamily="34" charset="0"/>
              </a:rPr>
              <a:t> Size, </a:t>
            </a:r>
            <a:r>
              <a:rPr lang="en-US" altLang="zh-TW" dirty="0" smtClean="0">
                <a:latin typeface="Arial Black" panose="020B0A04020102020204" pitchFamily="34" charset="0"/>
              </a:rPr>
              <a:t>T </a:t>
            </a:r>
            <a:r>
              <a:rPr lang="en-US" altLang="zh-TW" dirty="0">
                <a:latin typeface="Arial Black" panose="020B0A04020102020204" pitchFamily="34" charset="0"/>
              </a:rPr>
              <a:t>value); 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401" y="1916724"/>
            <a:ext cx="8786797" cy="138365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840799" y="3537095"/>
            <a:ext cx="826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+mn-ea"/>
              </a:rPr>
              <a:t>程式碼</a:t>
            </a:r>
            <a:r>
              <a:rPr lang="en-US" altLang="zh-TW" sz="4000" b="1" dirty="0" smtClean="0">
                <a:latin typeface="+mn-ea"/>
              </a:rPr>
              <a:t>/output</a:t>
            </a:r>
            <a:endParaRPr lang="zh-TW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978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operator&lt;&lt;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381" y="1637016"/>
            <a:ext cx="10715235" cy="168732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70837" y="3692769"/>
            <a:ext cx="4193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latin typeface="+mn-ea"/>
              </a:rPr>
              <a:t>Cout</a:t>
            </a:r>
            <a:r>
              <a:rPr lang="en-US" altLang="zh-TW" sz="4000" dirty="0" smtClean="0">
                <a:latin typeface="+mn-ea"/>
              </a:rPr>
              <a:t> data</a:t>
            </a:r>
            <a:r>
              <a:rPr lang="zh-TW" altLang="en-US" sz="4000" dirty="0" smtClean="0">
                <a:latin typeface="+mn-ea"/>
              </a:rPr>
              <a:t>的值</a:t>
            </a:r>
            <a:endParaRPr lang="zh-TW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73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Black" panose="020B0A04020102020204" pitchFamily="34" charset="0"/>
              </a:rPr>
              <a:t>Operator+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657" y="2672862"/>
            <a:ext cx="10343682" cy="92907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20308" y="4026877"/>
            <a:ext cx="3701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兩個字串相加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927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operator=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569" y="2239433"/>
            <a:ext cx="11021431" cy="9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Black" panose="020B0A04020102020204" pitchFamily="34" charset="0"/>
              </a:rPr>
              <a:t>Operator+=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31" y="1772483"/>
            <a:ext cx="11601957" cy="10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shrink_to_fit</a:t>
            </a:r>
            <a:r>
              <a:rPr lang="en-US" altLang="zh-TW" dirty="0">
                <a:latin typeface="Arial Black" panose="020B0A04020102020204" pitchFamily="34" charset="0"/>
              </a:rPr>
              <a:t>()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452" y="1740875"/>
            <a:ext cx="9663165" cy="17508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61947" y="3491769"/>
            <a:ext cx="720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+mn-ea"/>
              </a:rPr>
              <a:t>將</a:t>
            </a:r>
            <a:r>
              <a:rPr lang="en-US" altLang="zh-TW" sz="4000" dirty="0" smtClean="0">
                <a:latin typeface="+mn-ea"/>
              </a:rPr>
              <a:t>capacity</a:t>
            </a:r>
            <a:r>
              <a:rPr lang="zh-TW" altLang="en-US" sz="4000" dirty="0" smtClean="0">
                <a:latin typeface="+mn-ea"/>
              </a:rPr>
              <a:t>變得跟</a:t>
            </a:r>
            <a:r>
              <a:rPr lang="en-US" altLang="zh-TW" sz="4000" dirty="0" smtClean="0">
                <a:latin typeface="+mn-ea"/>
              </a:rPr>
              <a:t>size</a:t>
            </a:r>
            <a:r>
              <a:rPr lang="zh-TW" altLang="en-US" sz="4000" dirty="0" smtClean="0">
                <a:latin typeface="+mn-ea"/>
              </a:rPr>
              <a:t>一樣大</a:t>
            </a:r>
            <a:endParaRPr lang="zh-TW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81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clear()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484" y="1987062"/>
            <a:ext cx="8795859" cy="13921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55176" y="3594520"/>
            <a:ext cx="3499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+mn-ea"/>
              </a:rPr>
              <a:t>清空</a:t>
            </a:r>
            <a:r>
              <a:rPr lang="en-US" altLang="zh-TW" sz="4000" dirty="0" smtClean="0">
                <a:latin typeface="+mn-ea"/>
              </a:rPr>
              <a:t>data</a:t>
            </a:r>
            <a:endParaRPr lang="zh-TW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68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isEmpty</a:t>
            </a:r>
            <a:r>
              <a:rPr lang="en-US" altLang="zh-TW" dirty="0">
                <a:latin typeface="Arial Black" panose="020B0A04020102020204" pitchFamily="34" charset="0"/>
              </a:rPr>
              <a:t>()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112" y="1855178"/>
            <a:ext cx="7601311" cy="171572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34405" y="3733456"/>
            <a:ext cx="735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isEmpty</a:t>
            </a:r>
            <a:r>
              <a:rPr lang="en-US" altLang="zh-TW" sz="4000" dirty="0" smtClean="0"/>
              <a:t>()</a:t>
            </a:r>
            <a:r>
              <a:rPr lang="zh-TW" altLang="en-US" sz="4000" dirty="0" smtClean="0"/>
              <a:t>用來</a:t>
            </a:r>
            <a:r>
              <a:rPr lang="zh-TW" altLang="en-US" sz="4000" dirty="0" smtClean="0">
                <a:latin typeface="+mn-ea"/>
              </a:rPr>
              <a:t>判斷</a:t>
            </a:r>
            <a:r>
              <a:rPr lang="en-US" altLang="zh-TW" sz="4000" dirty="0" smtClean="0">
                <a:latin typeface="+mn-ea"/>
              </a:rPr>
              <a:t>size</a:t>
            </a:r>
            <a:r>
              <a:rPr lang="zh-TW" altLang="en-US" sz="4000" dirty="0" smtClean="0">
                <a:latin typeface="+mn-ea"/>
              </a:rPr>
              <a:t>是否為</a:t>
            </a:r>
            <a:r>
              <a:rPr lang="en-US" altLang="zh-TW" sz="4000" dirty="0" smtClean="0">
                <a:latin typeface="+mn-ea"/>
              </a:rPr>
              <a:t>0</a:t>
            </a:r>
            <a:endParaRPr lang="zh-TW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37081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105</TotalTime>
  <Words>78</Words>
  <Application>Microsoft Office PowerPoint</Application>
  <PresentationFormat>寬螢幕</PresentationFormat>
  <Paragraphs>19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Arial Black</vt:lpstr>
      <vt:lpstr>Franklin Gothic Book</vt:lpstr>
      <vt:lpstr>Crop</vt:lpstr>
      <vt:lpstr>Hw7-1</vt:lpstr>
      <vt:lpstr>MyArray(int Size, T value); </vt:lpstr>
      <vt:lpstr>operator&lt;&lt; </vt:lpstr>
      <vt:lpstr>Operator+ </vt:lpstr>
      <vt:lpstr>operator= </vt:lpstr>
      <vt:lpstr>Operator+= </vt:lpstr>
      <vt:lpstr>shrink_to_fit()</vt:lpstr>
      <vt:lpstr>clear() </vt:lpstr>
      <vt:lpstr>isEmpty() </vt:lpstr>
      <vt:lpstr>at() Exception handling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Hw7-1</dc:title>
  <dc:creator>Alan's girl</dc:creator>
  <cp:lastModifiedBy>Alan's girl</cp:lastModifiedBy>
  <cp:revision>9</cp:revision>
  <dcterms:created xsi:type="dcterms:W3CDTF">2020-06-07T17:17:35Z</dcterms:created>
  <dcterms:modified xsi:type="dcterms:W3CDTF">2020-06-08T07:06:02Z</dcterms:modified>
</cp:coreProperties>
</file>