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900" b="0" dirty="0">
                <a:effectLst/>
              </a:rPr>
              <a:t>Shamir Secret Sharing </a:t>
            </a:r>
            <a:r>
              <a:rPr lang="en-US" altLang="zh-TW" sz="19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Encrypt/Decrypt Time </a:t>
            </a:r>
            <a:r>
              <a:rPr lang="en-US" altLang="zh-TW" sz="1900" b="0" dirty="0">
                <a:effectLst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Encrypt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2M</c:v>
                </c:pt>
                <c:pt idx="1">
                  <c:v>4M</c:v>
                </c:pt>
                <c:pt idx="2">
                  <c:v>6M</c:v>
                </c:pt>
                <c:pt idx="3">
                  <c:v>8M</c:v>
                </c:pt>
                <c:pt idx="4">
                  <c:v>10M</c:v>
                </c:pt>
                <c:pt idx="5">
                  <c:v>12M</c:v>
                </c:pt>
                <c:pt idx="6">
                  <c:v>14M</c:v>
                </c:pt>
                <c:pt idx="7">
                  <c:v>16M</c:v>
                </c:pt>
                <c:pt idx="8">
                  <c:v>18M</c:v>
                </c:pt>
                <c:pt idx="9">
                  <c:v>20M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4.6020000000000002E-3</c:v>
                </c:pt>
                <c:pt idx="1">
                  <c:v>9.4249999999999994E-3</c:v>
                </c:pt>
                <c:pt idx="2">
                  <c:v>1.4182999999999999E-2</c:v>
                </c:pt>
                <c:pt idx="3">
                  <c:v>1.8301000000000001E-2</c:v>
                </c:pt>
                <c:pt idx="4">
                  <c:v>2.6068000000000001E-2</c:v>
                </c:pt>
                <c:pt idx="5">
                  <c:v>2.6654000000000001E-2</c:v>
                </c:pt>
                <c:pt idx="6">
                  <c:v>3.0275E-2</c:v>
                </c:pt>
                <c:pt idx="7">
                  <c:v>3.6805999999999998E-2</c:v>
                </c:pt>
                <c:pt idx="8">
                  <c:v>4.6781999999999997E-2</c:v>
                </c:pt>
                <c:pt idx="9">
                  <c:v>4.7666E-2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4-498C-83C0-12C0A970DBD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Decrypt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2M</c:v>
                </c:pt>
                <c:pt idx="1">
                  <c:v>4M</c:v>
                </c:pt>
                <c:pt idx="2">
                  <c:v>6M</c:v>
                </c:pt>
                <c:pt idx="3">
                  <c:v>8M</c:v>
                </c:pt>
                <c:pt idx="4">
                  <c:v>10M</c:v>
                </c:pt>
                <c:pt idx="5">
                  <c:v>12M</c:v>
                </c:pt>
                <c:pt idx="6">
                  <c:v>14M</c:v>
                </c:pt>
                <c:pt idx="7">
                  <c:v>16M</c:v>
                </c:pt>
                <c:pt idx="8">
                  <c:v>18M</c:v>
                </c:pt>
                <c:pt idx="9">
                  <c:v>20M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0.140183</c:v>
                </c:pt>
                <c:pt idx="1">
                  <c:v>0.28154699999999999</c:v>
                </c:pt>
                <c:pt idx="2">
                  <c:v>0.439969</c:v>
                </c:pt>
                <c:pt idx="3">
                  <c:v>0.536663</c:v>
                </c:pt>
                <c:pt idx="4">
                  <c:v>0.77363800000000005</c:v>
                </c:pt>
                <c:pt idx="5">
                  <c:v>0.87555099999999997</c:v>
                </c:pt>
                <c:pt idx="6">
                  <c:v>0.980599</c:v>
                </c:pt>
                <c:pt idx="7">
                  <c:v>1.08019</c:v>
                </c:pt>
                <c:pt idx="8">
                  <c:v>1.3930910000000001</c:v>
                </c:pt>
                <c:pt idx="9">
                  <c:v>1.4868760000000001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44-498C-83C0-12C0A970D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443983"/>
        <c:axId val="478722271"/>
      </c:barChart>
      <c:catAx>
        <c:axId val="4874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8722271"/>
        <c:crosses val="autoZero"/>
        <c:auto val="1"/>
        <c:lblAlgn val="ctr"/>
        <c:lblOffset val="100"/>
        <c:noMultiLvlLbl val="0"/>
      </c:catAx>
      <c:valAx>
        <c:axId val="47872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744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C1FA-909E-4B4B-BAE3-0DB8294D87BB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61C26-B0E0-4CCE-8BFC-ED3A9F9345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2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1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7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>
            <a:off x="3472248" y="142894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3472248" y="3125941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3472248" y="482293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5848865" y="142894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5848865" y="3125941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5848865" y="482293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8225482" y="3125941"/>
            <a:ext cx="494270" cy="42013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F7979B3-EA59-6019-D8D9-74C6EBE4C369}"/>
              </a:ext>
            </a:extLst>
          </p:cNvPr>
          <p:cNvCxnSpPr>
            <a:stCxn id="6" idx="0"/>
            <a:endCxn id="9" idx="3"/>
          </p:cNvCxnSpPr>
          <p:nvPr/>
        </p:nvCxnSpPr>
        <p:spPr>
          <a:xfrm>
            <a:off x="3966518" y="163901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A8E699-1F14-D39B-38FC-F48A23DA243D}"/>
              </a:ext>
            </a:extLst>
          </p:cNvPr>
          <p:cNvCxnSpPr>
            <a:stCxn id="9" idx="0"/>
            <a:endCxn id="13" idx="3"/>
          </p:cNvCxnSpPr>
          <p:nvPr/>
        </p:nvCxnSpPr>
        <p:spPr>
          <a:xfrm>
            <a:off x="6343135" y="1639011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6D2F27-C2C7-E243-B6AB-7F9314368467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>
            <a:off x="3966518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34D322-80F7-F8BE-A956-6BD678D27C1B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>
            <a:off x="6343135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B18364-F723-C142-C18A-D0E1543006C3}"/>
              </a:ext>
            </a:extLst>
          </p:cNvPr>
          <p:cNvCxnSpPr>
            <a:stCxn id="8" idx="0"/>
            <a:endCxn id="11" idx="3"/>
          </p:cNvCxnSpPr>
          <p:nvPr/>
        </p:nvCxnSpPr>
        <p:spPr>
          <a:xfrm>
            <a:off x="3966518" y="503300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3F34E1-AFDF-3BA3-6493-43D54FB52E81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flipV="1">
            <a:off x="6343135" y="3336006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C1D0C-4434-EBDA-3520-894058E25AC2}"/>
              </a:ext>
            </a:extLst>
          </p:cNvPr>
          <p:cNvSpPr txBox="1"/>
          <p:nvPr/>
        </p:nvSpPr>
        <p:spPr>
          <a:xfrm>
            <a:off x="3317558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s1_1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1F8005-CF58-16F8-9740-7F0FDB0D4E2E}"/>
              </a:ext>
            </a:extLst>
          </p:cNvPr>
          <p:cNvSpPr txBox="1"/>
          <p:nvPr/>
        </p:nvSpPr>
        <p:spPr>
          <a:xfrm>
            <a:off x="5705397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s1_2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EBF6A2-06E3-E4D1-66A0-319B6EDA95F6}"/>
              </a:ext>
            </a:extLst>
          </p:cNvPr>
          <p:cNvSpPr txBox="1"/>
          <p:nvPr/>
        </p:nvSpPr>
        <p:spPr>
          <a:xfrm>
            <a:off x="8228912" y="2664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e1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FA2F92-A25E-22EB-8A08-F7DC40A986EC}"/>
              </a:ext>
            </a:extLst>
          </p:cNvPr>
          <p:cNvSpPr txBox="1"/>
          <p:nvPr/>
        </p:nvSpPr>
        <p:spPr>
          <a:xfrm>
            <a:off x="3312803" y="269708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s2_1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5CDCE-F954-3ABF-29DA-675C2F064883}"/>
              </a:ext>
            </a:extLst>
          </p:cNvPr>
          <p:cNvSpPr txBox="1"/>
          <p:nvPr/>
        </p:nvSpPr>
        <p:spPr>
          <a:xfrm>
            <a:off x="5707659" y="26970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s2_2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994E4E-BB8D-4BF9-FD32-2A0C8A00CC41}"/>
              </a:ext>
            </a:extLst>
          </p:cNvPr>
          <p:cNvSpPr txBox="1"/>
          <p:nvPr/>
        </p:nvSpPr>
        <p:spPr>
          <a:xfrm>
            <a:off x="3306035" y="436127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s3_1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72F9BD-0AD7-1AA4-D465-A8C8B0CDC009}"/>
              </a:ext>
            </a:extLst>
          </p:cNvPr>
          <p:cNvSpPr txBox="1"/>
          <p:nvPr/>
        </p:nvSpPr>
        <p:spPr>
          <a:xfrm>
            <a:off x="5674413" y="43820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s3_2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9A9F74-5B91-A9FC-5899-22FDFC284ED5}"/>
              </a:ext>
            </a:extLst>
          </p:cNvPr>
          <p:cNvSpPr txBox="1"/>
          <p:nvPr/>
        </p:nvSpPr>
        <p:spPr>
          <a:xfrm>
            <a:off x="3672169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10.1.1.1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8DC29D3-D875-F100-9407-797DBDF39398}"/>
              </a:ext>
            </a:extLst>
          </p:cNvPr>
          <p:cNvSpPr txBox="1"/>
          <p:nvPr/>
        </p:nvSpPr>
        <p:spPr>
          <a:xfrm>
            <a:off x="4935015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10.1.1.2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A43FD43-EA70-1145-F2D2-B4C580F31B10}"/>
              </a:ext>
            </a:extLst>
          </p:cNvPr>
          <p:cNvSpPr txBox="1"/>
          <p:nvPr/>
        </p:nvSpPr>
        <p:spPr>
          <a:xfrm>
            <a:off x="3562717" y="35460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10.2.1.1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C617B1-DF9D-2F50-278B-F7227DB5CBBE}"/>
              </a:ext>
            </a:extLst>
          </p:cNvPr>
          <p:cNvSpPr txBox="1"/>
          <p:nvPr/>
        </p:nvSpPr>
        <p:spPr>
          <a:xfrm>
            <a:off x="4935015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10.2.1.2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0BAAF8B-A8A4-7458-3C12-AB84253C4520}"/>
              </a:ext>
            </a:extLst>
          </p:cNvPr>
          <p:cNvSpPr txBox="1"/>
          <p:nvPr/>
        </p:nvSpPr>
        <p:spPr>
          <a:xfrm>
            <a:off x="3562717" y="52597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10.3.1.1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DE200C-F805-C480-C31A-6EE31E44DDE5}"/>
              </a:ext>
            </a:extLst>
          </p:cNvPr>
          <p:cNvSpPr txBox="1"/>
          <p:nvPr/>
        </p:nvSpPr>
        <p:spPr>
          <a:xfrm>
            <a:off x="4936296" y="528996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10.3.1.2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E81E94-4554-7E47-F580-494BE96EF848}"/>
              </a:ext>
            </a:extLst>
          </p:cNvPr>
          <p:cNvSpPr txBox="1"/>
          <p:nvPr/>
        </p:nvSpPr>
        <p:spPr>
          <a:xfrm>
            <a:off x="6317220" y="13594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10.4.1.1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59604D4-320F-DA40-9284-BC2628224D17}"/>
              </a:ext>
            </a:extLst>
          </p:cNvPr>
          <p:cNvSpPr txBox="1"/>
          <p:nvPr/>
        </p:nvSpPr>
        <p:spPr>
          <a:xfrm>
            <a:off x="6303912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10.4.1.2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98EE196-65CE-8314-C421-5E716ECA0257}"/>
              </a:ext>
            </a:extLst>
          </p:cNvPr>
          <p:cNvSpPr txBox="1"/>
          <p:nvPr/>
        </p:nvSpPr>
        <p:spPr>
          <a:xfrm>
            <a:off x="6317220" y="503300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10.4.1.3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A116E2-090D-D5BF-1A61-5CD9159DC847}"/>
              </a:ext>
            </a:extLst>
          </p:cNvPr>
          <p:cNvSpPr txBox="1"/>
          <p:nvPr/>
        </p:nvSpPr>
        <p:spPr>
          <a:xfrm>
            <a:off x="7931443" y="356278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10.4.1.4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CD0141C-83F2-29B9-496D-DB8A6118DF57}"/>
              </a:ext>
            </a:extLst>
          </p:cNvPr>
          <p:cNvCxnSpPr/>
          <p:nvPr/>
        </p:nvCxnSpPr>
        <p:spPr>
          <a:xfrm>
            <a:off x="8719752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500586A-ECDE-EF29-B648-D3C307C74DDB}"/>
              </a:ext>
            </a:extLst>
          </p:cNvPr>
          <p:cNvCxnSpPr>
            <a:cxnSpLocks/>
          </p:cNvCxnSpPr>
          <p:nvPr/>
        </p:nvCxnSpPr>
        <p:spPr>
          <a:xfrm flipV="1">
            <a:off x="1549710" y="1639011"/>
            <a:ext cx="1849272" cy="1399752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B53F858-3408-3094-8DE4-DCFADDD0131D}"/>
              </a:ext>
            </a:extLst>
          </p:cNvPr>
          <p:cNvCxnSpPr>
            <a:cxnSpLocks/>
          </p:cNvCxnSpPr>
          <p:nvPr/>
        </p:nvCxnSpPr>
        <p:spPr>
          <a:xfrm>
            <a:off x="1551709" y="3336006"/>
            <a:ext cx="1873325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CE6F21-EAFB-9CB1-B676-12A76237D98E}"/>
              </a:ext>
            </a:extLst>
          </p:cNvPr>
          <p:cNvCxnSpPr>
            <a:cxnSpLocks/>
          </p:cNvCxnSpPr>
          <p:nvPr/>
        </p:nvCxnSpPr>
        <p:spPr>
          <a:xfrm>
            <a:off x="1551709" y="3578878"/>
            <a:ext cx="1847273" cy="1454123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形 47" descr="電腦 以實心填滿">
            <a:extLst>
              <a:ext uri="{FF2B5EF4-FFF2-40B4-BE49-F238E27FC236}">
                <a16:creationId xmlns:a16="http://schemas.microsoft.com/office/drawing/2014/main" id="{B64E3DE8-3964-7EA4-F00A-11ED50ED8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635" y="2927911"/>
            <a:ext cx="914400" cy="914400"/>
          </a:xfrm>
          <a:prstGeom prst="rect">
            <a:avLst/>
          </a:prstGeom>
        </p:spPr>
      </p:pic>
      <p:pic>
        <p:nvPicPr>
          <p:cNvPr id="50" name="圖形 49" descr="螢幕 以實心填滿">
            <a:extLst>
              <a:ext uri="{FF2B5EF4-FFF2-40B4-BE49-F238E27FC236}">
                <a16:creationId xmlns:a16="http://schemas.microsoft.com/office/drawing/2014/main" id="{288B695E-5880-D38C-7F69-0EC0C976C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95" y="2927911"/>
            <a:ext cx="914400" cy="914400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43FC3D4A-6A9F-076D-3C85-DF1DF517AB34}"/>
              </a:ext>
            </a:extLst>
          </p:cNvPr>
          <p:cNvSpPr txBox="1"/>
          <p:nvPr/>
        </p:nvSpPr>
        <p:spPr>
          <a:xfrm>
            <a:off x="429264" y="3738357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client1</a:t>
            </a:r>
            <a:endParaRPr lang="zh-TW" altLang="en-US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9FDB3F-9386-EB64-27AB-09D5E29F3A18}"/>
              </a:ext>
            </a:extLst>
          </p:cNvPr>
          <p:cNvSpPr txBox="1"/>
          <p:nvPr/>
        </p:nvSpPr>
        <p:spPr>
          <a:xfrm>
            <a:off x="10682360" y="3738357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server1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839CEE-245C-0D08-5673-583370722664}"/>
              </a:ext>
            </a:extLst>
          </p:cNvPr>
          <p:cNvSpPr/>
          <p:nvPr/>
        </p:nvSpPr>
        <p:spPr>
          <a:xfrm>
            <a:off x="385544" y="803563"/>
            <a:ext cx="11331506" cy="54771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57F1408-AEA7-3A18-BAAD-04E5F8F967AA}"/>
              </a:ext>
            </a:extLst>
          </p:cNvPr>
          <p:cNvSpPr txBox="1"/>
          <p:nvPr/>
        </p:nvSpPr>
        <p:spPr>
          <a:xfrm>
            <a:off x="343478" y="40152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10.5.1.4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5F0E43-64E4-5F89-CFD7-5B9D22881055}"/>
              </a:ext>
            </a:extLst>
          </p:cNvPr>
          <p:cNvSpPr txBox="1"/>
          <p:nvPr/>
        </p:nvSpPr>
        <p:spPr>
          <a:xfrm>
            <a:off x="10550687" y="40152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.1.2</a:t>
            </a:r>
            <a:endParaRPr lang="zh-TW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33C29F1A-4255-36AE-9FEA-A6442A42E160}"/>
              </a:ext>
            </a:extLst>
          </p:cNvPr>
          <p:cNvCxnSpPr>
            <a:cxnSpLocks/>
            <a:stCxn id="56" idx="2"/>
            <a:endCxn id="16" idx="2"/>
          </p:cNvCxnSpPr>
          <p:nvPr/>
        </p:nvCxnSpPr>
        <p:spPr>
          <a:xfrm rot="5400000" flipH="1" flipV="1">
            <a:off x="5835235" y="-565108"/>
            <a:ext cx="337737" cy="10175513"/>
          </a:xfrm>
          <a:prstGeom prst="curvedConnector3">
            <a:avLst>
              <a:gd name="adj1" fmla="val -37398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C009D0-2ECE-BAAE-54B8-2B90E1153DC5}"/>
              </a:ext>
            </a:extLst>
          </p:cNvPr>
          <p:cNvSpPr txBox="1"/>
          <p:nvPr/>
        </p:nvSpPr>
        <p:spPr>
          <a:xfrm>
            <a:off x="1753230" y="1468391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10.5.1.1:80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A395010-016E-526F-7CE0-E671C519A438}"/>
              </a:ext>
            </a:extLst>
          </p:cNvPr>
          <p:cNvSpPr txBox="1"/>
          <p:nvPr/>
        </p:nvSpPr>
        <p:spPr>
          <a:xfrm>
            <a:off x="1969254" y="2904946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10.5.1.2:80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D163173-3C9E-F19B-1BD8-C9F9AA88B08F}"/>
              </a:ext>
            </a:extLst>
          </p:cNvPr>
          <p:cNvSpPr txBox="1"/>
          <p:nvPr/>
        </p:nvSpPr>
        <p:spPr>
          <a:xfrm>
            <a:off x="1600700" y="4674427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</a:t>
            </a:r>
            <a:r>
              <a:rPr lang="en-US" altLang="zh-TW" sz="1600" dirty="0">
                <a:latin typeface="Consolas" panose="020B0609020204030204" pitchFamily="49" charset="0"/>
              </a:rPr>
              <a:t>3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91A666B-2A07-6D86-3197-87C802BCD67D}"/>
              </a:ext>
            </a:extLst>
          </p:cNvPr>
          <p:cNvSpPr txBox="1"/>
          <p:nvPr/>
        </p:nvSpPr>
        <p:spPr>
          <a:xfrm>
            <a:off x="375174" y="435296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.1.1</a:t>
            </a:r>
            <a:endParaRPr lang="zh-TW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2FF6952-DB7C-8838-A343-D46ADD3FC442}"/>
              </a:ext>
            </a:extLst>
          </p:cNvPr>
          <p:cNvSpPr txBox="1"/>
          <p:nvPr/>
        </p:nvSpPr>
        <p:spPr>
          <a:xfrm>
            <a:off x="9789239" y="35788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10.4.1.5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CC3D529-9FB9-0C35-22AD-5AF87CD34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417948"/>
              </p:ext>
            </p:extLst>
          </p:nvPr>
        </p:nvGraphicFramePr>
        <p:xfrm>
          <a:off x="637309" y="628074"/>
          <a:ext cx="10716491" cy="554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85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34</Words>
  <Application>Microsoft Office PowerPoint</Application>
  <PresentationFormat>寬螢幕</PresentationFormat>
  <Paragraphs>28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維均 蕭</cp:lastModifiedBy>
  <cp:revision>71</cp:revision>
  <dcterms:created xsi:type="dcterms:W3CDTF">2023-07-05T08:36:10Z</dcterms:created>
  <dcterms:modified xsi:type="dcterms:W3CDTF">2023-09-27T14:02:13Z</dcterms:modified>
</cp:coreProperties>
</file>