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C1FA-909E-4B4B-BAE3-0DB8294D87BB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61C26-B0E0-4CCE-8BFC-ED3A9F9345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2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61C26-B0E0-4CCE-8BFC-ED3A9F9345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46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61C26-B0E0-4CCE-8BFC-ED3A9F9345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6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61C26-B0E0-4CCE-8BFC-ED3A9F9345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38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1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9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7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D317-0DE8-4156-8071-0A5A734D0941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邊形 5"/>
          <p:cNvSpPr/>
          <p:nvPr/>
        </p:nvSpPr>
        <p:spPr>
          <a:xfrm>
            <a:off x="3472248" y="142894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3472248" y="3125941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3472248" y="482293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>
            <a:off x="5848865" y="142894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5848865" y="3125941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5848865" y="482293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8225482" y="3125941"/>
            <a:ext cx="494270" cy="42013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9F6BDF-68CD-1793-BBCA-9FFF14412693}"/>
              </a:ext>
            </a:extLst>
          </p:cNvPr>
          <p:cNvSpPr txBox="1"/>
          <p:nvPr/>
        </p:nvSpPr>
        <p:spPr>
          <a:xfrm>
            <a:off x="7797334" y="3892610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2"/>
                </a:solidFill>
              </a:rPr>
              <a:t>Layer4 Proxy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572EA88-E493-32CA-AEED-81A5F1750DBC}"/>
              </a:ext>
            </a:extLst>
          </p:cNvPr>
          <p:cNvSpPr txBox="1"/>
          <p:nvPr/>
        </p:nvSpPr>
        <p:spPr>
          <a:xfrm>
            <a:off x="3032638" y="5751655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Layer4 Proxy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F7979B3-EA59-6019-D8D9-74C6EBE4C369}"/>
              </a:ext>
            </a:extLst>
          </p:cNvPr>
          <p:cNvCxnSpPr>
            <a:stCxn id="6" idx="0"/>
            <a:endCxn id="9" idx="3"/>
          </p:cNvCxnSpPr>
          <p:nvPr/>
        </p:nvCxnSpPr>
        <p:spPr>
          <a:xfrm>
            <a:off x="3966518" y="163901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A8E699-1F14-D39B-38FC-F48A23DA243D}"/>
              </a:ext>
            </a:extLst>
          </p:cNvPr>
          <p:cNvCxnSpPr>
            <a:stCxn id="9" idx="0"/>
            <a:endCxn id="13" idx="3"/>
          </p:cNvCxnSpPr>
          <p:nvPr/>
        </p:nvCxnSpPr>
        <p:spPr>
          <a:xfrm>
            <a:off x="6343135" y="1639011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66D2F27-C2C7-E243-B6AB-7F9314368467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>
            <a:off x="3966518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334D322-80F7-F8BE-A956-6BD678D27C1B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>
            <a:off x="6343135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B18364-F723-C142-C18A-D0E1543006C3}"/>
              </a:ext>
            </a:extLst>
          </p:cNvPr>
          <p:cNvCxnSpPr>
            <a:stCxn id="8" idx="0"/>
            <a:endCxn id="11" idx="3"/>
          </p:cNvCxnSpPr>
          <p:nvPr/>
        </p:nvCxnSpPr>
        <p:spPr>
          <a:xfrm>
            <a:off x="3966518" y="503300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3F34E1-AFDF-3BA3-6493-43D54FB52E81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flipV="1">
            <a:off x="6343135" y="3336006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BC1D0C-4434-EBDA-3520-894058E25AC2}"/>
              </a:ext>
            </a:extLst>
          </p:cNvPr>
          <p:cNvSpPr txBox="1"/>
          <p:nvPr/>
        </p:nvSpPr>
        <p:spPr>
          <a:xfrm>
            <a:off x="3317558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s1_1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F1F8005-CF58-16F8-9740-7F0FDB0D4E2E}"/>
              </a:ext>
            </a:extLst>
          </p:cNvPr>
          <p:cNvSpPr txBox="1"/>
          <p:nvPr/>
        </p:nvSpPr>
        <p:spPr>
          <a:xfrm>
            <a:off x="5705397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s1_2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EBF6A2-06E3-E4D1-66A0-319B6EDA95F6}"/>
              </a:ext>
            </a:extLst>
          </p:cNvPr>
          <p:cNvSpPr txBox="1"/>
          <p:nvPr/>
        </p:nvSpPr>
        <p:spPr>
          <a:xfrm>
            <a:off x="8228912" y="266427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e1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FA2F92-A25E-22EB-8A08-F7DC40A986EC}"/>
              </a:ext>
            </a:extLst>
          </p:cNvPr>
          <p:cNvSpPr txBox="1"/>
          <p:nvPr/>
        </p:nvSpPr>
        <p:spPr>
          <a:xfrm>
            <a:off x="3312803" y="269708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s2_1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5CDCE-F954-3ABF-29DA-675C2F064883}"/>
              </a:ext>
            </a:extLst>
          </p:cNvPr>
          <p:cNvSpPr txBox="1"/>
          <p:nvPr/>
        </p:nvSpPr>
        <p:spPr>
          <a:xfrm>
            <a:off x="5707659" y="269707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s2_2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994E4E-BB8D-4BF9-FD32-2A0C8A00CC41}"/>
              </a:ext>
            </a:extLst>
          </p:cNvPr>
          <p:cNvSpPr txBox="1"/>
          <p:nvPr/>
        </p:nvSpPr>
        <p:spPr>
          <a:xfrm>
            <a:off x="3306035" y="436127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s3_1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72F9BD-0AD7-1AA4-D465-A8C8B0CDC009}"/>
              </a:ext>
            </a:extLst>
          </p:cNvPr>
          <p:cNvSpPr txBox="1"/>
          <p:nvPr/>
        </p:nvSpPr>
        <p:spPr>
          <a:xfrm>
            <a:off x="5674413" y="43820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s3_2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19A9F74-5B91-A9FC-5899-22FDFC284ED5}"/>
              </a:ext>
            </a:extLst>
          </p:cNvPr>
          <p:cNvSpPr txBox="1"/>
          <p:nvPr/>
        </p:nvSpPr>
        <p:spPr>
          <a:xfrm>
            <a:off x="3672169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10.1.1.1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8DC29D3-D875-F100-9407-797DBDF39398}"/>
              </a:ext>
            </a:extLst>
          </p:cNvPr>
          <p:cNvSpPr txBox="1"/>
          <p:nvPr/>
        </p:nvSpPr>
        <p:spPr>
          <a:xfrm>
            <a:off x="4935015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10.1.1.2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A43FD43-EA70-1145-F2D2-B4C580F31B10}"/>
              </a:ext>
            </a:extLst>
          </p:cNvPr>
          <p:cNvSpPr txBox="1"/>
          <p:nvPr/>
        </p:nvSpPr>
        <p:spPr>
          <a:xfrm>
            <a:off x="3562717" y="35460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10.2.1.1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0C617B1-DF9D-2F50-278B-F7227DB5CBBE}"/>
              </a:ext>
            </a:extLst>
          </p:cNvPr>
          <p:cNvSpPr txBox="1"/>
          <p:nvPr/>
        </p:nvSpPr>
        <p:spPr>
          <a:xfrm>
            <a:off x="4935015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10.2.1.2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0BAAF8B-A8A4-7458-3C12-AB84253C4520}"/>
              </a:ext>
            </a:extLst>
          </p:cNvPr>
          <p:cNvSpPr txBox="1"/>
          <p:nvPr/>
        </p:nvSpPr>
        <p:spPr>
          <a:xfrm>
            <a:off x="3562717" y="525977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10.3.1.1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DE200C-F805-C480-C31A-6EE31E44DDE5}"/>
              </a:ext>
            </a:extLst>
          </p:cNvPr>
          <p:cNvSpPr txBox="1"/>
          <p:nvPr/>
        </p:nvSpPr>
        <p:spPr>
          <a:xfrm>
            <a:off x="4936296" y="528996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10.3.1.2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E81E94-4554-7E47-F580-494BE96EF848}"/>
              </a:ext>
            </a:extLst>
          </p:cNvPr>
          <p:cNvSpPr txBox="1"/>
          <p:nvPr/>
        </p:nvSpPr>
        <p:spPr>
          <a:xfrm>
            <a:off x="6317220" y="13594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10.4.1.1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59604D4-320F-DA40-9284-BC2628224D17}"/>
              </a:ext>
            </a:extLst>
          </p:cNvPr>
          <p:cNvSpPr txBox="1"/>
          <p:nvPr/>
        </p:nvSpPr>
        <p:spPr>
          <a:xfrm>
            <a:off x="6303912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10.4.1.2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98EE196-65CE-8314-C421-5E716ECA0257}"/>
              </a:ext>
            </a:extLst>
          </p:cNvPr>
          <p:cNvSpPr txBox="1"/>
          <p:nvPr/>
        </p:nvSpPr>
        <p:spPr>
          <a:xfrm>
            <a:off x="6317220" y="503300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10.4.1.3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A116E2-090D-D5BF-1A61-5CD9159DC847}"/>
              </a:ext>
            </a:extLst>
          </p:cNvPr>
          <p:cNvSpPr txBox="1"/>
          <p:nvPr/>
        </p:nvSpPr>
        <p:spPr>
          <a:xfrm>
            <a:off x="7931443" y="356278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10.4.1.4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CD0141C-83F2-29B9-496D-DB8A6118DF57}"/>
              </a:ext>
            </a:extLst>
          </p:cNvPr>
          <p:cNvCxnSpPr/>
          <p:nvPr/>
        </p:nvCxnSpPr>
        <p:spPr>
          <a:xfrm>
            <a:off x="8719752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500586A-ECDE-EF29-B648-D3C307C74DDB}"/>
              </a:ext>
            </a:extLst>
          </p:cNvPr>
          <p:cNvCxnSpPr>
            <a:cxnSpLocks/>
          </p:cNvCxnSpPr>
          <p:nvPr/>
        </p:nvCxnSpPr>
        <p:spPr>
          <a:xfrm flipV="1">
            <a:off x="1549710" y="1639011"/>
            <a:ext cx="1849272" cy="1399752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7CD2CC-7EA1-3764-B6CC-03EBD2B519FB}"/>
              </a:ext>
            </a:extLst>
          </p:cNvPr>
          <p:cNvSpPr txBox="1"/>
          <p:nvPr/>
        </p:nvSpPr>
        <p:spPr>
          <a:xfrm>
            <a:off x="2675980" y="214846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</a:rPr>
              <a:t>Port 81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C66920D-777C-6F1F-750B-F492AE19CF75}"/>
              </a:ext>
            </a:extLst>
          </p:cNvPr>
          <p:cNvSpPr txBox="1"/>
          <p:nvPr/>
        </p:nvSpPr>
        <p:spPr>
          <a:xfrm>
            <a:off x="2532465" y="356597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</a:rPr>
              <a:t>Port 82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2048BF5-C286-9573-4EB9-2AC013F3D3F4}"/>
              </a:ext>
            </a:extLst>
          </p:cNvPr>
          <p:cNvSpPr txBox="1"/>
          <p:nvPr/>
        </p:nvSpPr>
        <p:spPr>
          <a:xfrm>
            <a:off x="2358402" y="524306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C00000"/>
                </a:solidFill>
                <a:latin typeface="Consolas" panose="020B0609020204030204" pitchFamily="49" charset="0"/>
              </a:rPr>
              <a:t>Port 83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B53F858-3408-3094-8DE4-DCFADDD0131D}"/>
              </a:ext>
            </a:extLst>
          </p:cNvPr>
          <p:cNvCxnSpPr>
            <a:cxnSpLocks/>
          </p:cNvCxnSpPr>
          <p:nvPr/>
        </p:nvCxnSpPr>
        <p:spPr>
          <a:xfrm>
            <a:off x="1551709" y="3336006"/>
            <a:ext cx="1873325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CE6F21-EAFB-9CB1-B676-12A76237D98E}"/>
              </a:ext>
            </a:extLst>
          </p:cNvPr>
          <p:cNvCxnSpPr>
            <a:cxnSpLocks/>
          </p:cNvCxnSpPr>
          <p:nvPr/>
        </p:nvCxnSpPr>
        <p:spPr>
          <a:xfrm>
            <a:off x="1551709" y="3578878"/>
            <a:ext cx="1847273" cy="1454123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形 47" descr="電腦 以實心填滿">
            <a:extLst>
              <a:ext uri="{FF2B5EF4-FFF2-40B4-BE49-F238E27FC236}">
                <a16:creationId xmlns:a16="http://schemas.microsoft.com/office/drawing/2014/main" id="{B64E3DE8-3964-7EA4-F00A-11ED50ED8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635" y="2927911"/>
            <a:ext cx="914400" cy="914400"/>
          </a:xfrm>
          <a:prstGeom prst="rect">
            <a:avLst/>
          </a:prstGeom>
        </p:spPr>
      </p:pic>
      <p:pic>
        <p:nvPicPr>
          <p:cNvPr id="50" name="圖形 49" descr="螢幕 以實心填滿">
            <a:extLst>
              <a:ext uri="{FF2B5EF4-FFF2-40B4-BE49-F238E27FC236}">
                <a16:creationId xmlns:a16="http://schemas.microsoft.com/office/drawing/2014/main" id="{288B695E-5880-D38C-7F69-0EC0C976C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543" y="2927911"/>
            <a:ext cx="914400" cy="914400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43FC3D4A-6A9F-076D-3C85-DF1DF517AB34}"/>
              </a:ext>
            </a:extLst>
          </p:cNvPr>
          <p:cNvSpPr txBox="1"/>
          <p:nvPr/>
        </p:nvSpPr>
        <p:spPr>
          <a:xfrm>
            <a:off x="474950" y="3738357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Client</a:t>
            </a:r>
            <a:endParaRPr lang="zh-TW" altLang="en-US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9FDB3F-9386-EB64-27AB-09D5E29F3A18}"/>
              </a:ext>
            </a:extLst>
          </p:cNvPr>
          <p:cNvSpPr txBox="1"/>
          <p:nvPr/>
        </p:nvSpPr>
        <p:spPr>
          <a:xfrm>
            <a:off x="10732053" y="3738357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Server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839CEE-245C-0D08-5673-583370722664}"/>
              </a:ext>
            </a:extLst>
          </p:cNvPr>
          <p:cNvSpPr/>
          <p:nvPr/>
        </p:nvSpPr>
        <p:spPr>
          <a:xfrm>
            <a:off x="1948873" y="803563"/>
            <a:ext cx="7499928" cy="54771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形 54" descr="螢幕 以實心填滿">
            <a:extLst>
              <a:ext uri="{FF2B5EF4-FFF2-40B4-BE49-F238E27FC236}">
                <a16:creationId xmlns:a16="http://schemas.microsoft.com/office/drawing/2014/main" id="{80CD9ABD-070F-B084-3051-4C3541055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3238" y="4418150"/>
            <a:ext cx="914400" cy="914400"/>
          </a:xfrm>
          <a:prstGeom prst="rect">
            <a:avLst/>
          </a:prstGeom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4BDB63EB-CC1B-64A3-40B4-6DE3BC229F31}"/>
              </a:ext>
            </a:extLst>
          </p:cNvPr>
          <p:cNvSpPr txBox="1"/>
          <p:nvPr/>
        </p:nvSpPr>
        <p:spPr>
          <a:xfrm>
            <a:off x="8099661" y="5326890"/>
            <a:ext cx="1099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Topology 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Emulator</a:t>
            </a:r>
          </a:p>
          <a:p>
            <a:pPr algn="ctr"/>
            <a:r>
              <a:rPr lang="en-US" altLang="zh-TW" b="1" dirty="0">
                <a:solidFill>
                  <a:srgbClr val="00B0F0"/>
                </a:solidFill>
              </a:rPr>
              <a:t>Server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邊形 5"/>
          <p:cNvSpPr/>
          <p:nvPr/>
        </p:nvSpPr>
        <p:spPr>
          <a:xfrm>
            <a:off x="3472248" y="142894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3472248" y="3125941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3472248" y="482293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>
            <a:off x="5848865" y="142894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5848865" y="3125941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5848865" y="482293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8225482" y="3125941"/>
            <a:ext cx="494270" cy="42013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9F6BDF-68CD-1793-BBCA-9FFF14412693}"/>
              </a:ext>
            </a:extLst>
          </p:cNvPr>
          <p:cNvSpPr txBox="1"/>
          <p:nvPr/>
        </p:nvSpPr>
        <p:spPr>
          <a:xfrm>
            <a:off x="7797334" y="3892610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2"/>
                </a:solidFill>
              </a:rPr>
              <a:t>Layer4 Proxy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572EA88-E493-32CA-AEED-81A5F1750DBC}"/>
              </a:ext>
            </a:extLst>
          </p:cNvPr>
          <p:cNvSpPr txBox="1"/>
          <p:nvPr/>
        </p:nvSpPr>
        <p:spPr>
          <a:xfrm>
            <a:off x="3032638" y="5751655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Layer4 Proxy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F7979B3-EA59-6019-D8D9-74C6EBE4C369}"/>
              </a:ext>
            </a:extLst>
          </p:cNvPr>
          <p:cNvCxnSpPr>
            <a:stCxn id="6" idx="0"/>
            <a:endCxn id="9" idx="3"/>
          </p:cNvCxnSpPr>
          <p:nvPr/>
        </p:nvCxnSpPr>
        <p:spPr>
          <a:xfrm>
            <a:off x="3966518" y="163901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A8E699-1F14-D39B-38FC-F48A23DA243D}"/>
              </a:ext>
            </a:extLst>
          </p:cNvPr>
          <p:cNvCxnSpPr>
            <a:stCxn id="9" idx="0"/>
            <a:endCxn id="13" idx="3"/>
          </p:cNvCxnSpPr>
          <p:nvPr/>
        </p:nvCxnSpPr>
        <p:spPr>
          <a:xfrm>
            <a:off x="6343135" y="1639011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66D2F27-C2C7-E243-B6AB-7F9314368467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>
            <a:off x="3966518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334D322-80F7-F8BE-A956-6BD678D27C1B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>
            <a:off x="6343135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B18364-F723-C142-C18A-D0E1543006C3}"/>
              </a:ext>
            </a:extLst>
          </p:cNvPr>
          <p:cNvCxnSpPr>
            <a:stCxn id="8" idx="0"/>
            <a:endCxn id="11" idx="3"/>
          </p:cNvCxnSpPr>
          <p:nvPr/>
        </p:nvCxnSpPr>
        <p:spPr>
          <a:xfrm>
            <a:off x="3966518" y="503300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3F34E1-AFDF-3BA3-6493-43D54FB52E81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flipV="1">
            <a:off x="6343135" y="3336006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BC1D0C-4434-EBDA-3520-894058E25AC2}"/>
              </a:ext>
            </a:extLst>
          </p:cNvPr>
          <p:cNvSpPr txBox="1"/>
          <p:nvPr/>
        </p:nvSpPr>
        <p:spPr>
          <a:xfrm>
            <a:off x="3317558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s1_1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F1F8005-CF58-16F8-9740-7F0FDB0D4E2E}"/>
              </a:ext>
            </a:extLst>
          </p:cNvPr>
          <p:cNvSpPr txBox="1"/>
          <p:nvPr/>
        </p:nvSpPr>
        <p:spPr>
          <a:xfrm>
            <a:off x="5705397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s1_2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EBF6A2-06E3-E4D1-66A0-319B6EDA95F6}"/>
              </a:ext>
            </a:extLst>
          </p:cNvPr>
          <p:cNvSpPr txBox="1"/>
          <p:nvPr/>
        </p:nvSpPr>
        <p:spPr>
          <a:xfrm>
            <a:off x="8228912" y="266427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e1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FA2F92-A25E-22EB-8A08-F7DC40A986EC}"/>
              </a:ext>
            </a:extLst>
          </p:cNvPr>
          <p:cNvSpPr txBox="1"/>
          <p:nvPr/>
        </p:nvSpPr>
        <p:spPr>
          <a:xfrm>
            <a:off x="3312803" y="269708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s2_1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5CDCE-F954-3ABF-29DA-675C2F064883}"/>
              </a:ext>
            </a:extLst>
          </p:cNvPr>
          <p:cNvSpPr txBox="1"/>
          <p:nvPr/>
        </p:nvSpPr>
        <p:spPr>
          <a:xfrm>
            <a:off x="5707659" y="269707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s2_2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994E4E-BB8D-4BF9-FD32-2A0C8A00CC41}"/>
              </a:ext>
            </a:extLst>
          </p:cNvPr>
          <p:cNvSpPr txBox="1"/>
          <p:nvPr/>
        </p:nvSpPr>
        <p:spPr>
          <a:xfrm>
            <a:off x="3306035" y="436127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s3_1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72F9BD-0AD7-1AA4-D465-A8C8B0CDC009}"/>
              </a:ext>
            </a:extLst>
          </p:cNvPr>
          <p:cNvSpPr txBox="1"/>
          <p:nvPr/>
        </p:nvSpPr>
        <p:spPr>
          <a:xfrm>
            <a:off x="5674413" y="43820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s3_2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19A9F74-5B91-A9FC-5899-22FDFC284ED5}"/>
              </a:ext>
            </a:extLst>
          </p:cNvPr>
          <p:cNvSpPr txBox="1"/>
          <p:nvPr/>
        </p:nvSpPr>
        <p:spPr>
          <a:xfrm>
            <a:off x="3672169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10.1.1.1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8DC29D3-D875-F100-9407-797DBDF39398}"/>
              </a:ext>
            </a:extLst>
          </p:cNvPr>
          <p:cNvSpPr txBox="1"/>
          <p:nvPr/>
        </p:nvSpPr>
        <p:spPr>
          <a:xfrm>
            <a:off x="4935015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10.1.1.2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A43FD43-EA70-1145-F2D2-B4C580F31B10}"/>
              </a:ext>
            </a:extLst>
          </p:cNvPr>
          <p:cNvSpPr txBox="1"/>
          <p:nvPr/>
        </p:nvSpPr>
        <p:spPr>
          <a:xfrm>
            <a:off x="3562717" y="35460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10.2.1.1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0C617B1-DF9D-2F50-278B-F7227DB5CBBE}"/>
              </a:ext>
            </a:extLst>
          </p:cNvPr>
          <p:cNvSpPr txBox="1"/>
          <p:nvPr/>
        </p:nvSpPr>
        <p:spPr>
          <a:xfrm>
            <a:off x="4935015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10.2.1.2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0BAAF8B-A8A4-7458-3C12-AB84253C4520}"/>
              </a:ext>
            </a:extLst>
          </p:cNvPr>
          <p:cNvSpPr txBox="1"/>
          <p:nvPr/>
        </p:nvSpPr>
        <p:spPr>
          <a:xfrm>
            <a:off x="3562717" y="525977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10.3.1.1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DE200C-F805-C480-C31A-6EE31E44DDE5}"/>
              </a:ext>
            </a:extLst>
          </p:cNvPr>
          <p:cNvSpPr txBox="1"/>
          <p:nvPr/>
        </p:nvSpPr>
        <p:spPr>
          <a:xfrm>
            <a:off x="4936296" y="528996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10.3.1.2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E81E94-4554-7E47-F580-494BE96EF848}"/>
              </a:ext>
            </a:extLst>
          </p:cNvPr>
          <p:cNvSpPr txBox="1"/>
          <p:nvPr/>
        </p:nvSpPr>
        <p:spPr>
          <a:xfrm>
            <a:off x="6317220" y="13594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10.4.1.1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59604D4-320F-DA40-9284-BC2628224D17}"/>
              </a:ext>
            </a:extLst>
          </p:cNvPr>
          <p:cNvSpPr txBox="1"/>
          <p:nvPr/>
        </p:nvSpPr>
        <p:spPr>
          <a:xfrm>
            <a:off x="6303912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10.4.1.2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98EE196-65CE-8314-C421-5E716ECA0257}"/>
              </a:ext>
            </a:extLst>
          </p:cNvPr>
          <p:cNvSpPr txBox="1"/>
          <p:nvPr/>
        </p:nvSpPr>
        <p:spPr>
          <a:xfrm>
            <a:off x="6317220" y="503300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10.4.1.3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A116E2-090D-D5BF-1A61-5CD9159DC847}"/>
              </a:ext>
            </a:extLst>
          </p:cNvPr>
          <p:cNvSpPr txBox="1"/>
          <p:nvPr/>
        </p:nvSpPr>
        <p:spPr>
          <a:xfrm>
            <a:off x="7931443" y="356278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10.4.1.4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CD0141C-83F2-29B9-496D-DB8A6118DF57}"/>
              </a:ext>
            </a:extLst>
          </p:cNvPr>
          <p:cNvCxnSpPr/>
          <p:nvPr/>
        </p:nvCxnSpPr>
        <p:spPr>
          <a:xfrm>
            <a:off x="8719752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邊形 5"/>
          <p:cNvSpPr/>
          <p:nvPr/>
        </p:nvSpPr>
        <p:spPr>
          <a:xfrm>
            <a:off x="3472248" y="142894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3472248" y="3125941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3472248" y="482293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>
            <a:off x="5848865" y="142894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5848865" y="3125941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5848865" y="482293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8225482" y="3125941"/>
            <a:ext cx="494270" cy="42013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F7979B3-EA59-6019-D8D9-74C6EBE4C369}"/>
              </a:ext>
            </a:extLst>
          </p:cNvPr>
          <p:cNvCxnSpPr>
            <a:stCxn id="6" idx="0"/>
            <a:endCxn id="9" idx="3"/>
          </p:cNvCxnSpPr>
          <p:nvPr/>
        </p:nvCxnSpPr>
        <p:spPr>
          <a:xfrm>
            <a:off x="3966518" y="1639011"/>
            <a:ext cx="18823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A8E699-1F14-D39B-38FC-F48A23DA243D}"/>
              </a:ext>
            </a:extLst>
          </p:cNvPr>
          <p:cNvCxnSpPr>
            <a:stCxn id="9" idx="0"/>
            <a:endCxn id="13" idx="3"/>
          </p:cNvCxnSpPr>
          <p:nvPr/>
        </p:nvCxnSpPr>
        <p:spPr>
          <a:xfrm>
            <a:off x="6343135" y="1639011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66D2F27-C2C7-E243-B6AB-7F9314368467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>
            <a:off x="3966518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334D322-80F7-F8BE-A956-6BD678D27C1B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>
            <a:off x="6343135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B18364-F723-C142-C18A-D0E1543006C3}"/>
              </a:ext>
            </a:extLst>
          </p:cNvPr>
          <p:cNvCxnSpPr>
            <a:stCxn id="8" idx="0"/>
            <a:endCxn id="11" idx="3"/>
          </p:cNvCxnSpPr>
          <p:nvPr/>
        </p:nvCxnSpPr>
        <p:spPr>
          <a:xfrm>
            <a:off x="3966518" y="5033001"/>
            <a:ext cx="188234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3F34E1-AFDF-3BA3-6493-43D54FB52E81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flipV="1">
            <a:off x="6343135" y="3336006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BC1D0C-4434-EBDA-3520-894058E25AC2}"/>
              </a:ext>
            </a:extLst>
          </p:cNvPr>
          <p:cNvSpPr txBox="1"/>
          <p:nvPr/>
        </p:nvSpPr>
        <p:spPr>
          <a:xfrm>
            <a:off x="3317557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s1_1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F1F8005-CF58-16F8-9740-7F0FDB0D4E2E}"/>
              </a:ext>
            </a:extLst>
          </p:cNvPr>
          <p:cNvSpPr txBox="1"/>
          <p:nvPr/>
        </p:nvSpPr>
        <p:spPr>
          <a:xfrm>
            <a:off x="5705396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s1_2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EBF6A2-06E3-E4D1-66A0-319B6EDA95F6}"/>
              </a:ext>
            </a:extLst>
          </p:cNvPr>
          <p:cNvSpPr txBox="1"/>
          <p:nvPr/>
        </p:nvSpPr>
        <p:spPr>
          <a:xfrm>
            <a:off x="8228912" y="266427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e1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FA2F92-A25E-22EB-8A08-F7DC40A986EC}"/>
              </a:ext>
            </a:extLst>
          </p:cNvPr>
          <p:cNvSpPr txBox="1"/>
          <p:nvPr/>
        </p:nvSpPr>
        <p:spPr>
          <a:xfrm>
            <a:off x="3312802" y="269708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s2_1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5CDCE-F954-3ABF-29DA-675C2F064883}"/>
              </a:ext>
            </a:extLst>
          </p:cNvPr>
          <p:cNvSpPr txBox="1"/>
          <p:nvPr/>
        </p:nvSpPr>
        <p:spPr>
          <a:xfrm>
            <a:off x="5707659" y="269707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s2_2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994E4E-BB8D-4BF9-FD32-2A0C8A00CC41}"/>
              </a:ext>
            </a:extLst>
          </p:cNvPr>
          <p:cNvSpPr txBox="1"/>
          <p:nvPr/>
        </p:nvSpPr>
        <p:spPr>
          <a:xfrm>
            <a:off x="3306034" y="436127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s3_1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72F9BD-0AD7-1AA4-D465-A8C8B0CDC009}"/>
              </a:ext>
            </a:extLst>
          </p:cNvPr>
          <p:cNvSpPr txBox="1"/>
          <p:nvPr/>
        </p:nvSpPr>
        <p:spPr>
          <a:xfrm>
            <a:off x="5674412" y="43820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s3_2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AFB119-78C9-7B08-FEA0-06014F8DD75F}"/>
              </a:ext>
            </a:extLst>
          </p:cNvPr>
          <p:cNvSpPr txBox="1"/>
          <p:nvPr/>
        </p:nvSpPr>
        <p:spPr>
          <a:xfrm>
            <a:off x="4082943" y="928063"/>
            <a:ext cx="1418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etwork_1</a:t>
            </a:r>
          </a:p>
          <a:p>
            <a:pPr algn="ctr"/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10.1.1.0/24</a:t>
            </a:r>
            <a:endParaRPr lang="zh-TW" altLang="en-US" sz="1600" b="1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8294ED-F675-C956-75B5-AB6840445DAD}"/>
              </a:ext>
            </a:extLst>
          </p:cNvPr>
          <p:cNvSpPr txBox="1"/>
          <p:nvPr/>
        </p:nvSpPr>
        <p:spPr>
          <a:xfrm>
            <a:off x="4182751" y="2664276"/>
            <a:ext cx="1418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etwork _2</a:t>
            </a:r>
          </a:p>
          <a:p>
            <a:pPr algn="ctr"/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10.2.1.0/24</a:t>
            </a:r>
            <a:endParaRPr lang="zh-TW" altLang="en-US" sz="1600" b="1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7B3B79-4668-5FCD-85E7-DC9F3BB8AB01}"/>
              </a:ext>
            </a:extLst>
          </p:cNvPr>
          <p:cNvSpPr txBox="1"/>
          <p:nvPr/>
        </p:nvSpPr>
        <p:spPr>
          <a:xfrm>
            <a:off x="4274635" y="4343193"/>
            <a:ext cx="1418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etwork _3</a:t>
            </a:r>
          </a:p>
          <a:p>
            <a:pPr algn="ctr"/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10.3.1.0/24</a:t>
            </a:r>
            <a:endParaRPr lang="zh-TW" altLang="en-US" sz="1600" b="1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A569CB5-6320-00BA-94E3-501E2BBFCD67}"/>
              </a:ext>
            </a:extLst>
          </p:cNvPr>
          <p:cNvSpPr txBox="1"/>
          <p:nvPr/>
        </p:nvSpPr>
        <p:spPr>
          <a:xfrm>
            <a:off x="6541100" y="1357008"/>
            <a:ext cx="1418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etwork _4</a:t>
            </a:r>
          </a:p>
          <a:p>
            <a:pPr algn="ctr"/>
            <a:r>
              <a:rPr lang="en-US" altLang="zh-TW" sz="1600" b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10.4.1.0/24</a:t>
            </a:r>
            <a:endParaRPr lang="zh-TW" altLang="en-US" sz="1600" b="1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4928B4-0501-840E-EBC8-9D03A1778B82}"/>
              </a:ext>
            </a:extLst>
          </p:cNvPr>
          <p:cNvSpPr/>
          <p:nvPr/>
        </p:nvSpPr>
        <p:spPr>
          <a:xfrm>
            <a:off x="4070881" y="799731"/>
            <a:ext cx="1568372" cy="110872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4AD842-AB7F-E369-05F1-3344FF066182}"/>
              </a:ext>
            </a:extLst>
          </p:cNvPr>
          <p:cNvSpPr/>
          <p:nvPr/>
        </p:nvSpPr>
        <p:spPr>
          <a:xfrm>
            <a:off x="4082528" y="2511349"/>
            <a:ext cx="1568372" cy="110872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8E7806-FE62-4B1C-3F46-185FEFEE2CE1}"/>
              </a:ext>
            </a:extLst>
          </p:cNvPr>
          <p:cNvSpPr/>
          <p:nvPr/>
        </p:nvSpPr>
        <p:spPr>
          <a:xfrm>
            <a:off x="4082528" y="4226288"/>
            <a:ext cx="1568372" cy="110872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7F56D7-3A48-7224-B42D-AD4DB3216A27}"/>
              </a:ext>
            </a:extLst>
          </p:cNvPr>
          <p:cNvSpPr/>
          <p:nvPr/>
        </p:nvSpPr>
        <p:spPr>
          <a:xfrm>
            <a:off x="6552747" y="1294715"/>
            <a:ext cx="1415596" cy="392427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71125C6-02E9-87E6-11E1-C41039455A8F}"/>
              </a:ext>
            </a:extLst>
          </p:cNvPr>
          <p:cNvSpPr txBox="1"/>
          <p:nvPr/>
        </p:nvSpPr>
        <p:spPr>
          <a:xfrm>
            <a:off x="3032638" y="5751655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Layer4 Proxy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725498-A6C0-EAB1-1247-7A5C35AC0D09}"/>
              </a:ext>
            </a:extLst>
          </p:cNvPr>
          <p:cNvSpPr txBox="1"/>
          <p:nvPr/>
        </p:nvSpPr>
        <p:spPr>
          <a:xfrm>
            <a:off x="8018951" y="3838056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2"/>
                </a:solidFill>
              </a:rPr>
              <a:t>Layer4 Proxy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7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83</Words>
  <Application>Microsoft Office PowerPoint</Application>
  <PresentationFormat>寬螢幕</PresentationFormat>
  <Paragraphs>66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維均 蕭</cp:lastModifiedBy>
  <cp:revision>42</cp:revision>
  <dcterms:created xsi:type="dcterms:W3CDTF">2023-07-05T08:36:10Z</dcterms:created>
  <dcterms:modified xsi:type="dcterms:W3CDTF">2023-09-25T09:17:47Z</dcterms:modified>
</cp:coreProperties>
</file>