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C1FA-909E-4B4B-BAE3-0DB8294D87BB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61C26-B0E0-4CCE-8BFC-ED3A9F9345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2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61C26-B0E0-4CCE-8BFC-ED3A9F9345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4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1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9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7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D317-0DE8-4156-8071-0A5A734D0941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邊形 5"/>
          <p:cNvSpPr/>
          <p:nvPr/>
        </p:nvSpPr>
        <p:spPr>
          <a:xfrm>
            <a:off x="3472248" y="142894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3472248" y="3125941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3472248" y="482293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>
            <a:off x="5848865" y="142894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5848865" y="3125941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5848865" y="482293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8225482" y="3125941"/>
            <a:ext cx="494270" cy="42013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F7979B3-EA59-6019-D8D9-74C6EBE4C369}"/>
              </a:ext>
            </a:extLst>
          </p:cNvPr>
          <p:cNvCxnSpPr>
            <a:stCxn id="6" idx="0"/>
            <a:endCxn id="9" idx="3"/>
          </p:cNvCxnSpPr>
          <p:nvPr/>
        </p:nvCxnSpPr>
        <p:spPr>
          <a:xfrm>
            <a:off x="3966518" y="163901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A8E699-1F14-D39B-38FC-F48A23DA243D}"/>
              </a:ext>
            </a:extLst>
          </p:cNvPr>
          <p:cNvCxnSpPr>
            <a:stCxn id="9" idx="0"/>
            <a:endCxn id="13" idx="3"/>
          </p:cNvCxnSpPr>
          <p:nvPr/>
        </p:nvCxnSpPr>
        <p:spPr>
          <a:xfrm>
            <a:off x="6343135" y="1639011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66D2F27-C2C7-E243-B6AB-7F9314368467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>
            <a:off x="3966518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334D322-80F7-F8BE-A956-6BD678D27C1B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>
            <a:off x="6343135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B18364-F723-C142-C18A-D0E1543006C3}"/>
              </a:ext>
            </a:extLst>
          </p:cNvPr>
          <p:cNvCxnSpPr>
            <a:stCxn id="8" idx="0"/>
            <a:endCxn id="11" idx="3"/>
          </p:cNvCxnSpPr>
          <p:nvPr/>
        </p:nvCxnSpPr>
        <p:spPr>
          <a:xfrm>
            <a:off x="3966518" y="503300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3F34E1-AFDF-3BA3-6493-43D54FB52E81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flipV="1">
            <a:off x="6343135" y="3336006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BC1D0C-4434-EBDA-3520-894058E25AC2}"/>
              </a:ext>
            </a:extLst>
          </p:cNvPr>
          <p:cNvSpPr txBox="1"/>
          <p:nvPr/>
        </p:nvSpPr>
        <p:spPr>
          <a:xfrm>
            <a:off x="3317558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s1_1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F1F8005-CF58-16F8-9740-7F0FDB0D4E2E}"/>
              </a:ext>
            </a:extLst>
          </p:cNvPr>
          <p:cNvSpPr txBox="1"/>
          <p:nvPr/>
        </p:nvSpPr>
        <p:spPr>
          <a:xfrm>
            <a:off x="5705397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s1_2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EBF6A2-06E3-E4D1-66A0-319B6EDA95F6}"/>
              </a:ext>
            </a:extLst>
          </p:cNvPr>
          <p:cNvSpPr txBox="1"/>
          <p:nvPr/>
        </p:nvSpPr>
        <p:spPr>
          <a:xfrm>
            <a:off x="8228912" y="266427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e1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FA2F92-A25E-22EB-8A08-F7DC40A986EC}"/>
              </a:ext>
            </a:extLst>
          </p:cNvPr>
          <p:cNvSpPr txBox="1"/>
          <p:nvPr/>
        </p:nvSpPr>
        <p:spPr>
          <a:xfrm>
            <a:off x="3312803" y="269708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s2_1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5CDCE-F954-3ABF-29DA-675C2F064883}"/>
              </a:ext>
            </a:extLst>
          </p:cNvPr>
          <p:cNvSpPr txBox="1"/>
          <p:nvPr/>
        </p:nvSpPr>
        <p:spPr>
          <a:xfrm>
            <a:off x="5707659" y="269707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s2_2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994E4E-BB8D-4BF9-FD32-2A0C8A00CC41}"/>
              </a:ext>
            </a:extLst>
          </p:cNvPr>
          <p:cNvSpPr txBox="1"/>
          <p:nvPr/>
        </p:nvSpPr>
        <p:spPr>
          <a:xfrm>
            <a:off x="3306035" y="436127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s3_1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72F9BD-0AD7-1AA4-D465-A8C8B0CDC009}"/>
              </a:ext>
            </a:extLst>
          </p:cNvPr>
          <p:cNvSpPr txBox="1"/>
          <p:nvPr/>
        </p:nvSpPr>
        <p:spPr>
          <a:xfrm>
            <a:off x="5674413" y="43820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s3_2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19A9F74-5B91-A9FC-5899-22FDFC284ED5}"/>
              </a:ext>
            </a:extLst>
          </p:cNvPr>
          <p:cNvSpPr txBox="1"/>
          <p:nvPr/>
        </p:nvSpPr>
        <p:spPr>
          <a:xfrm>
            <a:off x="3672169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10.1.1.1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8DC29D3-D875-F100-9407-797DBDF39398}"/>
              </a:ext>
            </a:extLst>
          </p:cNvPr>
          <p:cNvSpPr txBox="1"/>
          <p:nvPr/>
        </p:nvSpPr>
        <p:spPr>
          <a:xfrm>
            <a:off x="4935015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10.1.1.2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A43FD43-EA70-1145-F2D2-B4C580F31B10}"/>
              </a:ext>
            </a:extLst>
          </p:cNvPr>
          <p:cNvSpPr txBox="1"/>
          <p:nvPr/>
        </p:nvSpPr>
        <p:spPr>
          <a:xfrm>
            <a:off x="3562717" y="35460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10.2.1.1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0C617B1-DF9D-2F50-278B-F7227DB5CBBE}"/>
              </a:ext>
            </a:extLst>
          </p:cNvPr>
          <p:cNvSpPr txBox="1"/>
          <p:nvPr/>
        </p:nvSpPr>
        <p:spPr>
          <a:xfrm>
            <a:off x="4935015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10.2.1.2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0BAAF8B-A8A4-7458-3C12-AB84253C4520}"/>
              </a:ext>
            </a:extLst>
          </p:cNvPr>
          <p:cNvSpPr txBox="1"/>
          <p:nvPr/>
        </p:nvSpPr>
        <p:spPr>
          <a:xfrm>
            <a:off x="3562717" y="525977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10.3.1.1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DE200C-F805-C480-C31A-6EE31E44DDE5}"/>
              </a:ext>
            </a:extLst>
          </p:cNvPr>
          <p:cNvSpPr txBox="1"/>
          <p:nvPr/>
        </p:nvSpPr>
        <p:spPr>
          <a:xfrm>
            <a:off x="4936296" y="528996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10.3.1.2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E81E94-4554-7E47-F580-494BE96EF848}"/>
              </a:ext>
            </a:extLst>
          </p:cNvPr>
          <p:cNvSpPr txBox="1"/>
          <p:nvPr/>
        </p:nvSpPr>
        <p:spPr>
          <a:xfrm>
            <a:off x="6317220" y="13594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10.4.1.1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59604D4-320F-DA40-9284-BC2628224D17}"/>
              </a:ext>
            </a:extLst>
          </p:cNvPr>
          <p:cNvSpPr txBox="1"/>
          <p:nvPr/>
        </p:nvSpPr>
        <p:spPr>
          <a:xfrm>
            <a:off x="6303912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10.4.1.2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98EE196-65CE-8314-C421-5E716ECA0257}"/>
              </a:ext>
            </a:extLst>
          </p:cNvPr>
          <p:cNvSpPr txBox="1"/>
          <p:nvPr/>
        </p:nvSpPr>
        <p:spPr>
          <a:xfrm>
            <a:off x="6317220" y="503300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10.4.1.3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A116E2-090D-D5BF-1A61-5CD9159DC847}"/>
              </a:ext>
            </a:extLst>
          </p:cNvPr>
          <p:cNvSpPr txBox="1"/>
          <p:nvPr/>
        </p:nvSpPr>
        <p:spPr>
          <a:xfrm>
            <a:off x="7931443" y="356278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10.4.1.4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CD0141C-83F2-29B9-496D-DB8A6118DF57}"/>
              </a:ext>
            </a:extLst>
          </p:cNvPr>
          <p:cNvCxnSpPr>
            <a:cxnSpLocks/>
          </p:cNvCxnSpPr>
          <p:nvPr/>
        </p:nvCxnSpPr>
        <p:spPr>
          <a:xfrm>
            <a:off x="9374909" y="3336006"/>
            <a:ext cx="1227190" cy="0"/>
          </a:xfrm>
          <a:prstGeom prst="line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500586A-ECDE-EF29-B648-D3C307C74DDB}"/>
              </a:ext>
            </a:extLst>
          </p:cNvPr>
          <p:cNvCxnSpPr>
            <a:cxnSpLocks/>
          </p:cNvCxnSpPr>
          <p:nvPr/>
        </p:nvCxnSpPr>
        <p:spPr>
          <a:xfrm>
            <a:off x="2794747" y="1637668"/>
            <a:ext cx="604235" cy="1343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B53F858-3408-3094-8DE4-DCFADDD0131D}"/>
              </a:ext>
            </a:extLst>
          </p:cNvPr>
          <p:cNvCxnSpPr>
            <a:cxnSpLocks/>
          </p:cNvCxnSpPr>
          <p:nvPr/>
        </p:nvCxnSpPr>
        <p:spPr>
          <a:xfrm>
            <a:off x="2781370" y="3336006"/>
            <a:ext cx="643664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CE6F21-EAFB-9CB1-B676-12A76237D98E}"/>
              </a:ext>
            </a:extLst>
          </p:cNvPr>
          <p:cNvCxnSpPr>
            <a:cxnSpLocks/>
          </p:cNvCxnSpPr>
          <p:nvPr/>
        </p:nvCxnSpPr>
        <p:spPr>
          <a:xfrm>
            <a:off x="2752227" y="5033001"/>
            <a:ext cx="646755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3FC3D4A-6A9F-076D-3C85-DF1DF517AB34}"/>
              </a:ext>
            </a:extLst>
          </p:cNvPr>
          <p:cNvSpPr txBox="1"/>
          <p:nvPr/>
        </p:nvSpPr>
        <p:spPr>
          <a:xfrm>
            <a:off x="429264" y="3738357"/>
            <a:ext cx="82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2"/>
                </a:solidFill>
              </a:rPr>
              <a:t>client1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9FDB3F-9386-EB64-27AB-09D5E29F3A18}"/>
              </a:ext>
            </a:extLst>
          </p:cNvPr>
          <p:cNvSpPr txBox="1"/>
          <p:nvPr/>
        </p:nvSpPr>
        <p:spPr>
          <a:xfrm>
            <a:off x="10682360" y="3738357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7030A0"/>
                </a:solidFill>
              </a:rPr>
              <a:t>server1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839CEE-245C-0D08-5673-583370722664}"/>
              </a:ext>
            </a:extLst>
          </p:cNvPr>
          <p:cNvSpPr/>
          <p:nvPr/>
        </p:nvSpPr>
        <p:spPr>
          <a:xfrm>
            <a:off x="2724726" y="803563"/>
            <a:ext cx="6567056" cy="54771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57F1408-AEA7-3A18-BAAD-04E5F8F967AA}"/>
              </a:ext>
            </a:extLst>
          </p:cNvPr>
          <p:cNvSpPr txBox="1"/>
          <p:nvPr/>
        </p:nvSpPr>
        <p:spPr>
          <a:xfrm>
            <a:off x="119060" y="4015226"/>
            <a:ext cx="153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10.18.173.41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C009D0-2ECE-BAAE-54B8-2B90E1153DC5}"/>
              </a:ext>
            </a:extLst>
          </p:cNvPr>
          <p:cNvSpPr txBox="1"/>
          <p:nvPr/>
        </p:nvSpPr>
        <p:spPr>
          <a:xfrm>
            <a:off x="2794747" y="183150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A395010-016E-526F-7CE0-E671C519A438}"/>
              </a:ext>
            </a:extLst>
          </p:cNvPr>
          <p:cNvSpPr txBox="1"/>
          <p:nvPr/>
        </p:nvSpPr>
        <p:spPr>
          <a:xfrm>
            <a:off x="2781370" y="352849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D163173-3C9E-F19B-1BD8-C9F9AA88B08F}"/>
              </a:ext>
            </a:extLst>
          </p:cNvPr>
          <p:cNvSpPr txBox="1"/>
          <p:nvPr/>
        </p:nvSpPr>
        <p:spPr>
          <a:xfrm>
            <a:off x="2773328" y="52597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圖形 2" descr="螢幕 以實心填滿">
            <a:extLst>
              <a:ext uri="{FF2B5EF4-FFF2-40B4-BE49-F238E27FC236}">
                <a16:creationId xmlns:a16="http://schemas.microsoft.com/office/drawing/2014/main" id="{3FCA0777-BB17-5710-9E5B-6754653B6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5299" y="4664566"/>
            <a:ext cx="914400" cy="9144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F52B5E1-5976-3AE5-9A4C-70A8F761D057}"/>
              </a:ext>
            </a:extLst>
          </p:cNvPr>
          <p:cNvSpPr txBox="1"/>
          <p:nvPr/>
        </p:nvSpPr>
        <p:spPr>
          <a:xfrm>
            <a:off x="7888793" y="549911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Debian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1C48F4F-E160-A4A2-2D41-0BEEF770A61C}"/>
              </a:ext>
            </a:extLst>
          </p:cNvPr>
          <p:cNvCxnSpPr>
            <a:cxnSpLocks/>
          </p:cNvCxnSpPr>
          <p:nvPr/>
        </p:nvCxnSpPr>
        <p:spPr>
          <a:xfrm flipV="1">
            <a:off x="1481435" y="1656025"/>
            <a:ext cx="1165189" cy="1595175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DD5C56E-CFA7-77B2-B47C-5950496442F6}"/>
              </a:ext>
            </a:extLst>
          </p:cNvPr>
          <p:cNvCxnSpPr>
            <a:cxnSpLocks/>
          </p:cNvCxnSpPr>
          <p:nvPr/>
        </p:nvCxnSpPr>
        <p:spPr>
          <a:xfrm>
            <a:off x="1481435" y="3429000"/>
            <a:ext cx="116518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7F9DD12-6868-C5D9-4725-7666365690FF}"/>
              </a:ext>
            </a:extLst>
          </p:cNvPr>
          <p:cNvCxnSpPr>
            <a:cxnSpLocks/>
          </p:cNvCxnSpPr>
          <p:nvPr/>
        </p:nvCxnSpPr>
        <p:spPr>
          <a:xfrm>
            <a:off x="1547144" y="3601916"/>
            <a:ext cx="1092597" cy="1431085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92B9F50-E6F4-7A6F-900D-B76E81656121}"/>
              </a:ext>
            </a:extLst>
          </p:cNvPr>
          <p:cNvSpPr txBox="1"/>
          <p:nvPr/>
        </p:nvSpPr>
        <p:spPr>
          <a:xfrm>
            <a:off x="4593553" y="5788089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10.18.173.78</a:t>
            </a:r>
            <a:endParaRPr lang="zh-TW" altLang="en-US" sz="24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0920259-489B-A7C2-257D-306D1D39B760}"/>
              </a:ext>
            </a:extLst>
          </p:cNvPr>
          <p:cNvSpPr txBox="1"/>
          <p:nvPr/>
        </p:nvSpPr>
        <p:spPr>
          <a:xfrm>
            <a:off x="1763360" y="1317471"/>
            <a:ext cx="857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:10001</a:t>
            </a:r>
            <a:endParaRPr lang="zh-TW" altLang="en-US" sz="16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07B521F-DDA7-CF64-0B22-8A35A472E53B}"/>
              </a:ext>
            </a:extLst>
          </p:cNvPr>
          <p:cNvSpPr txBox="1"/>
          <p:nvPr/>
        </p:nvSpPr>
        <p:spPr>
          <a:xfrm>
            <a:off x="1842592" y="3549324"/>
            <a:ext cx="857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:10002</a:t>
            </a:r>
            <a:endParaRPr lang="zh-TW" altLang="en-US" sz="16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9E26321-2B78-A45F-5434-B7AB7B7DFB05}"/>
              </a:ext>
            </a:extLst>
          </p:cNvPr>
          <p:cNvSpPr txBox="1"/>
          <p:nvPr/>
        </p:nvSpPr>
        <p:spPr>
          <a:xfrm>
            <a:off x="1789046" y="5032698"/>
            <a:ext cx="857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:10003</a:t>
            </a:r>
            <a:endParaRPr lang="zh-TW" altLang="en-US" sz="16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2439249-8B6C-B47A-14CE-470CC166C78E}"/>
              </a:ext>
            </a:extLst>
          </p:cNvPr>
          <p:cNvSpPr txBox="1"/>
          <p:nvPr/>
        </p:nvSpPr>
        <p:spPr>
          <a:xfrm>
            <a:off x="9998962" y="4043485"/>
            <a:ext cx="2092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10.18.173.64:8081</a:t>
            </a:r>
            <a:endParaRPr lang="zh-TW" altLang="en-US" sz="16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60FF101-01F7-DAEC-F379-8B5CF944714B}"/>
              </a:ext>
            </a:extLst>
          </p:cNvPr>
          <p:cNvCxnSpPr>
            <a:cxnSpLocks/>
          </p:cNvCxnSpPr>
          <p:nvPr/>
        </p:nvCxnSpPr>
        <p:spPr>
          <a:xfrm>
            <a:off x="8691959" y="3336006"/>
            <a:ext cx="599823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521001-BF69-C50B-A617-C3109DBA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" y="2842774"/>
            <a:ext cx="1454945" cy="10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8F9C278-711B-FE02-0A82-AB3F626B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37" y="2741934"/>
            <a:ext cx="1454945" cy="10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36</Words>
  <Application>Microsoft Office PowerPoint</Application>
  <PresentationFormat>寬螢幕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維均 蕭</cp:lastModifiedBy>
  <cp:revision>88</cp:revision>
  <dcterms:created xsi:type="dcterms:W3CDTF">2023-07-05T08:36:10Z</dcterms:created>
  <dcterms:modified xsi:type="dcterms:W3CDTF">2023-10-29T07:44:08Z</dcterms:modified>
</cp:coreProperties>
</file>