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85E9E3-FDA7-4558-AF44-092580810BFF}" v="46" dt="2023-06-07T23:59:30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ryn Kessler" userId="7188268d619d8453" providerId="LiveId" clId="{A385E9E3-FDA7-4558-AF44-092580810BFF}"/>
    <pc:docChg chg="undo custSel addSld delSld modSld sldOrd">
      <pc:chgData name="Kathryn Kessler" userId="7188268d619d8453" providerId="LiveId" clId="{A385E9E3-FDA7-4558-AF44-092580810BFF}" dt="2023-06-08T00:01:00.311" v="109" actId="14100"/>
      <pc:docMkLst>
        <pc:docMk/>
      </pc:docMkLst>
      <pc:sldChg chg="addSp delSp modSp del mod">
        <pc:chgData name="Kathryn Kessler" userId="7188268d619d8453" providerId="LiveId" clId="{A385E9E3-FDA7-4558-AF44-092580810BFF}" dt="2023-06-07T23:18:52.924" v="36" actId="47"/>
        <pc:sldMkLst>
          <pc:docMk/>
          <pc:sldMk cId="847415786" sldId="256"/>
        </pc:sldMkLst>
        <pc:spChg chg="add del">
          <ac:chgData name="Kathryn Kessler" userId="7188268d619d8453" providerId="LiveId" clId="{A385E9E3-FDA7-4558-AF44-092580810BFF}" dt="2023-06-06T03:48:45.902" v="15" actId="26606"/>
          <ac:spMkLst>
            <pc:docMk/>
            <pc:sldMk cId="847415786" sldId="256"/>
            <ac:spMk id="13" creationId="{01D0AF59-99C3-4251-AB9A-C966C6AD4400}"/>
          </ac:spMkLst>
        </pc:spChg>
        <pc:spChg chg="add del">
          <ac:chgData name="Kathryn Kessler" userId="7188268d619d8453" providerId="LiveId" clId="{A385E9E3-FDA7-4558-AF44-092580810BFF}" dt="2023-06-06T03:48:45.902" v="15" actId="26606"/>
          <ac:spMkLst>
            <pc:docMk/>
            <pc:sldMk cId="847415786" sldId="256"/>
            <ac:spMk id="14" creationId="{1855405F-37A2-4869-9154-F8BE3BECE6C3}"/>
          </ac:spMkLst>
        </pc:spChg>
        <pc:spChg chg="add del">
          <ac:chgData name="Kathryn Kessler" userId="7188268d619d8453" providerId="LiveId" clId="{A385E9E3-FDA7-4558-AF44-092580810BFF}" dt="2023-06-06T03:48:45.891" v="14" actId="26606"/>
          <ac:spMkLst>
            <pc:docMk/>
            <pc:sldMk cId="847415786" sldId="256"/>
            <ac:spMk id="19" creationId="{DA2E7C1E-2B5A-4BBA-AE51-1CD8C19309D7}"/>
          </ac:spMkLst>
        </pc:spChg>
        <pc:spChg chg="add del">
          <ac:chgData name="Kathryn Kessler" userId="7188268d619d8453" providerId="LiveId" clId="{A385E9E3-FDA7-4558-AF44-092580810BFF}" dt="2023-06-06T03:48:45.891" v="14" actId="26606"/>
          <ac:spMkLst>
            <pc:docMk/>
            <pc:sldMk cId="847415786" sldId="256"/>
            <ac:spMk id="21" creationId="{43DF76B1-5174-4FAF-9D19-FFEE98426836}"/>
          </ac:spMkLst>
        </pc:spChg>
        <pc:spChg chg="add">
          <ac:chgData name="Kathryn Kessler" userId="7188268d619d8453" providerId="LiveId" clId="{A385E9E3-FDA7-4558-AF44-092580810BFF}" dt="2023-06-06T03:48:45.902" v="15" actId="26606"/>
          <ac:spMkLst>
            <pc:docMk/>
            <pc:sldMk cId="847415786" sldId="256"/>
            <ac:spMk id="23" creationId="{32BC26D8-82FB-445E-AA49-62A77D7C1EE0}"/>
          </ac:spMkLst>
        </pc:spChg>
        <pc:spChg chg="add">
          <ac:chgData name="Kathryn Kessler" userId="7188268d619d8453" providerId="LiveId" clId="{A385E9E3-FDA7-4558-AF44-092580810BFF}" dt="2023-06-06T03:48:45.902" v="15" actId="26606"/>
          <ac:spMkLst>
            <pc:docMk/>
            <pc:sldMk cId="847415786" sldId="256"/>
            <ac:spMk id="24" creationId="{CB44330D-EA18-4254-AA95-EB49948539B8}"/>
          </ac:spMkLst>
        </pc:spChg>
        <pc:graphicFrameChg chg="add mod">
          <ac:chgData name="Kathryn Kessler" userId="7188268d619d8453" providerId="LiveId" clId="{A385E9E3-FDA7-4558-AF44-092580810BFF}" dt="2023-06-06T03:49:45.158" v="18" actId="14100"/>
          <ac:graphicFrameMkLst>
            <pc:docMk/>
            <pc:sldMk cId="847415786" sldId="256"/>
            <ac:graphicFrameMk id="4" creationId="{30A40001-1AEC-28D5-B3B2-5B7D471BB335}"/>
          </ac:graphicFrameMkLst>
        </pc:graphicFrameChg>
      </pc:sldChg>
      <pc:sldChg chg="addSp modSp new del mod">
        <pc:chgData name="Kathryn Kessler" userId="7188268d619d8453" providerId="LiveId" clId="{A385E9E3-FDA7-4558-AF44-092580810BFF}" dt="2023-06-07T23:19:08.834" v="37" actId="47"/>
        <pc:sldMkLst>
          <pc:docMk/>
          <pc:sldMk cId="880077751" sldId="257"/>
        </pc:sldMkLst>
        <pc:graphicFrameChg chg="add mod">
          <ac:chgData name="Kathryn Kessler" userId="7188268d619d8453" providerId="LiveId" clId="{A385E9E3-FDA7-4558-AF44-092580810BFF}" dt="2023-06-06T03:48:04.110" v="8" actId="14100"/>
          <ac:graphicFrameMkLst>
            <pc:docMk/>
            <pc:sldMk cId="880077751" sldId="257"/>
            <ac:graphicFrameMk id="2" creationId="{94561129-DF07-AC9C-199F-41825189001A}"/>
          </ac:graphicFrameMkLst>
        </pc:graphicFrameChg>
      </pc:sldChg>
      <pc:sldChg chg="addSp modSp new mod ord">
        <pc:chgData name="Kathryn Kessler" userId="7188268d619d8453" providerId="LiveId" clId="{A385E9E3-FDA7-4558-AF44-092580810BFF}" dt="2023-06-06T03:58:54.455" v="24"/>
        <pc:sldMkLst>
          <pc:docMk/>
          <pc:sldMk cId="3429208519" sldId="258"/>
        </pc:sldMkLst>
        <pc:picChg chg="add mod">
          <ac:chgData name="Kathryn Kessler" userId="7188268d619d8453" providerId="LiveId" clId="{A385E9E3-FDA7-4558-AF44-092580810BFF}" dt="2023-06-06T03:57:10.734" v="22" actId="14100"/>
          <ac:picMkLst>
            <pc:docMk/>
            <pc:sldMk cId="3429208519" sldId="258"/>
            <ac:picMk id="3" creationId="{73BE6DC7-0D59-5715-0C13-4568212B8E83}"/>
          </ac:picMkLst>
        </pc:picChg>
      </pc:sldChg>
      <pc:sldChg chg="addSp modSp new del mod">
        <pc:chgData name="Kathryn Kessler" userId="7188268d619d8453" providerId="LiveId" clId="{A385E9E3-FDA7-4558-AF44-092580810BFF}" dt="2023-06-07T22:47:45.397" v="31" actId="47"/>
        <pc:sldMkLst>
          <pc:docMk/>
          <pc:sldMk cId="1249805771" sldId="259"/>
        </pc:sldMkLst>
        <pc:graphicFrameChg chg="add mod">
          <ac:chgData name="Kathryn Kessler" userId="7188268d619d8453" providerId="LiveId" clId="{A385E9E3-FDA7-4558-AF44-092580810BFF}" dt="2023-06-07T22:43:26.386" v="27"/>
          <ac:graphicFrameMkLst>
            <pc:docMk/>
            <pc:sldMk cId="1249805771" sldId="259"/>
            <ac:graphicFrameMk id="2" creationId="{30A40001-1AEC-28D5-B3B2-5B7D471BB335}"/>
          </ac:graphicFrameMkLst>
        </pc:graphicFrameChg>
      </pc:sldChg>
      <pc:sldChg chg="addSp modSp new mod">
        <pc:chgData name="Kathryn Kessler" userId="7188268d619d8453" providerId="LiveId" clId="{A385E9E3-FDA7-4558-AF44-092580810BFF}" dt="2023-06-07T23:59:30.804" v="107" actId="20577"/>
        <pc:sldMkLst>
          <pc:docMk/>
          <pc:sldMk cId="1537722439" sldId="260"/>
        </pc:sldMkLst>
        <pc:graphicFrameChg chg="add mod">
          <ac:chgData name="Kathryn Kessler" userId="7188268d619d8453" providerId="LiveId" clId="{A385E9E3-FDA7-4558-AF44-092580810BFF}" dt="2023-06-07T23:59:30.804" v="107" actId="20577"/>
          <ac:graphicFrameMkLst>
            <pc:docMk/>
            <pc:sldMk cId="1537722439" sldId="260"/>
            <ac:graphicFrameMk id="2" creationId="{94561129-DF07-AC9C-199F-41825189001A}"/>
          </ac:graphicFrameMkLst>
        </pc:graphicFrameChg>
      </pc:sldChg>
      <pc:sldChg chg="addSp modSp new mod">
        <pc:chgData name="Kathryn Kessler" userId="7188268d619d8453" providerId="LiveId" clId="{A385E9E3-FDA7-4558-AF44-092580810BFF}" dt="2023-06-07T22:47:54.097" v="34"/>
        <pc:sldMkLst>
          <pc:docMk/>
          <pc:sldMk cId="3390975039" sldId="261"/>
        </pc:sldMkLst>
        <pc:graphicFrameChg chg="add mod">
          <ac:chgData name="Kathryn Kessler" userId="7188268d619d8453" providerId="LiveId" clId="{A385E9E3-FDA7-4558-AF44-092580810BFF}" dt="2023-06-07T22:47:54.097" v="34"/>
          <ac:graphicFrameMkLst>
            <pc:docMk/>
            <pc:sldMk cId="3390975039" sldId="261"/>
            <ac:graphicFrameMk id="2" creationId="{30A40001-1AEC-28D5-B3B2-5B7D471BB335}"/>
          </ac:graphicFrameMkLst>
        </pc:graphicFrameChg>
      </pc:sldChg>
      <pc:sldChg chg="addSp modSp new mod ord">
        <pc:chgData name="Kathryn Kessler" userId="7188268d619d8453" providerId="LiveId" clId="{A385E9E3-FDA7-4558-AF44-092580810BFF}" dt="2023-06-08T00:01:00.311" v="109" actId="14100"/>
        <pc:sldMkLst>
          <pc:docMk/>
          <pc:sldMk cId="2480864375" sldId="262"/>
        </pc:sldMkLst>
        <pc:graphicFrameChg chg="add mod">
          <ac:chgData name="Kathryn Kessler" userId="7188268d619d8453" providerId="LiveId" clId="{A385E9E3-FDA7-4558-AF44-092580810BFF}" dt="2023-06-08T00:01:00.311" v="109" actId="14100"/>
          <ac:graphicFrameMkLst>
            <pc:docMk/>
            <pc:sldMk cId="2480864375" sldId="262"/>
            <ac:graphicFrameMk id="2" creationId="{1BC68906-399D-7A81-5FCB-9347F5FFFB1D}"/>
          </ac:graphicFrameMkLst>
        </pc:graphicFrameChg>
        <pc:graphicFrameChg chg="add mod">
          <ac:chgData name="Kathryn Kessler" userId="7188268d619d8453" providerId="LiveId" clId="{A385E9E3-FDA7-4558-AF44-092580810BFF}" dt="2023-06-07T23:51:46.833" v="90"/>
          <ac:graphicFrameMkLst>
            <pc:docMk/>
            <pc:sldMk cId="2480864375" sldId="262"/>
            <ac:graphicFrameMk id="3" creationId="{1BC68906-399D-7A81-5FCB-9347F5FFFB1D}"/>
          </ac:graphicFrameMkLst>
        </pc:graphicFrameChg>
      </pc:sldChg>
      <pc:sldChg chg="addSp modSp new mod ord">
        <pc:chgData name="Kathryn Kessler" userId="7188268d619d8453" providerId="LiveId" clId="{A385E9E3-FDA7-4558-AF44-092580810BFF}" dt="2023-06-07T23:55:34.182" v="106"/>
        <pc:sldMkLst>
          <pc:docMk/>
          <pc:sldMk cId="3518269030" sldId="263"/>
        </pc:sldMkLst>
        <pc:graphicFrameChg chg="add mod">
          <ac:chgData name="Kathryn Kessler" userId="7188268d619d8453" providerId="LiveId" clId="{A385E9E3-FDA7-4558-AF44-092580810BFF}" dt="2023-06-07T23:55:34.182" v="106"/>
          <ac:graphicFrameMkLst>
            <pc:docMk/>
            <pc:sldMk cId="3518269030" sldId="263"/>
            <ac:graphicFrameMk id="2" creationId="{97086164-2B61-3A6A-25F9-AAB1475E0C68}"/>
          </ac:graphicFrameMkLst>
        </pc:graphicFrameChg>
      </pc:sldChg>
      <pc:sldChg chg="addSp modSp new add del mod">
        <pc:chgData name="Kathryn Kessler" userId="7188268d619d8453" providerId="LiveId" clId="{A385E9E3-FDA7-4558-AF44-092580810BFF}" dt="2023-06-07T23:53:16.242" v="102" actId="47"/>
        <pc:sldMkLst>
          <pc:docMk/>
          <pc:sldMk cId="930193143" sldId="264"/>
        </pc:sldMkLst>
        <pc:graphicFrameChg chg="add mod">
          <ac:chgData name="Kathryn Kessler" userId="7188268d619d8453" providerId="LiveId" clId="{A385E9E3-FDA7-4558-AF44-092580810BFF}" dt="2023-06-07T23:49:58.216" v="84" actId="14100"/>
          <ac:graphicFrameMkLst>
            <pc:docMk/>
            <pc:sldMk cId="930193143" sldId="264"/>
            <ac:graphicFrameMk id="2" creationId="{1BC68906-399D-7A81-5FCB-9347F5FFFB1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mf18\Downloads\airline_satisfac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mf18\Downloads\airline_satisfac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mf18\Downloads\airline_satisfac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mf18\Downloads\airline_satisfacti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1" baseline="0" dirty="0">
                <a:solidFill>
                  <a:schemeClr val="accent1">
                    <a:lumMod val="75000"/>
                  </a:schemeClr>
                </a:solidFill>
              </a:rPr>
              <a:t>Count of 4's &amp; 5's - Satisfied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988771271140779E-2"/>
          <c:y val="8.3085677700481614E-2"/>
          <c:w val="0.93686994837565829"/>
          <c:h val="0.664581103636317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'Satisfied Counts by Category'!$B$1</c:f>
              <c:strCache>
                <c:ptCount val="1"/>
                <c:pt idx="0">
                  <c:v>Count of 4's &amp; 5's</c:v>
                </c:pt>
              </c:strCache>
            </c:strRef>
          </c:tx>
          <c:spPr>
            <a:solidFill>
              <a:srgbClr val="FFCCFF"/>
            </a:solidFill>
            <a:ln>
              <a:solidFill>
                <a:srgbClr val="0070C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'Satisfied Counts by Category'!$A$2:$A$15</c:f>
              <c:strCache>
                <c:ptCount val="14"/>
                <c:pt idx="0">
                  <c:v>Inflight wifi service</c:v>
                </c:pt>
                <c:pt idx="1">
                  <c:v>Ease of Online booking</c:v>
                </c:pt>
                <c:pt idx="2">
                  <c:v>Gate location</c:v>
                </c:pt>
                <c:pt idx="3">
                  <c:v>Departure/Arrival time convenient</c:v>
                </c:pt>
                <c:pt idx="4">
                  <c:v>Food and drink</c:v>
                </c:pt>
                <c:pt idx="5">
                  <c:v>Online boarding</c:v>
                </c:pt>
                <c:pt idx="6">
                  <c:v>Cleanliness</c:v>
                </c:pt>
                <c:pt idx="7">
                  <c:v>Checkin service</c:v>
                </c:pt>
                <c:pt idx="8">
                  <c:v>Leg room service</c:v>
                </c:pt>
                <c:pt idx="9">
                  <c:v>Inflight entertainment</c:v>
                </c:pt>
                <c:pt idx="10">
                  <c:v>On-board service</c:v>
                </c:pt>
                <c:pt idx="11">
                  <c:v>Seat comfort</c:v>
                </c:pt>
                <c:pt idx="12">
                  <c:v>Baggage handling</c:v>
                </c:pt>
                <c:pt idx="13">
                  <c:v>Inflight service</c:v>
                </c:pt>
              </c:strCache>
            </c:strRef>
          </c:cat>
          <c:val>
            <c:numRef>
              <c:f>'Satisfied Counts by Category'!$B$2:$B$15</c:f>
              <c:numCache>
                <c:formatCode>General</c:formatCode>
                <c:ptCount val="14"/>
                <c:pt idx="0">
                  <c:v>354337</c:v>
                </c:pt>
                <c:pt idx="1">
                  <c:v>357993</c:v>
                </c:pt>
                <c:pt idx="2">
                  <c:v>386567</c:v>
                </c:pt>
                <c:pt idx="3">
                  <c:v>397057</c:v>
                </c:pt>
                <c:pt idx="4">
                  <c:v>416155</c:v>
                </c:pt>
                <c:pt idx="5">
                  <c:v>422372</c:v>
                </c:pt>
                <c:pt idx="6">
                  <c:v>426742</c:v>
                </c:pt>
                <c:pt idx="7">
                  <c:v>429332</c:v>
                </c:pt>
                <c:pt idx="8">
                  <c:v>435131</c:v>
                </c:pt>
                <c:pt idx="9">
                  <c:v>436063</c:v>
                </c:pt>
                <c:pt idx="10">
                  <c:v>439297</c:v>
                </c:pt>
                <c:pt idx="11">
                  <c:v>446875</c:v>
                </c:pt>
                <c:pt idx="12">
                  <c:v>471647</c:v>
                </c:pt>
                <c:pt idx="13">
                  <c:v>472955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2-4240-84DA-EB4BD6E1F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37776"/>
        <c:axId val="209534896"/>
      </c:barChart>
      <c:catAx>
        <c:axId val="20953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34896"/>
        <c:crosses val="autoZero"/>
        <c:auto val="1"/>
        <c:lblAlgn val="ctr"/>
        <c:lblOffset val="100"/>
        <c:noMultiLvlLbl val="0"/>
      </c:catAx>
      <c:valAx>
        <c:axId val="20953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377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i="1" baseline="0" dirty="0">
                <a:solidFill>
                  <a:schemeClr val="accent1">
                    <a:lumMod val="75000"/>
                  </a:schemeClr>
                </a:solidFill>
              </a:rPr>
              <a:t>Top3 Categories of Importance to Customers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ADF-4890-9580-DB728C9D9D3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ADF-4890-9580-DB728C9D9D32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ADF-4890-9580-DB728C9D9D32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1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'Satisfied Counts by Category'!$A$13:$A$15</c:f>
              <c:strCache>
                <c:ptCount val="3"/>
                <c:pt idx="0">
                  <c:v>Seat comfort</c:v>
                </c:pt>
                <c:pt idx="1">
                  <c:v>Baggage handling</c:v>
                </c:pt>
                <c:pt idx="2">
                  <c:v>Inflight service</c:v>
                </c:pt>
              </c:strCache>
            </c:strRef>
          </c:cat>
          <c:val>
            <c:numRef>
              <c:f>'Satisfied Counts by Category'!$B$13:$B$15</c:f>
              <c:numCache>
                <c:formatCode>General</c:formatCode>
                <c:ptCount val="3"/>
                <c:pt idx="0">
                  <c:v>446875</c:v>
                </c:pt>
                <c:pt idx="1">
                  <c:v>471647</c:v>
                </c:pt>
                <c:pt idx="2">
                  <c:v>472955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DF-4890-9580-DB728C9D9D3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6089667897703495"/>
          <c:y val="0.15963979516404814"/>
          <c:w val="0.19847930394525423"/>
          <c:h val="0.61273768328077227"/>
        </c:manualLayout>
      </c:layout>
      <c:overlay val="0"/>
      <c:spPr>
        <a:solidFill>
          <a:srgbClr val="CCCC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1" u="none" strike="noStrike" kern="120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CC99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1" baseline="0" dirty="0">
                <a:solidFill>
                  <a:srgbClr val="92D050"/>
                </a:solidFill>
              </a:rPr>
              <a:t>Count of 1's &amp; 2's - Neutral or Dissatisfied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'Dissatisfied Counts by Category'!$B$1</c:f>
              <c:strCache>
                <c:ptCount val="1"/>
                <c:pt idx="0">
                  <c:v>Counts of 1's &amp; 2's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'Dissatisfied Counts by Category'!$A$2:$A$15</c:f>
              <c:strCache>
                <c:ptCount val="14"/>
                <c:pt idx="0">
                  <c:v>Inflight wifi service</c:v>
                </c:pt>
                <c:pt idx="1">
                  <c:v>Ease of Online booking</c:v>
                </c:pt>
                <c:pt idx="2">
                  <c:v>Gate location</c:v>
                </c:pt>
                <c:pt idx="3">
                  <c:v>Departure/Arrival time convenient</c:v>
                </c:pt>
                <c:pt idx="4">
                  <c:v>Food and drink</c:v>
                </c:pt>
                <c:pt idx="5">
                  <c:v>Online boarding</c:v>
                </c:pt>
                <c:pt idx="6">
                  <c:v>Cleanliness</c:v>
                </c:pt>
                <c:pt idx="7">
                  <c:v>Checkin service</c:v>
                </c:pt>
                <c:pt idx="8">
                  <c:v>Leg room service</c:v>
                </c:pt>
                <c:pt idx="9">
                  <c:v>Inflight entertainment</c:v>
                </c:pt>
                <c:pt idx="10">
                  <c:v>On-board service</c:v>
                </c:pt>
                <c:pt idx="11">
                  <c:v>Seat comfort</c:v>
                </c:pt>
                <c:pt idx="12">
                  <c:v>Baggage handling</c:v>
                </c:pt>
                <c:pt idx="13">
                  <c:v>Inflight service</c:v>
                </c:pt>
              </c:strCache>
            </c:strRef>
          </c:cat>
          <c:val>
            <c:numRef>
              <c:f>'Dissatisfied Counts by Category'!$B$2:$B$15</c:f>
              <c:numCache>
                <c:formatCode>General</c:formatCode>
                <c:ptCount val="14"/>
                <c:pt idx="0">
                  <c:v>339772</c:v>
                </c:pt>
                <c:pt idx="1">
                  <c:v>343361</c:v>
                </c:pt>
                <c:pt idx="2">
                  <c:v>370722</c:v>
                </c:pt>
                <c:pt idx="3">
                  <c:v>380781</c:v>
                </c:pt>
                <c:pt idx="4">
                  <c:v>399121</c:v>
                </c:pt>
                <c:pt idx="5">
                  <c:v>405166</c:v>
                </c:pt>
                <c:pt idx="6">
                  <c:v>409293</c:v>
                </c:pt>
                <c:pt idx="7">
                  <c:v>411793</c:v>
                </c:pt>
                <c:pt idx="8">
                  <c:v>417210</c:v>
                </c:pt>
                <c:pt idx="9">
                  <c:v>418079</c:v>
                </c:pt>
                <c:pt idx="10">
                  <c:v>421337</c:v>
                </c:pt>
                <c:pt idx="11">
                  <c:v>428628</c:v>
                </c:pt>
                <c:pt idx="12">
                  <c:v>452387</c:v>
                </c:pt>
                <c:pt idx="13">
                  <c:v>453476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A7-49B1-A1C8-C238BE95B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161488"/>
        <c:axId val="2072155728"/>
      </c:barChart>
      <c:catAx>
        <c:axId val="207216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155728"/>
        <c:crosses val="autoZero"/>
        <c:auto val="1"/>
        <c:lblAlgn val="ctr"/>
        <c:lblOffset val="100"/>
        <c:noMultiLvlLbl val="0"/>
      </c:catAx>
      <c:valAx>
        <c:axId val="207215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16148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 baseline="0">
                <a:solidFill>
                  <a:schemeClr val="accent1">
                    <a:lumMod val="50000"/>
                  </a:schemeClr>
                </a:solidFill>
              </a:rPr>
              <a:t>Top 3 Categories of Dissatisfaction to Customers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A17-446C-81EF-BF2DD4E5E186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A17-446C-81EF-BF2DD4E5E186}"/>
              </c:ext>
            </c:extLst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A17-446C-81EF-BF2DD4E5E18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1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'Dissatisfied Counts by Category'!$A$13:$A$15</c:f>
              <c:strCache>
                <c:ptCount val="3"/>
                <c:pt idx="0">
                  <c:v>Seat comfort</c:v>
                </c:pt>
                <c:pt idx="1">
                  <c:v>Baggage handling</c:v>
                </c:pt>
                <c:pt idx="2">
                  <c:v>Inflight service</c:v>
                </c:pt>
              </c:strCache>
            </c:strRef>
          </c:cat>
          <c:val>
            <c:numRef>
              <c:f>'Dissatisfied Counts by Category'!$B$13:$B$15</c:f>
              <c:numCache>
                <c:formatCode>General</c:formatCode>
                <c:ptCount val="3"/>
                <c:pt idx="0">
                  <c:v>428628</c:v>
                </c:pt>
                <c:pt idx="1">
                  <c:v>452387</c:v>
                </c:pt>
                <c:pt idx="2">
                  <c:v>453476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17-446C-81EF-BF2DD4E5E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solidFill>
          <a:schemeClr val="accent1">
            <a:lumMod val="60000"/>
            <a:lumOff val="4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473D-FF4F-6AC9-CAE2-A70ABB93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5DD15-B7BA-9C4E-D5F1-0D9C034BB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C0ABC-B942-9AF6-D5E0-02F727AD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D571-EE1B-81D0-C335-6D2592B8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C729-5532-A8BF-F040-15DA3628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D9C4-BE6E-1B76-B255-0D4EAFFA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C1A8A-C534-C323-ADFF-CF24C243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1B96-D7B3-4D42-5186-F151231A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DE27-A287-D695-B4FD-E95F23BA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1C45-F464-8845-5EFD-6E20EDB5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5254B-D52B-A1AA-3497-A882678CB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E20BA-C0F6-199A-F37A-C325D6F55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2D7E-92BB-54EA-6CB9-92C21AF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F64D-6C95-B54E-24EE-7927BF54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E989-A604-A680-917E-5772D5B0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3C33-BFD8-2C55-62D9-F400104C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DF49-3018-67AB-85B8-FC1BF053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31C0-28EB-04A3-01F4-9B577D5B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99D4-9000-716E-FBE7-60D12A34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0EA2-39D4-7AB1-1395-A0851272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1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4D1F-C447-962B-8845-EC1237B3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1D3-4212-8D43-E438-E16863E3C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BBC7-D589-F75C-E7D5-F7F68979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DB81-A022-4635-25EB-BB849F62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778E-BF9E-BC2F-0DC3-850EA530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0BDE-C7BA-3267-1A0B-1A501422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0338-0D25-EE86-DC00-995450D20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1C5AD-B0A8-83D1-9F96-B80DC40B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DE82-73D3-44A0-E233-B2F41D3D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7705-EC22-01B8-D83D-3B2C30D8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BB0DF-C4C1-699A-AAD3-759B42D1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6615-28BE-1F43-6210-D279A590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6F92-CBBB-5E0F-2C58-0276CD9E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E99EB-77F5-27B3-6EA4-38E255D4F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8AC6B-9D88-B3DA-8BB9-CEA94B423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29C00-DBE6-A374-B925-E9CFDBBD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A99FF-4FF0-895F-C709-55453C56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EA49A-E0E7-4F9A-FE33-4B444596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6D833-C721-CC64-A747-F2F00BA2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D319-655C-9B38-EA38-12D77539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51FE3-D946-6F3C-A59B-40F41A60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CF6DC-40A7-5D5C-44BD-6A913E25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6045F-6707-C7D4-161D-BA39F901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D52A4-AB43-3A5C-9D58-29A55D4F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3CFFF-4A1B-184D-45A4-F9CDE975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DC85-22C1-D4C2-21AD-C066F6C8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1579-BEE9-FBE8-9400-0D2AD156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3712-6F1A-C5A6-B90D-06EAD331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88E5C-C60B-0EE2-58E2-54CA9C67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31B33-74CE-770F-8088-849C269C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4D46C-D694-9C08-34C6-865C2163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7CC1C-C07C-9264-5E63-37D21F9F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258-D9C2-AA90-FDCF-A202A5CB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A387E-5BD1-E828-46CE-35039E056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C1187-AAD0-B600-1459-6502A146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CDD6B-D1E7-8064-BAAD-51D0AC98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FDC11-7C58-5B80-BD4C-6A480562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E988D-BDBE-2A51-460C-7DE5429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F947B-142A-633C-0C3A-0B101263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F7A0A-B8C8-F9BA-078F-86D22C85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2792-CDF8-1530-EA31-7F2C9B54B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6D2F-17CA-4545-896D-B834A6D9F90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EC452-EA5F-0203-B1E7-A06AA8E1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D2F9-2464-7EBD-2205-64FD98E4A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4BDA-8E81-4E31-8C35-A6635A98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0A40001-1AEC-28D5-B3B2-5B7D471BB3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465764"/>
              </p:ext>
            </p:extLst>
          </p:nvPr>
        </p:nvGraphicFramePr>
        <p:xfrm>
          <a:off x="342900" y="289560"/>
          <a:ext cx="11506200" cy="627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97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BC68906-399D-7A81-5FCB-9347F5FFFB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708675"/>
              </p:ext>
            </p:extLst>
          </p:nvPr>
        </p:nvGraphicFramePr>
        <p:xfrm>
          <a:off x="785004" y="594359"/>
          <a:ext cx="10686560" cy="576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86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4561129-DF07-AC9C-199F-4182518900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204162"/>
              </p:ext>
            </p:extLst>
          </p:nvPr>
        </p:nvGraphicFramePr>
        <p:xfrm>
          <a:off x="643890" y="258618"/>
          <a:ext cx="10904220" cy="603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72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7086164-2B61-3A6A-25F9-AAB1475E0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169342"/>
              </p:ext>
            </p:extLst>
          </p:nvPr>
        </p:nvGraphicFramePr>
        <p:xfrm>
          <a:off x="974785" y="465826"/>
          <a:ext cx="10541479" cy="5934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26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E6DC7-0D59-5715-0C13-4568212B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223930"/>
            <a:ext cx="11951855" cy="64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0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29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Kessler</dc:creator>
  <cp:lastModifiedBy>Kathryn Kessler</cp:lastModifiedBy>
  <cp:revision>1</cp:revision>
  <dcterms:created xsi:type="dcterms:W3CDTF">2023-06-06T02:36:13Z</dcterms:created>
  <dcterms:modified xsi:type="dcterms:W3CDTF">2023-06-08T00:01:04Z</dcterms:modified>
</cp:coreProperties>
</file>