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6684" autoAdjust="0"/>
  </p:normalViewPr>
  <p:slideViewPr>
    <p:cSldViewPr snapToGrid="0" showGuides="1">
      <p:cViewPr varScale="1">
        <p:scale>
          <a:sx n="128" d="100"/>
          <a:sy n="128" d="100"/>
        </p:scale>
        <p:origin x="162" y="16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6EE8-18FB-412C-BF1B-59851C1C4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BE574-74D8-4C10-BA2D-B30C6671E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7505A-3EC0-41D5-8298-C83C77FA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D30B-7A8F-4A50-8A6D-D68EED99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73D9-AAFF-427E-BB6F-B6DB3DD34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61C9-609E-449E-840A-9C76888F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C5A72-5A54-4B88-A35E-A11E5D71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759E-15B2-4383-BEA1-3A0AF1E1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B0814-BD5F-4370-A9AD-3B7953E9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C5356-4379-4602-A805-A503B9CC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B1233-B7C4-4ED2-A22B-FB204D129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4CE52-051E-4ED1-B419-BEDFE47E1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DFE34-43D6-4E70-9AC3-CA5F38B9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6909B-4651-4610-AFD0-F714024F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5EB6-27D4-4F60-AFC8-0A651E70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5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FD0A-F218-4D1A-A8CB-F5F8F476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C8EA-A4AD-4DB5-A9B9-253CFA24A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69E6-6BE7-43AE-8676-57A37CF1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55E0-E5D1-45A3-915B-B44A9A0C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67407-C5F4-406A-AE8E-9617C60B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2306-A396-401D-A1F4-1D597260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EC956-EECF-4FB1-B4E4-BD03C3D57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A2083-8BEA-4682-B81C-CD5CD4FDF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7F49B-5357-45EC-AFCF-21E1C8EA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2CB53-36BD-4A63-8685-BE03402B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61D4-97A8-4980-A07F-6AC9485C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B0AD-C69D-4CA9-8F84-C65FE757F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4D491-520F-4447-BC42-D25CD0687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F698-0E6F-46F9-A398-064AB599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D3BD8-DF35-45E5-9B5F-B732E54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219F7-312A-4A72-AF63-07B00FDB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7109-88D8-4BD9-B2CA-6C861EC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06A64-6AA9-414E-8F44-6A3FCFB0B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37795-C9AE-4FA4-9E81-90C9ED1D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80F42-7778-4A76-8A63-0905EC3CC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A00B6-DBA2-463B-915A-995A0531E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380FE-E15C-4410-AE7E-A1B28EFE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8AD7B-C436-4098-8541-6AA72AA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357D9-28C2-4176-B2B7-F6AD413F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4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8581-CCF3-48CA-BE7C-3527152C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BEF31-4CCF-4352-8309-71314EF1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8B147-2EBE-4E3F-B768-3B692098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9EAB-E797-45C5-902C-106BF63A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6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7EEC1-0DE3-4601-8BC1-BB06F2A9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69C57-AAB6-4190-8036-0E02545E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55A75-796A-4B73-BFF6-53507454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8905-2F8F-497C-8E26-8E453692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843C-7236-493E-889E-315FC1EE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D921B-F5B8-4D8F-BA8C-FA4586D23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CA943-A710-43D7-87B7-F57B55A5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01F18-7010-469C-BAAE-39F343749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09DED-46E4-419F-A0FB-FF2713ED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5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BD6B-4A3E-4D5A-8E13-299430AC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49B5E-F660-4BC3-A4C4-05B5F6FB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6770C-2BFE-44FB-9CA7-9685A0795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B733C-FEA7-498E-9952-C0230042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E21D0-59F9-473A-898D-9AA6484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643FD-AE00-49CB-AD5F-509498B2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68F7-2BAE-4234-B3E0-F8B03672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98BE7-97EA-4335-B51C-AFD44176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38663-2B5D-4308-98C9-FF13CD168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F875C-AAF5-43A6-8DB1-78AD4C1DB883}" type="datetimeFigureOut">
              <a:rPr lang="en-US" smtClean="0"/>
              <a:t>3/5/2021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D6D52-47E2-450B-8D77-7D041BCE2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054C-FD74-4E01-83A9-7FB33AF41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0608-3B78-40D2-A50D-8A4ECF7E2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7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vyaghai/WordBia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C03703-8F57-4EB9-890D-B62C77A0C1CF}"/>
              </a:ext>
            </a:extLst>
          </p:cNvPr>
          <p:cNvGrpSpPr/>
          <p:nvPr/>
        </p:nvGrpSpPr>
        <p:grpSpPr>
          <a:xfrm>
            <a:off x="0" y="30544"/>
            <a:ext cx="12192000" cy="6796911"/>
            <a:chOff x="0" y="30544"/>
            <a:chExt cx="12192000" cy="6796911"/>
          </a:xfrm>
        </p:grpSpPr>
        <p:pic>
          <p:nvPicPr>
            <p:cNvPr id="3" name="Picture 2" descr="A close up of a map&#10;&#10;Description automatically generated">
              <a:extLst>
                <a:ext uri="{FF2B5EF4-FFF2-40B4-BE49-F238E27FC236}">
                  <a16:creationId xmlns:a16="http://schemas.microsoft.com/office/drawing/2014/main" id="{5C6BEF8B-DE8E-4716-95E4-3F5A11930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0544"/>
              <a:ext cx="12192000" cy="679691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7E893A9-8045-4FC0-A21D-187166B87027}"/>
                </a:ext>
              </a:extLst>
            </p:cNvPr>
            <p:cNvSpPr/>
            <p:nvPr/>
          </p:nvSpPr>
          <p:spPr>
            <a:xfrm>
              <a:off x="169034" y="1284146"/>
              <a:ext cx="436099" cy="411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3C6EB16-61F8-4E06-BB7E-770DDFFFD651}"/>
                </a:ext>
              </a:extLst>
            </p:cNvPr>
            <p:cNvSpPr/>
            <p:nvPr/>
          </p:nvSpPr>
          <p:spPr>
            <a:xfrm>
              <a:off x="2346972" y="75074"/>
              <a:ext cx="436099" cy="411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BE189BF-99B9-4FAE-8913-5EFBBFA7AF18}"/>
                </a:ext>
              </a:extLst>
            </p:cNvPr>
            <p:cNvSpPr/>
            <p:nvPr/>
          </p:nvSpPr>
          <p:spPr>
            <a:xfrm>
              <a:off x="10841260" y="3747589"/>
              <a:ext cx="436099" cy="411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24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7EB550D-E7E4-48B5-B09F-F5C1EE2EE793}"/>
              </a:ext>
            </a:extLst>
          </p:cNvPr>
          <p:cNvGrpSpPr/>
          <p:nvPr/>
        </p:nvGrpSpPr>
        <p:grpSpPr>
          <a:xfrm>
            <a:off x="0" y="39818"/>
            <a:ext cx="12192000" cy="6778364"/>
            <a:chOff x="0" y="39818"/>
            <a:chExt cx="12192000" cy="6778364"/>
          </a:xfrm>
        </p:grpSpPr>
        <p:pic>
          <p:nvPicPr>
            <p:cNvPr id="4" name="Picture 3" descr="Chart, diagram, radar chart&#10;&#10;Description automatically generated">
              <a:extLst>
                <a:ext uri="{FF2B5EF4-FFF2-40B4-BE49-F238E27FC236}">
                  <a16:creationId xmlns:a16="http://schemas.microsoft.com/office/drawing/2014/main" id="{D095E61D-7E89-49FC-88FA-FAF8E0545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818"/>
              <a:ext cx="12192000" cy="677836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EA8640-F0AC-4DB9-88BD-9F5C394C8F43}"/>
                </a:ext>
              </a:extLst>
            </p:cNvPr>
            <p:cNvSpPr/>
            <p:nvPr/>
          </p:nvSpPr>
          <p:spPr>
            <a:xfrm>
              <a:off x="146651" y="1382180"/>
              <a:ext cx="436099" cy="411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C0DDE1-9B67-47E6-8F04-742A8659BEEE}"/>
                </a:ext>
              </a:extLst>
            </p:cNvPr>
            <p:cNvSpPr/>
            <p:nvPr/>
          </p:nvSpPr>
          <p:spPr>
            <a:xfrm>
              <a:off x="3224116" y="208314"/>
              <a:ext cx="436099" cy="411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8D1E03-E26D-4809-9FB9-6D10F20BC7F2}"/>
                </a:ext>
              </a:extLst>
            </p:cNvPr>
            <p:cNvSpPr/>
            <p:nvPr/>
          </p:nvSpPr>
          <p:spPr>
            <a:xfrm>
              <a:off x="11433408" y="937921"/>
              <a:ext cx="436099" cy="411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224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E087B3-243B-44EB-A1C1-600729B99157}"/>
              </a:ext>
            </a:extLst>
          </p:cNvPr>
          <p:cNvGrpSpPr/>
          <p:nvPr/>
        </p:nvGrpSpPr>
        <p:grpSpPr>
          <a:xfrm>
            <a:off x="1348367" y="1431495"/>
            <a:ext cx="9495266" cy="1997505"/>
            <a:chOff x="1348362" y="2242020"/>
            <a:chExt cx="9495266" cy="19975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EFB66A-7E85-4BA1-8BBD-73C2F5FB52CF}"/>
                </a:ext>
              </a:extLst>
            </p:cNvPr>
            <p:cNvSpPr/>
            <p:nvPr/>
          </p:nvSpPr>
          <p:spPr>
            <a:xfrm>
              <a:off x="1348362" y="3162307"/>
              <a:ext cx="9495266" cy="107721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0070C0"/>
                  </a:solidFill>
                </a:rPr>
                <a:t>An Interactive Visual Tool for Discovering Intersectional Biases Encoded in Word Embeddings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EB2144-A48B-405A-99FB-B51F777DDDF3}"/>
                </a:ext>
              </a:extLst>
            </p:cNvPr>
            <p:cNvSpPr/>
            <p:nvPr/>
          </p:nvSpPr>
          <p:spPr>
            <a:xfrm>
              <a:off x="4470871" y="2242020"/>
              <a:ext cx="3250249" cy="10156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0" b="1" dirty="0">
                  <a:ln w="9525">
                    <a:solidFill>
                      <a:srgbClr val="0070C0"/>
                    </a:solidFill>
                    <a:prstDash val="solid"/>
                  </a:ln>
                  <a:solidFill>
                    <a:schemeClr val="accent5">
                      <a:lumMod val="50000"/>
                    </a:schemeClr>
                  </a:solidFill>
                  <a:effectLst/>
                </a:rPr>
                <a:t>WordBias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C627F-6EEC-4CF1-A403-E1CC49D45843}"/>
              </a:ext>
            </a:extLst>
          </p:cNvPr>
          <p:cNvSpPr/>
          <p:nvPr/>
        </p:nvSpPr>
        <p:spPr>
          <a:xfrm>
            <a:off x="1348367" y="5314313"/>
            <a:ext cx="949526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9525">
                  <a:solidFill>
                    <a:schemeClr val="bg1"/>
                  </a:solidFill>
                  <a:prstDash val="solid"/>
                </a:ln>
              </a:rPr>
              <a:t>Bhavya Ghai, Md Naimul Hoque, Klaus Mueller</a:t>
            </a:r>
          </a:p>
          <a:p>
            <a:pPr algn="ctr"/>
            <a:r>
              <a:rPr lang="en-US" sz="2400" dirty="0">
                <a:ln w="9525">
                  <a:solidFill>
                    <a:schemeClr val="bg1"/>
                  </a:solidFill>
                  <a:prstDash val="solid"/>
                </a:ln>
              </a:rPr>
              <a:t>Stony Brook University</a:t>
            </a:r>
            <a:endParaRPr lang="en-US" sz="2400" cap="none" spc="0" dirty="0">
              <a:ln w="9525">
                <a:solidFill>
                  <a:schemeClr val="bg1"/>
                </a:solidFill>
                <a:prstDash val="solid"/>
              </a:ln>
            </a:endParaRPr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1EC55AA-DD94-4061-947F-44F928FD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725" y="5831174"/>
            <a:ext cx="1108364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9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0EFB66A-7E85-4BA1-8BBD-73C2F5FB52CF}"/>
              </a:ext>
            </a:extLst>
          </p:cNvPr>
          <p:cNvSpPr/>
          <p:nvPr/>
        </p:nvSpPr>
        <p:spPr>
          <a:xfrm>
            <a:off x="1348364" y="2890391"/>
            <a:ext cx="9495266" cy="58477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</a:rPr>
              <a:t>Check out 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hlinkClick r:id="rId3"/>
              </a:rPr>
              <a:t>github.com/bhavyaghai/WordBias</a:t>
            </a:r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</a:rPr>
              <a:t> for more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EB2144-A48B-405A-99FB-B51F777DDDF3}"/>
              </a:ext>
            </a:extLst>
          </p:cNvPr>
          <p:cNvSpPr/>
          <p:nvPr/>
        </p:nvSpPr>
        <p:spPr>
          <a:xfrm>
            <a:off x="2614435" y="853848"/>
            <a:ext cx="69631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rgbClr val="0070C0"/>
                  </a:solidFill>
                  <a:prstDash val="solid"/>
                </a:ln>
                <a:solidFill>
                  <a:schemeClr val="accent5">
                    <a:lumMod val="50000"/>
                  </a:schemeClr>
                </a:solidFill>
                <a:effectLst/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145219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46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43</cp:revision>
  <dcterms:created xsi:type="dcterms:W3CDTF">2020-04-30T11:46:49Z</dcterms:created>
  <dcterms:modified xsi:type="dcterms:W3CDTF">2021-03-05T08:31:33Z</dcterms:modified>
</cp:coreProperties>
</file>