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2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6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445A-5FEF-4810-85D9-9AB17B6766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9D2E-106C-4852-946C-828A3A8B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316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445A-5FEF-4810-85D9-9AB17B6766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9D2E-106C-4852-946C-828A3A8B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350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445A-5FEF-4810-85D9-9AB17B6766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9D2E-106C-4852-946C-828A3A8B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4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445A-5FEF-4810-85D9-9AB17B6766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9D2E-106C-4852-946C-828A3A8B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86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445A-5FEF-4810-85D9-9AB17B6766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9D2E-106C-4852-946C-828A3A8B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243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445A-5FEF-4810-85D9-9AB17B6766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9D2E-106C-4852-946C-828A3A8B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1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445A-5FEF-4810-85D9-9AB17B6766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9D2E-106C-4852-946C-828A3A8B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94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445A-5FEF-4810-85D9-9AB17B6766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9D2E-106C-4852-946C-828A3A8B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82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445A-5FEF-4810-85D9-9AB17B6766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9D2E-106C-4852-946C-828A3A8B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29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445A-5FEF-4810-85D9-9AB17B6766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9D2E-106C-4852-946C-828A3A8B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388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08445A-5FEF-4810-85D9-9AB17B6766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699D2E-106C-4852-946C-828A3A8B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102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08445A-5FEF-4810-85D9-9AB17B6766CC}" type="datetimeFigureOut">
              <a:rPr lang="en-US" smtClean="0"/>
              <a:t>6/1/2021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699D2E-106C-4852-946C-828A3A8B13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72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7E2730-0D95-4443-B189-5D8E1D886D18}"/>
              </a:ext>
            </a:extLst>
          </p:cNvPr>
          <p:cNvSpPr txBox="1"/>
          <p:nvPr/>
        </p:nvSpPr>
        <p:spPr>
          <a:xfrm>
            <a:off x="638907" y="1722694"/>
            <a:ext cx="786618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WordBias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</a:rPr>
              <a:t>An Interactive Visual Tool for Discovering Intersectional Biases Encoded in Word Embeddings</a:t>
            </a:r>
          </a:p>
        </p:txBody>
      </p:sp>
    </p:spTree>
    <p:extLst>
      <p:ext uri="{BB962C8B-B14F-4D97-AF65-F5344CB8AC3E}">
        <p14:creationId xmlns:p14="http://schemas.microsoft.com/office/powerpoint/2010/main" val="1494320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F4D262-080B-465B-8874-D2B7B3C50991}"/>
              </a:ext>
            </a:extLst>
          </p:cNvPr>
          <p:cNvSpPr txBox="1"/>
          <p:nvPr/>
        </p:nvSpPr>
        <p:spPr>
          <a:xfrm>
            <a:off x="638907" y="1925419"/>
            <a:ext cx="78661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Thanks for Watching!</a:t>
            </a:r>
          </a:p>
        </p:txBody>
      </p:sp>
    </p:spTree>
    <p:extLst>
      <p:ext uri="{BB962C8B-B14F-4D97-AF65-F5344CB8AC3E}">
        <p14:creationId xmlns:p14="http://schemas.microsoft.com/office/powerpoint/2010/main" val="2255516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36</TotalTime>
  <Words>17</Words>
  <Application>Microsoft Office PowerPoint</Application>
  <PresentationFormat>On-screen Show (16:9)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Bhavya Ghai</dc:creator>
  <cp:lastModifiedBy>Bhavya Ghai</cp:lastModifiedBy>
  <cp:revision>5</cp:revision>
  <dcterms:created xsi:type="dcterms:W3CDTF">2021-06-01T23:36:30Z</dcterms:created>
  <dcterms:modified xsi:type="dcterms:W3CDTF">2021-06-02T00:31:16Z</dcterms:modified>
</cp:coreProperties>
</file>