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"/>
  </p:notesMasterIdLst>
  <p:sldIdLst>
    <p:sldId id="278" r:id="rId2"/>
    <p:sldId id="291" r:id="rId3"/>
    <p:sldId id="259" r:id="rId4"/>
    <p:sldId id="280" r:id="rId5"/>
    <p:sldId id="260" r:id="rId6"/>
    <p:sldId id="265" r:id="rId7"/>
    <p:sldId id="286" r:id="rId8"/>
    <p:sldId id="293" r:id="rId9"/>
    <p:sldId id="288" r:id="rId10"/>
    <p:sldId id="292" r:id="rId11"/>
    <p:sldId id="294" r:id="rId12"/>
    <p:sldId id="295" r:id="rId13"/>
    <p:sldId id="296" r:id="rId14"/>
    <p:sldId id="287" r:id="rId15"/>
    <p:sldId id="266" r:id="rId16"/>
    <p:sldId id="28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2" autoAdjust="0"/>
  </p:normalViewPr>
  <p:slideViewPr>
    <p:cSldViewPr snapToGrid="0" showGuides="1">
      <p:cViewPr varScale="1">
        <p:scale>
          <a:sx n="68" d="100"/>
          <a:sy n="68" d="100"/>
        </p:scale>
        <p:origin x="59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3DCAD-B53E-49BC-B2D2-02E7A2C2F8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234F0-D66D-4FD1-A5E5-7F3E5FB374D3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F9A3EEE-49EB-4D94-8708-E39D13F77C89}" type="parTrans" cxnId="{B1CBFC65-91B9-4456-BA6B-A16D319FAE56}">
      <dgm:prSet/>
      <dgm:spPr/>
      <dgm:t>
        <a:bodyPr/>
        <a:lstStyle/>
        <a:p>
          <a:endParaRPr lang="en-US"/>
        </a:p>
      </dgm:t>
    </dgm:pt>
    <dgm:pt modelId="{04456CBE-719E-4775-B4C8-3BCAA4E0E777}" type="sibTrans" cxnId="{B1CBFC65-91B9-4456-BA6B-A16D319FAE56}">
      <dgm:prSet/>
      <dgm:spPr/>
      <dgm:t>
        <a:bodyPr/>
        <a:lstStyle/>
        <a:p>
          <a:endParaRPr lang="en-US"/>
        </a:p>
      </dgm:t>
    </dgm:pt>
    <dgm:pt modelId="{2635AD0E-A90B-4823-9442-D0C35E9BC561}">
      <dgm:prSet phldrT="[Text]"/>
      <dgm:spPr/>
      <dgm:t>
        <a:bodyPr/>
        <a:lstStyle/>
        <a:p>
          <a:r>
            <a:rPr lang="en-US" dirty="0" smtClean="0"/>
            <a:t>Customer-oriented System</a:t>
          </a:r>
          <a:endParaRPr lang="en-US" dirty="0"/>
        </a:p>
      </dgm:t>
    </dgm:pt>
    <dgm:pt modelId="{3216E072-A5E7-4840-940A-4368137C5F44}" type="parTrans" cxnId="{473E7C35-175C-4FEB-92F1-DD68C01C6418}">
      <dgm:prSet/>
      <dgm:spPr/>
      <dgm:t>
        <a:bodyPr/>
        <a:lstStyle/>
        <a:p>
          <a:endParaRPr lang="en-US"/>
        </a:p>
      </dgm:t>
    </dgm:pt>
    <dgm:pt modelId="{E53C737D-9339-45BF-BB32-21F548FE3FBC}" type="sibTrans" cxnId="{473E7C35-175C-4FEB-92F1-DD68C01C6418}">
      <dgm:prSet/>
      <dgm:spPr/>
      <dgm:t>
        <a:bodyPr/>
        <a:lstStyle/>
        <a:p>
          <a:endParaRPr lang="en-US"/>
        </a:p>
      </dgm:t>
    </dgm:pt>
    <dgm:pt modelId="{D264C742-8606-42E5-984E-6A353DA1817F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FB7C6AA6-83C0-43A9-9C03-2E0C92EAD275}" type="parTrans" cxnId="{EAAB2830-690D-4DCA-8F9E-86BC13CDAE62}">
      <dgm:prSet/>
      <dgm:spPr/>
      <dgm:t>
        <a:bodyPr/>
        <a:lstStyle/>
        <a:p>
          <a:endParaRPr lang="en-US"/>
        </a:p>
      </dgm:t>
    </dgm:pt>
    <dgm:pt modelId="{5FA31AB3-BD04-4B2F-B2F9-1079399D22CD}" type="sibTrans" cxnId="{EAAB2830-690D-4DCA-8F9E-86BC13CDAE62}">
      <dgm:prSet/>
      <dgm:spPr/>
      <dgm:t>
        <a:bodyPr/>
        <a:lstStyle/>
        <a:p>
          <a:endParaRPr lang="en-US"/>
        </a:p>
      </dgm:t>
    </dgm:pt>
    <dgm:pt modelId="{433D1920-DDEA-404D-A20F-ED6710204DBF}">
      <dgm:prSet phldrT="[Text]"/>
      <dgm:spPr/>
      <dgm:t>
        <a:bodyPr/>
        <a:lstStyle/>
        <a:p>
          <a:r>
            <a:rPr lang="en-US" dirty="0" smtClean="0"/>
            <a:t>Online Booking </a:t>
          </a:r>
          <a:endParaRPr lang="en-US" dirty="0"/>
        </a:p>
      </dgm:t>
    </dgm:pt>
    <dgm:pt modelId="{35E8C537-814A-4CB2-9AAD-F6E946D6BBBD}" type="parTrans" cxnId="{D84BB90F-4B49-455E-AFEE-25AC8773D01C}">
      <dgm:prSet/>
      <dgm:spPr/>
      <dgm:t>
        <a:bodyPr/>
        <a:lstStyle/>
        <a:p>
          <a:endParaRPr lang="en-US"/>
        </a:p>
      </dgm:t>
    </dgm:pt>
    <dgm:pt modelId="{826DAD3A-8897-4695-9AA0-0AD46C6AF5E7}" type="sibTrans" cxnId="{D84BB90F-4B49-455E-AFEE-25AC8773D01C}">
      <dgm:prSet/>
      <dgm:spPr/>
      <dgm:t>
        <a:bodyPr/>
        <a:lstStyle/>
        <a:p>
          <a:endParaRPr lang="en-US"/>
        </a:p>
      </dgm:t>
    </dgm:pt>
    <dgm:pt modelId="{5868B6B8-5809-47F3-A370-E869517CB990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505251F0-1EB7-4DC4-A91A-10EC23B07E1E}" type="parTrans" cxnId="{6D97D1B4-A2D0-4B28-B229-7DEC9B20DF7E}">
      <dgm:prSet/>
      <dgm:spPr/>
      <dgm:t>
        <a:bodyPr/>
        <a:lstStyle/>
        <a:p>
          <a:endParaRPr lang="en-US"/>
        </a:p>
      </dgm:t>
    </dgm:pt>
    <dgm:pt modelId="{3421BCA7-FD1F-4723-9DCD-6F2DB997672A}" type="sibTrans" cxnId="{6D97D1B4-A2D0-4B28-B229-7DEC9B20DF7E}">
      <dgm:prSet/>
      <dgm:spPr/>
      <dgm:t>
        <a:bodyPr/>
        <a:lstStyle/>
        <a:p>
          <a:endParaRPr lang="en-US"/>
        </a:p>
      </dgm:t>
    </dgm:pt>
    <dgm:pt modelId="{C064E1C4-580A-4C61-84E8-777D86DD4381}">
      <dgm:prSet phldrT="[Text]"/>
      <dgm:spPr/>
      <dgm:t>
        <a:bodyPr/>
        <a:lstStyle/>
        <a:p>
          <a:r>
            <a:rPr lang="en-US" dirty="0" smtClean="0"/>
            <a:t>Real-time Room Status Check</a:t>
          </a:r>
          <a:endParaRPr lang="en-US" dirty="0"/>
        </a:p>
      </dgm:t>
    </dgm:pt>
    <dgm:pt modelId="{F22CFB7A-5BF8-45AB-A187-37046E8991B9}" type="parTrans" cxnId="{8562C842-ABE5-4CCC-A101-BE5B24750E0B}">
      <dgm:prSet/>
      <dgm:spPr/>
      <dgm:t>
        <a:bodyPr/>
        <a:lstStyle/>
        <a:p>
          <a:endParaRPr lang="en-US"/>
        </a:p>
      </dgm:t>
    </dgm:pt>
    <dgm:pt modelId="{7A49209C-5CCF-4C77-942E-E7BBE14F4E09}" type="sibTrans" cxnId="{8562C842-ABE5-4CCC-A101-BE5B24750E0B}">
      <dgm:prSet/>
      <dgm:spPr/>
      <dgm:t>
        <a:bodyPr/>
        <a:lstStyle/>
        <a:p>
          <a:endParaRPr lang="en-US"/>
        </a:p>
      </dgm:t>
    </dgm:pt>
    <dgm:pt modelId="{4C4FF380-448B-4D09-B192-760C14B99B0D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91432FBC-7CE9-413D-A5BF-8BC10CF11F33}" type="parTrans" cxnId="{9C98C996-A2E8-41E7-9A8E-5FF232CB3C3F}">
      <dgm:prSet/>
      <dgm:spPr/>
      <dgm:t>
        <a:bodyPr/>
        <a:lstStyle/>
        <a:p>
          <a:endParaRPr lang="en-US"/>
        </a:p>
      </dgm:t>
    </dgm:pt>
    <dgm:pt modelId="{E1F5C6ED-D910-4D6C-882D-118E5A2032BB}" type="sibTrans" cxnId="{9C98C996-A2E8-41E7-9A8E-5FF232CB3C3F}">
      <dgm:prSet/>
      <dgm:spPr/>
      <dgm:t>
        <a:bodyPr/>
        <a:lstStyle/>
        <a:p>
          <a:endParaRPr lang="en-US"/>
        </a:p>
      </dgm:t>
    </dgm:pt>
    <dgm:pt modelId="{43A68345-0BC8-4B21-BFD2-A078D8EF596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D8D6EEF0-5DB7-4FB9-880F-01293C70530D}" type="parTrans" cxnId="{56E0BA83-4CB5-4A33-A402-D69EA1B14146}">
      <dgm:prSet/>
      <dgm:spPr/>
      <dgm:t>
        <a:bodyPr/>
        <a:lstStyle/>
        <a:p>
          <a:endParaRPr lang="en-US"/>
        </a:p>
      </dgm:t>
    </dgm:pt>
    <dgm:pt modelId="{51926F8B-7D3B-4F68-9B5E-CE57DA8FA295}" type="sibTrans" cxnId="{56E0BA83-4CB5-4A33-A402-D69EA1B14146}">
      <dgm:prSet/>
      <dgm:spPr/>
      <dgm:t>
        <a:bodyPr/>
        <a:lstStyle/>
        <a:p>
          <a:endParaRPr lang="en-US"/>
        </a:p>
      </dgm:t>
    </dgm:pt>
    <dgm:pt modelId="{B98BF7BA-6924-400B-A16E-A33134097B72}">
      <dgm:prSet phldrT="[Text]"/>
      <dgm:spPr/>
      <dgm:t>
        <a:bodyPr/>
        <a:lstStyle/>
        <a:p>
          <a:r>
            <a:rPr lang="en-US" dirty="0" smtClean="0"/>
            <a:t>Online Payment</a:t>
          </a:r>
          <a:endParaRPr lang="en-US" dirty="0"/>
        </a:p>
      </dgm:t>
    </dgm:pt>
    <dgm:pt modelId="{2A1BB623-B21F-4441-A64E-63A713DE4493}" type="parTrans" cxnId="{9D91FF41-A21B-4CD4-9BBB-941D2C0661F0}">
      <dgm:prSet/>
      <dgm:spPr/>
      <dgm:t>
        <a:bodyPr/>
        <a:lstStyle/>
        <a:p>
          <a:endParaRPr lang="en-US"/>
        </a:p>
      </dgm:t>
    </dgm:pt>
    <dgm:pt modelId="{71A569A9-DEA5-47D3-8006-B5915835F51F}" type="sibTrans" cxnId="{9D91FF41-A21B-4CD4-9BBB-941D2C0661F0}">
      <dgm:prSet/>
      <dgm:spPr/>
      <dgm:t>
        <a:bodyPr/>
        <a:lstStyle/>
        <a:p>
          <a:endParaRPr lang="en-US"/>
        </a:p>
      </dgm:t>
    </dgm:pt>
    <dgm:pt modelId="{C26A37E2-C02E-4492-9955-E6F24BEBDF5A}">
      <dgm:prSet phldrT="[Text]"/>
      <dgm:spPr/>
      <dgm:t>
        <a:bodyPr/>
        <a:lstStyle/>
        <a:p>
          <a:r>
            <a:rPr lang="en-US" dirty="0" smtClean="0"/>
            <a:t>Booking History Review</a:t>
          </a:r>
          <a:endParaRPr lang="en-US" dirty="0"/>
        </a:p>
      </dgm:t>
    </dgm:pt>
    <dgm:pt modelId="{80130891-3C3B-4D93-B49C-CA5420F0C984}" type="parTrans" cxnId="{857EEBCA-FCFF-43F1-A8E7-984F999BB52C}">
      <dgm:prSet/>
      <dgm:spPr/>
      <dgm:t>
        <a:bodyPr/>
        <a:lstStyle/>
        <a:p>
          <a:endParaRPr lang="en-US"/>
        </a:p>
      </dgm:t>
    </dgm:pt>
    <dgm:pt modelId="{8ADC7CAC-461D-4157-8622-8015F988F5AF}" type="sibTrans" cxnId="{857EEBCA-FCFF-43F1-A8E7-984F999BB52C}">
      <dgm:prSet/>
      <dgm:spPr/>
      <dgm:t>
        <a:bodyPr/>
        <a:lstStyle/>
        <a:p>
          <a:endParaRPr lang="en-US"/>
        </a:p>
      </dgm:t>
    </dgm:pt>
    <dgm:pt modelId="{ECB1CEC6-A5D3-49C0-B496-90D241A89F65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2A9816FA-2382-461D-A88F-6C8F32872F0E}" type="parTrans" cxnId="{3FF29605-E7AE-445B-AE6A-38ECF60CCC74}">
      <dgm:prSet/>
      <dgm:spPr/>
      <dgm:t>
        <a:bodyPr/>
        <a:lstStyle/>
        <a:p>
          <a:endParaRPr lang="en-US"/>
        </a:p>
      </dgm:t>
    </dgm:pt>
    <dgm:pt modelId="{71AC35AC-E50B-4F90-8ABA-98445C5A8313}" type="sibTrans" cxnId="{3FF29605-E7AE-445B-AE6A-38ECF60CCC74}">
      <dgm:prSet/>
      <dgm:spPr/>
      <dgm:t>
        <a:bodyPr/>
        <a:lstStyle/>
        <a:p>
          <a:endParaRPr lang="en-US"/>
        </a:p>
      </dgm:t>
    </dgm:pt>
    <dgm:pt modelId="{2BB98DB1-307F-4080-8C98-058CD953C7B0}">
      <dgm:prSet/>
      <dgm:spPr/>
      <dgm:t>
        <a:bodyPr/>
        <a:lstStyle/>
        <a:p>
          <a:r>
            <a:rPr lang="en-US" dirty="0" smtClean="0"/>
            <a:t>Booking Filter</a:t>
          </a:r>
          <a:endParaRPr lang="en-US" dirty="0"/>
        </a:p>
      </dgm:t>
    </dgm:pt>
    <dgm:pt modelId="{E4DC73EC-7731-4093-8C0B-9BDFE73847E7}" type="parTrans" cxnId="{972C52FA-C6DE-4933-8153-B5E544528636}">
      <dgm:prSet/>
      <dgm:spPr/>
      <dgm:t>
        <a:bodyPr/>
        <a:lstStyle/>
        <a:p>
          <a:endParaRPr lang="en-US"/>
        </a:p>
      </dgm:t>
    </dgm:pt>
    <dgm:pt modelId="{E12B3367-9A45-4F96-82F8-1E37F91FE2F2}" type="sibTrans" cxnId="{972C52FA-C6DE-4933-8153-B5E544528636}">
      <dgm:prSet/>
      <dgm:spPr/>
      <dgm:t>
        <a:bodyPr/>
        <a:lstStyle/>
        <a:p>
          <a:endParaRPr lang="en-US"/>
        </a:p>
      </dgm:t>
    </dgm:pt>
    <dgm:pt modelId="{FC4EDD8D-6223-4E73-B481-89B9F2B18B19}" type="pres">
      <dgm:prSet presAssocID="{35C3DCAD-B53E-49BC-B2D2-02E7A2C2F8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F3154A-604E-4F53-A7C6-E5050C1D6581}" type="pres">
      <dgm:prSet presAssocID="{4F6234F0-D66D-4FD1-A5E5-7F3E5FB374D3}" presName="composite" presStyleCnt="0"/>
      <dgm:spPr/>
    </dgm:pt>
    <dgm:pt modelId="{1D792DB2-5D23-4328-816B-4CC90A0EDAEE}" type="pres">
      <dgm:prSet presAssocID="{4F6234F0-D66D-4FD1-A5E5-7F3E5FB374D3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57767-E426-4502-B522-5EF35A8CA2BD}" type="pres">
      <dgm:prSet presAssocID="{4F6234F0-D66D-4FD1-A5E5-7F3E5FB374D3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2DC02-A051-4019-8C59-A31FC7F9AE81}" type="pres">
      <dgm:prSet presAssocID="{04456CBE-719E-4775-B4C8-3BCAA4E0E777}" presName="sp" presStyleCnt="0"/>
      <dgm:spPr/>
    </dgm:pt>
    <dgm:pt modelId="{5CA6CED6-CD07-46A2-B08A-8FA3084A3DAE}" type="pres">
      <dgm:prSet presAssocID="{D264C742-8606-42E5-984E-6A353DA1817F}" presName="composite" presStyleCnt="0"/>
      <dgm:spPr/>
    </dgm:pt>
    <dgm:pt modelId="{B1F51BBA-C68A-4540-9A0C-DBFB1546C0DC}" type="pres">
      <dgm:prSet presAssocID="{D264C742-8606-42E5-984E-6A353DA1817F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F2BCF-9A11-4BF3-9B2D-5FAABEA57951}" type="pres">
      <dgm:prSet presAssocID="{D264C742-8606-42E5-984E-6A353DA1817F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A6450-F9F5-4D7E-A7CE-85A6FA6BC27D}" type="pres">
      <dgm:prSet presAssocID="{5FA31AB3-BD04-4B2F-B2F9-1079399D22CD}" presName="sp" presStyleCnt="0"/>
      <dgm:spPr/>
    </dgm:pt>
    <dgm:pt modelId="{F98AFFCB-A1FB-4984-AE1B-9902EBC92B6C}" type="pres">
      <dgm:prSet presAssocID="{ECB1CEC6-A5D3-49C0-B496-90D241A89F65}" presName="composite" presStyleCnt="0"/>
      <dgm:spPr/>
    </dgm:pt>
    <dgm:pt modelId="{AFFCC3F5-88E7-4956-AC6B-C4F945461A43}" type="pres">
      <dgm:prSet presAssocID="{ECB1CEC6-A5D3-49C0-B496-90D241A89F65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55F3C-5FD6-48C0-8D04-FCB4E8581C2B}" type="pres">
      <dgm:prSet presAssocID="{ECB1CEC6-A5D3-49C0-B496-90D241A89F65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83224-E9CE-45C6-9CA8-6207E9E951E7}" type="pres">
      <dgm:prSet presAssocID="{71AC35AC-E50B-4F90-8ABA-98445C5A8313}" presName="sp" presStyleCnt="0"/>
      <dgm:spPr/>
    </dgm:pt>
    <dgm:pt modelId="{92216D06-FCE9-473D-BE48-D9BCDDD89401}" type="pres">
      <dgm:prSet presAssocID="{5868B6B8-5809-47F3-A370-E869517CB990}" presName="composite" presStyleCnt="0"/>
      <dgm:spPr/>
    </dgm:pt>
    <dgm:pt modelId="{9D23EFB6-8B9A-4C6C-A307-EEEE5ECEDE67}" type="pres">
      <dgm:prSet presAssocID="{5868B6B8-5809-47F3-A370-E869517CB99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77BBD-B165-4FE5-AA71-6D207F97C2A7}" type="pres">
      <dgm:prSet presAssocID="{5868B6B8-5809-47F3-A370-E869517CB990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074C6-B9F0-4180-9342-0A5FE9FA2B9F}" type="pres">
      <dgm:prSet presAssocID="{3421BCA7-FD1F-4723-9DCD-6F2DB997672A}" presName="sp" presStyleCnt="0"/>
      <dgm:spPr/>
    </dgm:pt>
    <dgm:pt modelId="{18FB0FE9-276C-4BCE-93DE-DD1B94D6AFF5}" type="pres">
      <dgm:prSet presAssocID="{4C4FF380-448B-4D09-B192-760C14B99B0D}" presName="composite" presStyleCnt="0"/>
      <dgm:spPr/>
    </dgm:pt>
    <dgm:pt modelId="{DA6FA4F5-5082-4007-8A0C-F5A04D597B34}" type="pres">
      <dgm:prSet presAssocID="{4C4FF380-448B-4D09-B192-760C14B99B0D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B1164-40CD-47EC-AF53-29E8324DEF18}" type="pres">
      <dgm:prSet presAssocID="{4C4FF380-448B-4D09-B192-760C14B99B0D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43E8AD-6896-4851-81E8-28BC1D0897E6}" type="pres">
      <dgm:prSet presAssocID="{E1F5C6ED-D910-4D6C-882D-118E5A2032BB}" presName="sp" presStyleCnt="0"/>
      <dgm:spPr/>
    </dgm:pt>
    <dgm:pt modelId="{75F340C5-BC18-47D9-8FC3-21DE57B6D602}" type="pres">
      <dgm:prSet presAssocID="{43A68345-0BC8-4B21-BFD2-A078D8EF596B}" presName="composite" presStyleCnt="0"/>
      <dgm:spPr/>
    </dgm:pt>
    <dgm:pt modelId="{DA459531-D216-40A5-908C-85FEEFA4722E}" type="pres">
      <dgm:prSet presAssocID="{43A68345-0BC8-4B21-BFD2-A078D8EF596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1E5D3-0DD0-45B2-A01A-304632155933}" type="pres">
      <dgm:prSet presAssocID="{43A68345-0BC8-4B21-BFD2-A078D8EF596B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D376EB-FEB5-4920-96B4-29689F14969F}" type="presOf" srcId="{2635AD0E-A90B-4823-9442-D0C35E9BC561}" destId="{73E57767-E426-4502-B522-5EF35A8CA2BD}" srcOrd="0" destOrd="0" presId="urn:microsoft.com/office/officeart/2005/8/layout/chevron2"/>
    <dgm:cxn modelId="{C9A9B437-FCB8-4BB7-A064-B112A913FF15}" type="presOf" srcId="{4F6234F0-D66D-4FD1-A5E5-7F3E5FB374D3}" destId="{1D792DB2-5D23-4328-816B-4CC90A0EDAEE}" srcOrd="0" destOrd="0" presId="urn:microsoft.com/office/officeart/2005/8/layout/chevron2"/>
    <dgm:cxn modelId="{857EEBCA-FCFF-43F1-A8E7-984F999BB52C}" srcId="{43A68345-0BC8-4B21-BFD2-A078D8EF596B}" destId="{C26A37E2-C02E-4492-9955-E6F24BEBDF5A}" srcOrd="0" destOrd="0" parTransId="{80130891-3C3B-4D93-B49C-CA5420F0C984}" sibTransId="{8ADC7CAC-461D-4157-8622-8015F988F5AF}"/>
    <dgm:cxn modelId="{668DB321-2040-4A14-AB61-D39770FFD2DC}" type="presOf" srcId="{43A68345-0BC8-4B21-BFD2-A078D8EF596B}" destId="{DA459531-D216-40A5-908C-85FEEFA4722E}" srcOrd="0" destOrd="0" presId="urn:microsoft.com/office/officeart/2005/8/layout/chevron2"/>
    <dgm:cxn modelId="{56E0BA83-4CB5-4A33-A402-D69EA1B14146}" srcId="{35C3DCAD-B53E-49BC-B2D2-02E7A2C2F85B}" destId="{43A68345-0BC8-4B21-BFD2-A078D8EF596B}" srcOrd="5" destOrd="0" parTransId="{D8D6EEF0-5DB7-4FB9-880F-01293C70530D}" sibTransId="{51926F8B-7D3B-4F68-9B5E-CE57DA8FA295}"/>
    <dgm:cxn modelId="{B1CBFC65-91B9-4456-BA6B-A16D319FAE56}" srcId="{35C3DCAD-B53E-49BC-B2D2-02E7A2C2F85B}" destId="{4F6234F0-D66D-4FD1-A5E5-7F3E5FB374D3}" srcOrd="0" destOrd="0" parTransId="{EF9A3EEE-49EB-4D94-8708-E39D13F77C89}" sibTransId="{04456CBE-719E-4775-B4C8-3BCAA4E0E777}"/>
    <dgm:cxn modelId="{EAAB2830-690D-4DCA-8F9E-86BC13CDAE62}" srcId="{35C3DCAD-B53E-49BC-B2D2-02E7A2C2F85B}" destId="{D264C742-8606-42E5-984E-6A353DA1817F}" srcOrd="1" destOrd="0" parTransId="{FB7C6AA6-83C0-43A9-9C03-2E0C92EAD275}" sibTransId="{5FA31AB3-BD04-4B2F-B2F9-1079399D22CD}"/>
    <dgm:cxn modelId="{99B93C55-12FC-4401-B3A3-16396B57B89D}" type="presOf" srcId="{C064E1C4-580A-4C61-84E8-777D86DD4381}" destId="{EC277BBD-B165-4FE5-AA71-6D207F97C2A7}" srcOrd="0" destOrd="0" presId="urn:microsoft.com/office/officeart/2005/8/layout/chevron2"/>
    <dgm:cxn modelId="{225CF3B5-BBC0-4220-A697-A63E8C957EEC}" type="presOf" srcId="{ECB1CEC6-A5D3-49C0-B496-90D241A89F65}" destId="{AFFCC3F5-88E7-4956-AC6B-C4F945461A43}" srcOrd="0" destOrd="0" presId="urn:microsoft.com/office/officeart/2005/8/layout/chevron2"/>
    <dgm:cxn modelId="{2A63D968-200B-4C8C-9077-1A0C0DEEEF0B}" type="presOf" srcId="{5868B6B8-5809-47F3-A370-E869517CB990}" destId="{9D23EFB6-8B9A-4C6C-A307-EEEE5ECEDE67}" srcOrd="0" destOrd="0" presId="urn:microsoft.com/office/officeart/2005/8/layout/chevron2"/>
    <dgm:cxn modelId="{972C52FA-C6DE-4933-8153-B5E544528636}" srcId="{ECB1CEC6-A5D3-49C0-B496-90D241A89F65}" destId="{2BB98DB1-307F-4080-8C98-058CD953C7B0}" srcOrd="0" destOrd="0" parTransId="{E4DC73EC-7731-4093-8C0B-9BDFE73847E7}" sibTransId="{E12B3367-9A45-4F96-82F8-1E37F91FE2F2}"/>
    <dgm:cxn modelId="{473E7C35-175C-4FEB-92F1-DD68C01C6418}" srcId="{4F6234F0-D66D-4FD1-A5E5-7F3E5FB374D3}" destId="{2635AD0E-A90B-4823-9442-D0C35E9BC561}" srcOrd="0" destOrd="0" parTransId="{3216E072-A5E7-4840-940A-4368137C5F44}" sibTransId="{E53C737D-9339-45BF-BB32-21F548FE3FBC}"/>
    <dgm:cxn modelId="{6D97D1B4-A2D0-4B28-B229-7DEC9B20DF7E}" srcId="{35C3DCAD-B53E-49BC-B2D2-02E7A2C2F85B}" destId="{5868B6B8-5809-47F3-A370-E869517CB990}" srcOrd="3" destOrd="0" parTransId="{505251F0-1EB7-4DC4-A91A-10EC23B07E1E}" sibTransId="{3421BCA7-FD1F-4723-9DCD-6F2DB997672A}"/>
    <dgm:cxn modelId="{11E23168-08A6-4592-8889-1BB20CC45DC4}" type="presOf" srcId="{35C3DCAD-B53E-49BC-B2D2-02E7A2C2F85B}" destId="{FC4EDD8D-6223-4E73-B481-89B9F2B18B19}" srcOrd="0" destOrd="0" presId="urn:microsoft.com/office/officeart/2005/8/layout/chevron2"/>
    <dgm:cxn modelId="{14C6CAB6-5E3F-4E47-A469-39B7A6CB3892}" type="presOf" srcId="{2BB98DB1-307F-4080-8C98-058CD953C7B0}" destId="{B5155F3C-5FD6-48C0-8D04-FCB4E8581C2B}" srcOrd="0" destOrd="0" presId="urn:microsoft.com/office/officeart/2005/8/layout/chevron2"/>
    <dgm:cxn modelId="{3FF29605-E7AE-445B-AE6A-38ECF60CCC74}" srcId="{35C3DCAD-B53E-49BC-B2D2-02E7A2C2F85B}" destId="{ECB1CEC6-A5D3-49C0-B496-90D241A89F65}" srcOrd="2" destOrd="0" parTransId="{2A9816FA-2382-461D-A88F-6C8F32872F0E}" sibTransId="{71AC35AC-E50B-4F90-8ABA-98445C5A8313}"/>
    <dgm:cxn modelId="{FAE13CFF-334F-4E72-B7F9-6A9DE2D5F90E}" type="presOf" srcId="{D264C742-8606-42E5-984E-6A353DA1817F}" destId="{B1F51BBA-C68A-4540-9A0C-DBFB1546C0DC}" srcOrd="0" destOrd="0" presId="urn:microsoft.com/office/officeart/2005/8/layout/chevron2"/>
    <dgm:cxn modelId="{B0AE3404-A446-4D60-981C-7061D3C5E436}" type="presOf" srcId="{C26A37E2-C02E-4492-9955-E6F24BEBDF5A}" destId="{EB21E5D3-0DD0-45B2-A01A-304632155933}" srcOrd="0" destOrd="0" presId="urn:microsoft.com/office/officeart/2005/8/layout/chevron2"/>
    <dgm:cxn modelId="{9C98C996-A2E8-41E7-9A8E-5FF232CB3C3F}" srcId="{35C3DCAD-B53E-49BC-B2D2-02E7A2C2F85B}" destId="{4C4FF380-448B-4D09-B192-760C14B99B0D}" srcOrd="4" destOrd="0" parTransId="{91432FBC-7CE9-413D-A5BF-8BC10CF11F33}" sibTransId="{E1F5C6ED-D910-4D6C-882D-118E5A2032BB}"/>
    <dgm:cxn modelId="{9D91FF41-A21B-4CD4-9BBB-941D2C0661F0}" srcId="{4C4FF380-448B-4D09-B192-760C14B99B0D}" destId="{B98BF7BA-6924-400B-A16E-A33134097B72}" srcOrd="0" destOrd="0" parTransId="{2A1BB623-B21F-4441-A64E-63A713DE4493}" sibTransId="{71A569A9-DEA5-47D3-8006-B5915835F51F}"/>
    <dgm:cxn modelId="{634AEE2C-FECA-45CC-89ED-69B7ED009C9F}" type="presOf" srcId="{B98BF7BA-6924-400B-A16E-A33134097B72}" destId="{AD6B1164-40CD-47EC-AF53-29E8324DEF18}" srcOrd="0" destOrd="0" presId="urn:microsoft.com/office/officeart/2005/8/layout/chevron2"/>
    <dgm:cxn modelId="{3D397578-2581-49E0-93DB-A1CFA84456CE}" type="presOf" srcId="{4C4FF380-448B-4D09-B192-760C14B99B0D}" destId="{DA6FA4F5-5082-4007-8A0C-F5A04D597B34}" srcOrd="0" destOrd="0" presId="urn:microsoft.com/office/officeart/2005/8/layout/chevron2"/>
    <dgm:cxn modelId="{8562C842-ABE5-4CCC-A101-BE5B24750E0B}" srcId="{5868B6B8-5809-47F3-A370-E869517CB990}" destId="{C064E1C4-580A-4C61-84E8-777D86DD4381}" srcOrd="0" destOrd="0" parTransId="{F22CFB7A-5BF8-45AB-A187-37046E8991B9}" sibTransId="{7A49209C-5CCF-4C77-942E-E7BBE14F4E09}"/>
    <dgm:cxn modelId="{D84BB90F-4B49-455E-AFEE-25AC8773D01C}" srcId="{D264C742-8606-42E5-984E-6A353DA1817F}" destId="{433D1920-DDEA-404D-A20F-ED6710204DBF}" srcOrd="0" destOrd="0" parTransId="{35E8C537-814A-4CB2-9AAD-F6E946D6BBBD}" sibTransId="{826DAD3A-8897-4695-9AA0-0AD46C6AF5E7}"/>
    <dgm:cxn modelId="{F34B87B1-A55E-48EF-819E-4F5A153FA6C5}" type="presOf" srcId="{433D1920-DDEA-404D-A20F-ED6710204DBF}" destId="{4DFF2BCF-9A11-4BF3-9B2D-5FAABEA57951}" srcOrd="0" destOrd="0" presId="urn:microsoft.com/office/officeart/2005/8/layout/chevron2"/>
    <dgm:cxn modelId="{023B3CC4-42D5-416B-AF26-4F18C8143191}" type="presParOf" srcId="{FC4EDD8D-6223-4E73-B481-89B9F2B18B19}" destId="{DAF3154A-604E-4F53-A7C6-E5050C1D6581}" srcOrd="0" destOrd="0" presId="urn:microsoft.com/office/officeart/2005/8/layout/chevron2"/>
    <dgm:cxn modelId="{7A19FBDA-4609-4F0C-99C3-B712415B7935}" type="presParOf" srcId="{DAF3154A-604E-4F53-A7C6-E5050C1D6581}" destId="{1D792DB2-5D23-4328-816B-4CC90A0EDAEE}" srcOrd="0" destOrd="0" presId="urn:microsoft.com/office/officeart/2005/8/layout/chevron2"/>
    <dgm:cxn modelId="{8EC8A9FA-1B2C-4E94-BC15-C780926BD2B1}" type="presParOf" srcId="{DAF3154A-604E-4F53-A7C6-E5050C1D6581}" destId="{73E57767-E426-4502-B522-5EF35A8CA2BD}" srcOrd="1" destOrd="0" presId="urn:microsoft.com/office/officeart/2005/8/layout/chevron2"/>
    <dgm:cxn modelId="{31C26665-7D17-486C-9671-7397BCCD9EA3}" type="presParOf" srcId="{FC4EDD8D-6223-4E73-B481-89B9F2B18B19}" destId="{4D92DC02-A051-4019-8C59-A31FC7F9AE81}" srcOrd="1" destOrd="0" presId="urn:microsoft.com/office/officeart/2005/8/layout/chevron2"/>
    <dgm:cxn modelId="{A71D6C71-B133-4D30-921E-2AABDC74A27B}" type="presParOf" srcId="{FC4EDD8D-6223-4E73-B481-89B9F2B18B19}" destId="{5CA6CED6-CD07-46A2-B08A-8FA3084A3DAE}" srcOrd="2" destOrd="0" presId="urn:microsoft.com/office/officeart/2005/8/layout/chevron2"/>
    <dgm:cxn modelId="{741375A8-3B31-4F1C-B8A8-FA3599644A89}" type="presParOf" srcId="{5CA6CED6-CD07-46A2-B08A-8FA3084A3DAE}" destId="{B1F51BBA-C68A-4540-9A0C-DBFB1546C0DC}" srcOrd="0" destOrd="0" presId="urn:microsoft.com/office/officeart/2005/8/layout/chevron2"/>
    <dgm:cxn modelId="{24E3349B-9B28-41C9-96CB-A7D4713D5610}" type="presParOf" srcId="{5CA6CED6-CD07-46A2-B08A-8FA3084A3DAE}" destId="{4DFF2BCF-9A11-4BF3-9B2D-5FAABEA57951}" srcOrd="1" destOrd="0" presId="urn:microsoft.com/office/officeart/2005/8/layout/chevron2"/>
    <dgm:cxn modelId="{4BC1895B-57C9-45F0-B93B-600C7B4EC12E}" type="presParOf" srcId="{FC4EDD8D-6223-4E73-B481-89B9F2B18B19}" destId="{B0EA6450-F9F5-4D7E-A7CE-85A6FA6BC27D}" srcOrd="3" destOrd="0" presId="urn:microsoft.com/office/officeart/2005/8/layout/chevron2"/>
    <dgm:cxn modelId="{17251B57-EAEE-4666-988E-D9DC06AEECB2}" type="presParOf" srcId="{FC4EDD8D-6223-4E73-B481-89B9F2B18B19}" destId="{F98AFFCB-A1FB-4984-AE1B-9902EBC92B6C}" srcOrd="4" destOrd="0" presId="urn:microsoft.com/office/officeart/2005/8/layout/chevron2"/>
    <dgm:cxn modelId="{912937B1-9A91-4711-B222-692876638F84}" type="presParOf" srcId="{F98AFFCB-A1FB-4984-AE1B-9902EBC92B6C}" destId="{AFFCC3F5-88E7-4956-AC6B-C4F945461A43}" srcOrd="0" destOrd="0" presId="urn:microsoft.com/office/officeart/2005/8/layout/chevron2"/>
    <dgm:cxn modelId="{1BACC543-52BC-47EC-91E8-0009422A88E1}" type="presParOf" srcId="{F98AFFCB-A1FB-4984-AE1B-9902EBC92B6C}" destId="{B5155F3C-5FD6-48C0-8D04-FCB4E8581C2B}" srcOrd="1" destOrd="0" presId="urn:microsoft.com/office/officeart/2005/8/layout/chevron2"/>
    <dgm:cxn modelId="{9DC02813-282B-4D9D-928F-015EE268311A}" type="presParOf" srcId="{FC4EDD8D-6223-4E73-B481-89B9F2B18B19}" destId="{B8E83224-E9CE-45C6-9CA8-6207E9E951E7}" srcOrd="5" destOrd="0" presId="urn:microsoft.com/office/officeart/2005/8/layout/chevron2"/>
    <dgm:cxn modelId="{D06E4C73-C0D1-4762-9BA5-3E23A38CFF58}" type="presParOf" srcId="{FC4EDD8D-6223-4E73-B481-89B9F2B18B19}" destId="{92216D06-FCE9-473D-BE48-D9BCDDD89401}" srcOrd="6" destOrd="0" presId="urn:microsoft.com/office/officeart/2005/8/layout/chevron2"/>
    <dgm:cxn modelId="{5EE8D6B9-F14A-4EFF-A772-31B5D81E2EFF}" type="presParOf" srcId="{92216D06-FCE9-473D-BE48-D9BCDDD89401}" destId="{9D23EFB6-8B9A-4C6C-A307-EEEE5ECEDE67}" srcOrd="0" destOrd="0" presId="urn:microsoft.com/office/officeart/2005/8/layout/chevron2"/>
    <dgm:cxn modelId="{249A2736-E706-4787-AA07-36D7F4AC03A6}" type="presParOf" srcId="{92216D06-FCE9-473D-BE48-D9BCDDD89401}" destId="{EC277BBD-B165-4FE5-AA71-6D207F97C2A7}" srcOrd="1" destOrd="0" presId="urn:microsoft.com/office/officeart/2005/8/layout/chevron2"/>
    <dgm:cxn modelId="{ACC3FD76-5951-4596-B80C-13B3E4E22DCA}" type="presParOf" srcId="{FC4EDD8D-6223-4E73-B481-89B9F2B18B19}" destId="{DD4074C6-B9F0-4180-9342-0A5FE9FA2B9F}" srcOrd="7" destOrd="0" presId="urn:microsoft.com/office/officeart/2005/8/layout/chevron2"/>
    <dgm:cxn modelId="{E44B2C1A-053C-45E1-8B51-496FD55D4706}" type="presParOf" srcId="{FC4EDD8D-6223-4E73-B481-89B9F2B18B19}" destId="{18FB0FE9-276C-4BCE-93DE-DD1B94D6AFF5}" srcOrd="8" destOrd="0" presId="urn:microsoft.com/office/officeart/2005/8/layout/chevron2"/>
    <dgm:cxn modelId="{842AD2C2-52A3-43A8-A3B2-9D88663F2146}" type="presParOf" srcId="{18FB0FE9-276C-4BCE-93DE-DD1B94D6AFF5}" destId="{DA6FA4F5-5082-4007-8A0C-F5A04D597B34}" srcOrd="0" destOrd="0" presId="urn:microsoft.com/office/officeart/2005/8/layout/chevron2"/>
    <dgm:cxn modelId="{912FE27B-2137-421D-B26E-92295D952E40}" type="presParOf" srcId="{18FB0FE9-276C-4BCE-93DE-DD1B94D6AFF5}" destId="{AD6B1164-40CD-47EC-AF53-29E8324DEF18}" srcOrd="1" destOrd="0" presId="urn:microsoft.com/office/officeart/2005/8/layout/chevron2"/>
    <dgm:cxn modelId="{E83C0901-BB31-4E53-80E3-19F7AA79B4CF}" type="presParOf" srcId="{FC4EDD8D-6223-4E73-B481-89B9F2B18B19}" destId="{DF43E8AD-6896-4851-81E8-28BC1D0897E6}" srcOrd="9" destOrd="0" presId="urn:microsoft.com/office/officeart/2005/8/layout/chevron2"/>
    <dgm:cxn modelId="{F9C69690-ECB6-48D4-A9EA-6A6C5DE5E0A4}" type="presParOf" srcId="{FC4EDD8D-6223-4E73-B481-89B9F2B18B19}" destId="{75F340C5-BC18-47D9-8FC3-21DE57B6D602}" srcOrd="10" destOrd="0" presId="urn:microsoft.com/office/officeart/2005/8/layout/chevron2"/>
    <dgm:cxn modelId="{D9684399-604A-4E97-AE1A-DEF1918D8CA2}" type="presParOf" srcId="{75F340C5-BC18-47D9-8FC3-21DE57B6D602}" destId="{DA459531-D216-40A5-908C-85FEEFA4722E}" srcOrd="0" destOrd="0" presId="urn:microsoft.com/office/officeart/2005/8/layout/chevron2"/>
    <dgm:cxn modelId="{BF915736-5DD0-43C9-8DA3-7A60C1AB9771}" type="presParOf" srcId="{75F340C5-BC18-47D9-8FC3-21DE57B6D602}" destId="{EB21E5D3-0DD0-45B2-A01A-3046321559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B199F-CF00-4738-BF41-6363429AF17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A51B9D-DDB5-436D-B9C5-601921FEFA6F}">
      <dgm:prSet phldrT="[Text]"/>
      <dgm:spPr/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812443C5-6874-44CD-9162-71A016A3F0D3}" type="parTrans" cxnId="{B8F6BC04-164D-4CC4-AB27-A2672EFFFEEE}">
      <dgm:prSet/>
      <dgm:spPr/>
      <dgm:t>
        <a:bodyPr/>
        <a:lstStyle/>
        <a:p>
          <a:endParaRPr lang="en-US"/>
        </a:p>
      </dgm:t>
    </dgm:pt>
    <dgm:pt modelId="{CA691A89-0F10-471B-A420-9A718741DD0D}" type="sibTrans" cxnId="{B8F6BC04-164D-4CC4-AB27-A2672EFFFEEE}">
      <dgm:prSet/>
      <dgm:spPr/>
      <dgm:t>
        <a:bodyPr/>
        <a:lstStyle/>
        <a:p>
          <a:endParaRPr lang="en-US"/>
        </a:p>
      </dgm:t>
    </dgm:pt>
    <dgm:pt modelId="{C260D509-6127-4F99-A2DD-885BCD6A6C18}">
      <dgm:prSet phldrT="[Text]"/>
      <dgm:spPr/>
      <dgm:t>
        <a:bodyPr/>
        <a:lstStyle/>
        <a:p>
          <a:r>
            <a:rPr lang="en-US" dirty="0" smtClean="0"/>
            <a:t>Create Tables and Relation</a:t>
          </a:r>
          <a:endParaRPr lang="en-US" dirty="0"/>
        </a:p>
      </dgm:t>
    </dgm:pt>
    <dgm:pt modelId="{1DC2CBFF-E851-4087-8456-239462ADDD2E}" type="parTrans" cxnId="{81CB2EEE-CF40-4BBB-B0C7-51D02B28D728}">
      <dgm:prSet/>
      <dgm:spPr/>
      <dgm:t>
        <a:bodyPr/>
        <a:lstStyle/>
        <a:p>
          <a:endParaRPr lang="en-US"/>
        </a:p>
      </dgm:t>
    </dgm:pt>
    <dgm:pt modelId="{D9EB117A-8000-4E90-927C-655AEEEE1E93}" type="sibTrans" cxnId="{81CB2EEE-CF40-4BBB-B0C7-51D02B28D728}">
      <dgm:prSet/>
      <dgm:spPr/>
      <dgm:t>
        <a:bodyPr/>
        <a:lstStyle/>
        <a:p>
          <a:endParaRPr lang="en-US"/>
        </a:p>
      </dgm:t>
    </dgm:pt>
    <dgm:pt modelId="{1E0C747B-87E2-42A3-97A8-2048DBB7A122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06DF2080-16FF-410A-85F4-BFCFC5C08D2E}" type="parTrans" cxnId="{3052FC74-2C05-4FDE-859E-519D26A3BF90}">
      <dgm:prSet/>
      <dgm:spPr/>
      <dgm:t>
        <a:bodyPr/>
        <a:lstStyle/>
        <a:p>
          <a:endParaRPr lang="en-US"/>
        </a:p>
      </dgm:t>
    </dgm:pt>
    <dgm:pt modelId="{97DD6911-5345-4C95-846D-96B5085E4BE1}" type="sibTrans" cxnId="{3052FC74-2C05-4FDE-859E-519D26A3BF90}">
      <dgm:prSet/>
      <dgm:spPr/>
      <dgm:t>
        <a:bodyPr/>
        <a:lstStyle/>
        <a:p>
          <a:endParaRPr lang="en-US"/>
        </a:p>
      </dgm:t>
    </dgm:pt>
    <dgm:pt modelId="{0AD2BF3B-CCD2-49B3-AA57-DE7592B5369E}">
      <dgm:prSet phldrT="[Text]"/>
      <dgm:spPr/>
      <dgm:t>
        <a:bodyPr/>
        <a:lstStyle/>
        <a:p>
          <a:r>
            <a:rPr lang="en-US" dirty="0" smtClean="0"/>
            <a:t>Generate Random Data</a:t>
          </a:r>
          <a:endParaRPr lang="en-US" dirty="0"/>
        </a:p>
      </dgm:t>
    </dgm:pt>
    <dgm:pt modelId="{D5A48114-99BF-4E43-86FA-F9485F6BFA08}" type="parTrans" cxnId="{F61C59F2-5195-4E84-A7BB-EC0343D38896}">
      <dgm:prSet/>
      <dgm:spPr/>
      <dgm:t>
        <a:bodyPr/>
        <a:lstStyle/>
        <a:p>
          <a:endParaRPr lang="en-US"/>
        </a:p>
      </dgm:t>
    </dgm:pt>
    <dgm:pt modelId="{F0496278-7AE6-4DA4-85E5-7D9518F85661}" type="sibTrans" cxnId="{F61C59F2-5195-4E84-A7BB-EC0343D38896}">
      <dgm:prSet/>
      <dgm:spPr/>
      <dgm:t>
        <a:bodyPr/>
        <a:lstStyle/>
        <a:p>
          <a:endParaRPr lang="en-US"/>
        </a:p>
      </dgm:t>
    </dgm:pt>
    <dgm:pt modelId="{37E9D529-7ACE-4318-BBAC-054FEA92C5BF}">
      <dgm:prSet phldrT="[Text]"/>
      <dgm:spPr/>
      <dgm:t>
        <a:bodyPr/>
        <a:lstStyle/>
        <a:p>
          <a:r>
            <a:rPr lang="en-US" dirty="0" smtClean="0"/>
            <a:t>Django</a:t>
          </a:r>
          <a:endParaRPr lang="en-US" dirty="0"/>
        </a:p>
      </dgm:t>
    </dgm:pt>
    <dgm:pt modelId="{808917C6-2AC3-4216-BDD8-06D31B6C209C}" type="parTrans" cxnId="{D161B137-100C-4658-9901-19B0650EE833}">
      <dgm:prSet/>
      <dgm:spPr/>
      <dgm:t>
        <a:bodyPr/>
        <a:lstStyle/>
        <a:p>
          <a:endParaRPr lang="en-US"/>
        </a:p>
      </dgm:t>
    </dgm:pt>
    <dgm:pt modelId="{F1D755AD-D646-493F-9E66-15660D2C4380}" type="sibTrans" cxnId="{D161B137-100C-4658-9901-19B0650EE833}">
      <dgm:prSet/>
      <dgm:spPr/>
      <dgm:t>
        <a:bodyPr/>
        <a:lstStyle/>
        <a:p>
          <a:endParaRPr lang="en-US"/>
        </a:p>
      </dgm:t>
    </dgm:pt>
    <dgm:pt modelId="{38C2CE23-8E78-415C-A237-9009D2EA7E62}">
      <dgm:prSet phldrT="[Text]"/>
      <dgm:spPr/>
      <dgm:t>
        <a:bodyPr/>
        <a:lstStyle/>
        <a:p>
          <a:r>
            <a:rPr lang="en-US" dirty="0" smtClean="0"/>
            <a:t>Build the Framework</a:t>
          </a:r>
          <a:endParaRPr lang="en-US" dirty="0"/>
        </a:p>
      </dgm:t>
    </dgm:pt>
    <dgm:pt modelId="{AA00D646-4B99-4A5A-9D06-55C5748CA60F}" type="parTrans" cxnId="{732AF8BE-EB17-4124-AD22-D4C653CB2F38}">
      <dgm:prSet/>
      <dgm:spPr/>
      <dgm:t>
        <a:bodyPr/>
        <a:lstStyle/>
        <a:p>
          <a:endParaRPr lang="en-US"/>
        </a:p>
      </dgm:t>
    </dgm:pt>
    <dgm:pt modelId="{51883C7E-619D-4076-ACC1-402889822A79}" type="sibTrans" cxnId="{732AF8BE-EB17-4124-AD22-D4C653CB2F38}">
      <dgm:prSet/>
      <dgm:spPr/>
      <dgm:t>
        <a:bodyPr/>
        <a:lstStyle/>
        <a:p>
          <a:endParaRPr lang="en-US"/>
        </a:p>
      </dgm:t>
    </dgm:pt>
    <dgm:pt modelId="{A6F9BBB7-7985-46C4-A418-F92FB2C09BFA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35D16585-D3A4-43F7-9C25-C28797DBA6DE}" type="parTrans" cxnId="{DF21D422-8F5B-41B2-A9F3-2B4D4703F574}">
      <dgm:prSet/>
      <dgm:spPr/>
      <dgm:t>
        <a:bodyPr/>
        <a:lstStyle/>
        <a:p>
          <a:endParaRPr lang="en-US"/>
        </a:p>
      </dgm:t>
    </dgm:pt>
    <dgm:pt modelId="{FA17B734-EBA7-411D-91CD-066141E4AA21}" type="sibTrans" cxnId="{DF21D422-8F5B-41B2-A9F3-2B4D4703F574}">
      <dgm:prSet/>
      <dgm:spPr/>
      <dgm:t>
        <a:bodyPr/>
        <a:lstStyle/>
        <a:p>
          <a:endParaRPr lang="en-US"/>
        </a:p>
      </dgm:t>
    </dgm:pt>
    <dgm:pt modelId="{137E65B8-327C-4676-908D-A695A4BDE3C5}">
      <dgm:prSet phldrT="[Text]"/>
      <dgm:spPr/>
      <dgm:t>
        <a:bodyPr/>
        <a:lstStyle/>
        <a:p>
          <a:r>
            <a:rPr lang="en-US" dirty="0" smtClean="0"/>
            <a:t>Front-end Implement</a:t>
          </a:r>
          <a:endParaRPr lang="en-US" dirty="0"/>
        </a:p>
      </dgm:t>
    </dgm:pt>
    <dgm:pt modelId="{DF49AD12-615B-4BD3-AE9D-E06E02CFDFB4}" type="parTrans" cxnId="{32AF8553-FA4F-4DC5-A392-10424979789D}">
      <dgm:prSet/>
      <dgm:spPr/>
      <dgm:t>
        <a:bodyPr/>
        <a:lstStyle/>
        <a:p>
          <a:endParaRPr lang="en-US"/>
        </a:p>
      </dgm:t>
    </dgm:pt>
    <dgm:pt modelId="{68ABDDB3-7E78-46BD-A317-860B0B75114B}" type="sibTrans" cxnId="{32AF8553-FA4F-4DC5-A392-10424979789D}">
      <dgm:prSet/>
      <dgm:spPr/>
      <dgm:t>
        <a:bodyPr/>
        <a:lstStyle/>
        <a:p>
          <a:endParaRPr lang="en-US"/>
        </a:p>
      </dgm:t>
    </dgm:pt>
    <dgm:pt modelId="{21575D73-CBA4-41C6-BD2E-BAC64959A3EE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D04443B0-5294-4A7D-898A-4AD2DDCB142B}" type="parTrans" cxnId="{E9AE5CCE-EB25-413A-B0B6-7E34AE19E8F9}">
      <dgm:prSet/>
      <dgm:spPr/>
      <dgm:t>
        <a:bodyPr/>
        <a:lstStyle/>
        <a:p>
          <a:endParaRPr lang="en-US"/>
        </a:p>
      </dgm:t>
    </dgm:pt>
    <dgm:pt modelId="{DFD7D3A6-BA53-4C9D-85F5-0BCA08A15318}" type="sibTrans" cxnId="{E9AE5CCE-EB25-413A-B0B6-7E34AE19E8F9}">
      <dgm:prSet/>
      <dgm:spPr/>
      <dgm:t>
        <a:bodyPr/>
        <a:lstStyle/>
        <a:p>
          <a:endParaRPr lang="en-US"/>
        </a:p>
      </dgm:t>
    </dgm:pt>
    <dgm:pt modelId="{5FC15A44-54BC-4FA2-B65C-9D2741CC2832}">
      <dgm:prSet phldrT="[Text]"/>
      <dgm:spPr/>
      <dgm:t>
        <a:bodyPr/>
        <a:lstStyle/>
        <a:p>
          <a:r>
            <a:rPr lang="en-US" dirty="0" smtClean="0"/>
            <a:t>Front-end Design</a:t>
          </a:r>
          <a:endParaRPr lang="en-US" dirty="0"/>
        </a:p>
      </dgm:t>
    </dgm:pt>
    <dgm:pt modelId="{BF2CACED-171D-4AAC-8DBE-ED9A6F2B0B13}" type="parTrans" cxnId="{712B3CF3-E8FD-4D2F-87C2-19DFB4B48F9E}">
      <dgm:prSet/>
      <dgm:spPr/>
      <dgm:t>
        <a:bodyPr/>
        <a:lstStyle/>
        <a:p>
          <a:endParaRPr lang="en-US"/>
        </a:p>
      </dgm:t>
    </dgm:pt>
    <dgm:pt modelId="{DF48475B-AE42-4C0C-83CD-EE4D81F6A033}" type="sibTrans" cxnId="{712B3CF3-E8FD-4D2F-87C2-19DFB4B48F9E}">
      <dgm:prSet/>
      <dgm:spPr/>
      <dgm:t>
        <a:bodyPr/>
        <a:lstStyle/>
        <a:p>
          <a:endParaRPr lang="en-US"/>
        </a:p>
      </dgm:t>
    </dgm:pt>
    <dgm:pt modelId="{7D7083B5-2AA3-459D-B5DF-D4EBB87A1B08}">
      <dgm:prSet phldrT="[Text]"/>
      <dgm:spPr/>
      <dgm:t>
        <a:bodyPr/>
        <a:lstStyle/>
        <a:p>
          <a:r>
            <a:rPr lang="en-US" dirty="0" smtClean="0"/>
            <a:t>Connect Front-end with Database</a:t>
          </a:r>
          <a:endParaRPr lang="en-US" dirty="0"/>
        </a:p>
      </dgm:t>
    </dgm:pt>
    <dgm:pt modelId="{0F6629AF-A920-4098-9D76-BCA7FE21E2C6}" type="parTrans" cxnId="{E3432DDB-17E5-49D2-BF96-AA66FCC25A63}">
      <dgm:prSet/>
      <dgm:spPr/>
      <dgm:t>
        <a:bodyPr/>
        <a:lstStyle/>
        <a:p>
          <a:endParaRPr lang="en-US"/>
        </a:p>
      </dgm:t>
    </dgm:pt>
    <dgm:pt modelId="{11D653CF-634E-456F-B747-6045E8E919AF}" type="sibTrans" cxnId="{E3432DDB-17E5-49D2-BF96-AA66FCC25A63}">
      <dgm:prSet/>
      <dgm:spPr/>
      <dgm:t>
        <a:bodyPr/>
        <a:lstStyle/>
        <a:p>
          <a:endParaRPr lang="en-US"/>
        </a:p>
      </dgm:t>
    </dgm:pt>
    <dgm:pt modelId="{31562EA0-7913-4F60-BFCB-BA5FF5D86048}" type="pres">
      <dgm:prSet presAssocID="{540B199F-CF00-4738-BF41-6363429AF1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0BF145-847A-4AD6-8415-F0E3DAD29F76}" type="pres">
      <dgm:prSet presAssocID="{ADA51B9D-DDB5-436D-B9C5-601921FEFA6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BAB47-41A1-4C6E-B257-513363A6EB84}" type="pres">
      <dgm:prSet presAssocID="{CA691A89-0F10-471B-A420-9A718741DD0D}" presName="sibTrans" presStyleCnt="0"/>
      <dgm:spPr/>
    </dgm:pt>
    <dgm:pt modelId="{B7337A5C-2452-43C7-90A7-41E0B070482C}" type="pres">
      <dgm:prSet presAssocID="{1E0C747B-87E2-42A3-97A8-2048DBB7A1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9E34B-20DE-4ED6-B776-E21D92E5B7BA}" type="pres">
      <dgm:prSet presAssocID="{97DD6911-5345-4C95-846D-96B5085E4BE1}" presName="sibTrans" presStyleCnt="0"/>
      <dgm:spPr/>
    </dgm:pt>
    <dgm:pt modelId="{70A681C4-A873-4C49-B2BB-2DAEAB150B41}" type="pres">
      <dgm:prSet presAssocID="{A6F9BBB7-7985-46C4-A418-F92FB2C09BF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2D72C-307C-4B38-BEAA-CEB30FC2BD3B}" type="pres">
      <dgm:prSet presAssocID="{FA17B734-EBA7-411D-91CD-066141E4AA21}" presName="sibTrans" presStyleCnt="0"/>
      <dgm:spPr/>
    </dgm:pt>
    <dgm:pt modelId="{DF77710D-8E4A-4EE6-893D-8CE2ABA0A916}" type="pres">
      <dgm:prSet presAssocID="{21575D73-CBA4-41C6-BD2E-BAC64959A3E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402D0-BE8C-4AD6-A11A-C9AC60621E7E}" type="pres">
      <dgm:prSet presAssocID="{DFD7D3A6-BA53-4C9D-85F5-0BCA08A15318}" presName="sibTrans" presStyleCnt="0"/>
      <dgm:spPr/>
    </dgm:pt>
    <dgm:pt modelId="{1F2DBEE3-49AE-4351-97A4-442C64E733B6}" type="pres">
      <dgm:prSet presAssocID="{37E9D529-7ACE-4318-BBAC-054FEA92C5B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432DDB-17E5-49D2-BF96-AA66FCC25A63}" srcId="{37E9D529-7ACE-4318-BBAC-054FEA92C5BF}" destId="{7D7083B5-2AA3-459D-B5DF-D4EBB87A1B08}" srcOrd="1" destOrd="0" parTransId="{0F6629AF-A920-4098-9D76-BCA7FE21E2C6}" sibTransId="{11D653CF-634E-456F-B747-6045E8E919AF}"/>
    <dgm:cxn modelId="{B8F6BC04-164D-4CC4-AB27-A2672EFFFEEE}" srcId="{540B199F-CF00-4738-BF41-6363429AF17D}" destId="{ADA51B9D-DDB5-436D-B9C5-601921FEFA6F}" srcOrd="0" destOrd="0" parTransId="{812443C5-6874-44CD-9162-71A016A3F0D3}" sibTransId="{CA691A89-0F10-471B-A420-9A718741DD0D}"/>
    <dgm:cxn modelId="{9A871585-4DE1-4749-8B8B-E07265D8A860}" type="presOf" srcId="{38C2CE23-8E78-415C-A237-9009D2EA7E62}" destId="{1F2DBEE3-49AE-4351-97A4-442C64E733B6}" srcOrd="0" destOrd="1" presId="urn:microsoft.com/office/officeart/2005/8/layout/hList6"/>
    <dgm:cxn modelId="{9FDF6747-E932-4F5C-BC44-D755CE380BF7}" type="presOf" srcId="{137E65B8-327C-4676-908D-A695A4BDE3C5}" destId="{70A681C4-A873-4C49-B2BB-2DAEAB150B41}" srcOrd="0" destOrd="1" presId="urn:microsoft.com/office/officeart/2005/8/layout/hList6"/>
    <dgm:cxn modelId="{5D9D7D70-8DBC-41E2-903E-FC39371BEF17}" type="presOf" srcId="{A6F9BBB7-7985-46C4-A418-F92FB2C09BFA}" destId="{70A681C4-A873-4C49-B2BB-2DAEAB150B41}" srcOrd="0" destOrd="0" presId="urn:microsoft.com/office/officeart/2005/8/layout/hList6"/>
    <dgm:cxn modelId="{D161B137-100C-4658-9901-19B0650EE833}" srcId="{540B199F-CF00-4738-BF41-6363429AF17D}" destId="{37E9D529-7ACE-4318-BBAC-054FEA92C5BF}" srcOrd="4" destOrd="0" parTransId="{808917C6-2AC3-4216-BDD8-06D31B6C209C}" sibTransId="{F1D755AD-D646-493F-9E66-15660D2C4380}"/>
    <dgm:cxn modelId="{9236C66F-5D43-43AF-B22A-815C95DDC3BE}" type="presOf" srcId="{5FC15A44-54BC-4FA2-B65C-9D2741CC2832}" destId="{DF77710D-8E4A-4EE6-893D-8CE2ABA0A916}" srcOrd="0" destOrd="1" presId="urn:microsoft.com/office/officeart/2005/8/layout/hList6"/>
    <dgm:cxn modelId="{81CB2EEE-CF40-4BBB-B0C7-51D02B28D728}" srcId="{ADA51B9D-DDB5-436D-B9C5-601921FEFA6F}" destId="{C260D509-6127-4F99-A2DD-885BCD6A6C18}" srcOrd="0" destOrd="0" parTransId="{1DC2CBFF-E851-4087-8456-239462ADDD2E}" sibTransId="{D9EB117A-8000-4E90-927C-655AEEEE1E93}"/>
    <dgm:cxn modelId="{57109FBC-04D0-4216-8470-01AC1FF97F48}" type="presOf" srcId="{1E0C747B-87E2-42A3-97A8-2048DBB7A122}" destId="{B7337A5C-2452-43C7-90A7-41E0B070482C}" srcOrd="0" destOrd="0" presId="urn:microsoft.com/office/officeart/2005/8/layout/hList6"/>
    <dgm:cxn modelId="{05C87B65-2081-48E5-892E-2A40B2E1169E}" type="presOf" srcId="{C260D509-6127-4F99-A2DD-885BCD6A6C18}" destId="{9B0BF145-847A-4AD6-8415-F0E3DAD29F76}" srcOrd="0" destOrd="1" presId="urn:microsoft.com/office/officeart/2005/8/layout/hList6"/>
    <dgm:cxn modelId="{F61C59F2-5195-4E84-A7BB-EC0343D38896}" srcId="{1E0C747B-87E2-42A3-97A8-2048DBB7A122}" destId="{0AD2BF3B-CCD2-49B3-AA57-DE7592B5369E}" srcOrd="0" destOrd="0" parTransId="{D5A48114-99BF-4E43-86FA-F9485F6BFA08}" sibTransId="{F0496278-7AE6-4DA4-85E5-7D9518F85661}"/>
    <dgm:cxn modelId="{C44A7CF5-A966-48FB-97CE-C07DDACD0EBD}" type="presOf" srcId="{0AD2BF3B-CCD2-49B3-AA57-DE7592B5369E}" destId="{B7337A5C-2452-43C7-90A7-41E0B070482C}" srcOrd="0" destOrd="1" presId="urn:microsoft.com/office/officeart/2005/8/layout/hList6"/>
    <dgm:cxn modelId="{E9AE5CCE-EB25-413A-B0B6-7E34AE19E8F9}" srcId="{540B199F-CF00-4738-BF41-6363429AF17D}" destId="{21575D73-CBA4-41C6-BD2E-BAC64959A3EE}" srcOrd="3" destOrd="0" parTransId="{D04443B0-5294-4A7D-898A-4AD2DDCB142B}" sibTransId="{DFD7D3A6-BA53-4C9D-85F5-0BCA08A15318}"/>
    <dgm:cxn modelId="{732AF8BE-EB17-4124-AD22-D4C653CB2F38}" srcId="{37E9D529-7ACE-4318-BBAC-054FEA92C5BF}" destId="{38C2CE23-8E78-415C-A237-9009D2EA7E62}" srcOrd="0" destOrd="0" parTransId="{AA00D646-4B99-4A5A-9D06-55C5748CA60F}" sibTransId="{51883C7E-619D-4076-ACC1-402889822A79}"/>
    <dgm:cxn modelId="{56BF55C8-8604-481E-BCD8-ED63BAA2F745}" type="presOf" srcId="{21575D73-CBA4-41C6-BD2E-BAC64959A3EE}" destId="{DF77710D-8E4A-4EE6-893D-8CE2ABA0A916}" srcOrd="0" destOrd="0" presId="urn:microsoft.com/office/officeart/2005/8/layout/hList6"/>
    <dgm:cxn modelId="{DF21D422-8F5B-41B2-A9F3-2B4D4703F574}" srcId="{540B199F-CF00-4738-BF41-6363429AF17D}" destId="{A6F9BBB7-7985-46C4-A418-F92FB2C09BFA}" srcOrd="2" destOrd="0" parTransId="{35D16585-D3A4-43F7-9C25-C28797DBA6DE}" sibTransId="{FA17B734-EBA7-411D-91CD-066141E4AA21}"/>
    <dgm:cxn modelId="{9DD5B20A-1D36-49EB-906B-A8D8F1F706BC}" type="presOf" srcId="{37E9D529-7ACE-4318-BBAC-054FEA92C5BF}" destId="{1F2DBEE3-49AE-4351-97A4-442C64E733B6}" srcOrd="0" destOrd="0" presId="urn:microsoft.com/office/officeart/2005/8/layout/hList6"/>
    <dgm:cxn modelId="{3052FC74-2C05-4FDE-859E-519D26A3BF90}" srcId="{540B199F-CF00-4738-BF41-6363429AF17D}" destId="{1E0C747B-87E2-42A3-97A8-2048DBB7A122}" srcOrd="1" destOrd="0" parTransId="{06DF2080-16FF-410A-85F4-BFCFC5C08D2E}" sibTransId="{97DD6911-5345-4C95-846D-96B5085E4BE1}"/>
    <dgm:cxn modelId="{1D9311B4-C9FB-4045-B3DC-BC20D2F0B8AE}" type="presOf" srcId="{540B199F-CF00-4738-BF41-6363429AF17D}" destId="{31562EA0-7913-4F60-BFCB-BA5FF5D86048}" srcOrd="0" destOrd="0" presId="urn:microsoft.com/office/officeart/2005/8/layout/hList6"/>
    <dgm:cxn modelId="{32AF8553-FA4F-4DC5-A392-10424979789D}" srcId="{A6F9BBB7-7985-46C4-A418-F92FB2C09BFA}" destId="{137E65B8-327C-4676-908D-A695A4BDE3C5}" srcOrd="0" destOrd="0" parTransId="{DF49AD12-615B-4BD3-AE9D-E06E02CFDFB4}" sibTransId="{68ABDDB3-7E78-46BD-A317-860B0B75114B}"/>
    <dgm:cxn modelId="{CC591F7B-EDFB-43E3-AD49-C2507A231B89}" type="presOf" srcId="{ADA51B9D-DDB5-436D-B9C5-601921FEFA6F}" destId="{9B0BF145-847A-4AD6-8415-F0E3DAD29F76}" srcOrd="0" destOrd="0" presId="urn:microsoft.com/office/officeart/2005/8/layout/hList6"/>
    <dgm:cxn modelId="{FE11314A-1356-4AB5-AD05-4DE54C7EE190}" type="presOf" srcId="{7D7083B5-2AA3-459D-B5DF-D4EBB87A1B08}" destId="{1F2DBEE3-49AE-4351-97A4-442C64E733B6}" srcOrd="0" destOrd="2" presId="urn:microsoft.com/office/officeart/2005/8/layout/hList6"/>
    <dgm:cxn modelId="{712B3CF3-E8FD-4D2F-87C2-19DFB4B48F9E}" srcId="{21575D73-CBA4-41C6-BD2E-BAC64959A3EE}" destId="{5FC15A44-54BC-4FA2-B65C-9D2741CC2832}" srcOrd="0" destOrd="0" parTransId="{BF2CACED-171D-4AAC-8DBE-ED9A6F2B0B13}" sibTransId="{DF48475B-AE42-4C0C-83CD-EE4D81F6A033}"/>
    <dgm:cxn modelId="{A16D53CA-93AB-4614-AA7A-53F67BE77893}" type="presParOf" srcId="{31562EA0-7913-4F60-BFCB-BA5FF5D86048}" destId="{9B0BF145-847A-4AD6-8415-F0E3DAD29F76}" srcOrd="0" destOrd="0" presId="urn:microsoft.com/office/officeart/2005/8/layout/hList6"/>
    <dgm:cxn modelId="{362354A6-34C4-4F08-A364-3F1B61444F30}" type="presParOf" srcId="{31562EA0-7913-4F60-BFCB-BA5FF5D86048}" destId="{539BAB47-41A1-4C6E-B257-513363A6EB84}" srcOrd="1" destOrd="0" presId="urn:microsoft.com/office/officeart/2005/8/layout/hList6"/>
    <dgm:cxn modelId="{3458776A-238F-4EF5-8DD4-70606F73256B}" type="presParOf" srcId="{31562EA0-7913-4F60-BFCB-BA5FF5D86048}" destId="{B7337A5C-2452-43C7-90A7-41E0B070482C}" srcOrd="2" destOrd="0" presId="urn:microsoft.com/office/officeart/2005/8/layout/hList6"/>
    <dgm:cxn modelId="{A7287605-B8CA-4C54-AF80-E856E2E7B08A}" type="presParOf" srcId="{31562EA0-7913-4F60-BFCB-BA5FF5D86048}" destId="{D1C9E34B-20DE-4ED6-B776-E21D92E5B7BA}" srcOrd="3" destOrd="0" presId="urn:microsoft.com/office/officeart/2005/8/layout/hList6"/>
    <dgm:cxn modelId="{75552BFE-F2D0-4237-A57F-6035AA577F45}" type="presParOf" srcId="{31562EA0-7913-4F60-BFCB-BA5FF5D86048}" destId="{70A681C4-A873-4C49-B2BB-2DAEAB150B41}" srcOrd="4" destOrd="0" presId="urn:microsoft.com/office/officeart/2005/8/layout/hList6"/>
    <dgm:cxn modelId="{5F17845B-FAD5-4075-AA56-E89940FB7297}" type="presParOf" srcId="{31562EA0-7913-4F60-BFCB-BA5FF5D86048}" destId="{B552D72C-307C-4B38-BEAA-CEB30FC2BD3B}" srcOrd="5" destOrd="0" presId="urn:microsoft.com/office/officeart/2005/8/layout/hList6"/>
    <dgm:cxn modelId="{5A3517A0-22BC-4CC1-A8D3-99D362D8FEC3}" type="presParOf" srcId="{31562EA0-7913-4F60-BFCB-BA5FF5D86048}" destId="{DF77710D-8E4A-4EE6-893D-8CE2ABA0A916}" srcOrd="6" destOrd="0" presId="urn:microsoft.com/office/officeart/2005/8/layout/hList6"/>
    <dgm:cxn modelId="{B79EF1A6-91DF-4D3D-AE13-8B78D18D6892}" type="presParOf" srcId="{31562EA0-7913-4F60-BFCB-BA5FF5D86048}" destId="{790402D0-BE8C-4AD6-A11A-C9AC60621E7E}" srcOrd="7" destOrd="0" presId="urn:microsoft.com/office/officeart/2005/8/layout/hList6"/>
    <dgm:cxn modelId="{D03144C8-A578-44FC-B366-E7CC82F8927D}" type="presParOf" srcId="{31562EA0-7913-4F60-BFCB-BA5FF5D86048}" destId="{1F2DBEE3-49AE-4351-97A4-442C64E733B6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92DB2-5D23-4328-816B-4CC90A0EDAEE}">
      <dsp:nvSpPr>
        <dsp:cNvPr id="0" name=""/>
        <dsp:cNvSpPr/>
      </dsp:nvSpPr>
      <dsp:spPr>
        <a:xfrm rot="5400000">
          <a:off x="-147439" y="15091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</a:t>
          </a:r>
          <a:endParaRPr lang="en-US" sz="1900" kern="1200" dirty="0"/>
        </a:p>
      </dsp:txBody>
      <dsp:txXfrm rot="-5400000">
        <a:off x="1" y="347503"/>
        <a:ext cx="688049" cy="294878"/>
      </dsp:txXfrm>
    </dsp:sp>
    <dsp:sp modelId="{73E57767-E426-4502-B522-5EF35A8CA2BD}">
      <dsp:nvSpPr>
        <dsp:cNvPr id="0" name=""/>
        <dsp:cNvSpPr/>
      </dsp:nvSpPr>
      <dsp:spPr>
        <a:xfrm rot="5400000">
          <a:off x="4088573" y="-339704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Customer-oriented System</a:t>
          </a:r>
          <a:endParaRPr lang="en-US" sz="3700" kern="1200" dirty="0"/>
        </a:p>
      </dsp:txBody>
      <dsp:txXfrm rot="-5400000">
        <a:off x="688050" y="34667"/>
        <a:ext cx="7408761" cy="576524"/>
      </dsp:txXfrm>
    </dsp:sp>
    <dsp:sp modelId="{B1F51BBA-C68A-4540-9A0C-DBFB1546C0DC}">
      <dsp:nvSpPr>
        <dsp:cNvPr id="0" name=""/>
        <dsp:cNvSpPr/>
      </dsp:nvSpPr>
      <dsp:spPr>
        <a:xfrm rot="5400000">
          <a:off x="-147439" y="1036673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</a:t>
          </a:r>
          <a:endParaRPr lang="en-US" sz="1900" kern="1200" dirty="0"/>
        </a:p>
      </dsp:txBody>
      <dsp:txXfrm rot="-5400000">
        <a:off x="1" y="1233259"/>
        <a:ext cx="688049" cy="294878"/>
      </dsp:txXfrm>
    </dsp:sp>
    <dsp:sp modelId="{4DFF2BCF-9A11-4BF3-9B2D-5FAABEA57951}">
      <dsp:nvSpPr>
        <dsp:cNvPr id="0" name=""/>
        <dsp:cNvSpPr/>
      </dsp:nvSpPr>
      <dsp:spPr>
        <a:xfrm rot="5400000">
          <a:off x="4088573" y="-2511289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Online Booking </a:t>
          </a:r>
          <a:endParaRPr lang="en-US" sz="3700" kern="1200" dirty="0"/>
        </a:p>
      </dsp:txBody>
      <dsp:txXfrm rot="-5400000">
        <a:off x="688050" y="920423"/>
        <a:ext cx="7408761" cy="576524"/>
      </dsp:txXfrm>
    </dsp:sp>
    <dsp:sp modelId="{AFFCC3F5-88E7-4956-AC6B-C4F945461A43}">
      <dsp:nvSpPr>
        <dsp:cNvPr id="0" name=""/>
        <dsp:cNvSpPr/>
      </dsp:nvSpPr>
      <dsp:spPr>
        <a:xfrm rot="5400000">
          <a:off x="-147439" y="192243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</a:t>
          </a:r>
          <a:endParaRPr lang="en-US" sz="1900" kern="1200" dirty="0"/>
        </a:p>
      </dsp:txBody>
      <dsp:txXfrm rot="-5400000">
        <a:off x="1" y="2119016"/>
        <a:ext cx="688049" cy="294878"/>
      </dsp:txXfrm>
    </dsp:sp>
    <dsp:sp modelId="{B5155F3C-5FD6-48C0-8D04-FCB4E8581C2B}">
      <dsp:nvSpPr>
        <dsp:cNvPr id="0" name=""/>
        <dsp:cNvSpPr/>
      </dsp:nvSpPr>
      <dsp:spPr>
        <a:xfrm rot="5400000">
          <a:off x="4088573" y="-1625532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Booking Filter</a:t>
          </a:r>
          <a:endParaRPr lang="en-US" sz="3700" kern="1200" dirty="0"/>
        </a:p>
      </dsp:txBody>
      <dsp:txXfrm rot="-5400000">
        <a:off x="688050" y="1806180"/>
        <a:ext cx="7408761" cy="576524"/>
      </dsp:txXfrm>
    </dsp:sp>
    <dsp:sp modelId="{9D23EFB6-8B9A-4C6C-A307-EEEE5ECEDE67}">
      <dsp:nvSpPr>
        <dsp:cNvPr id="0" name=""/>
        <dsp:cNvSpPr/>
      </dsp:nvSpPr>
      <dsp:spPr>
        <a:xfrm rot="5400000">
          <a:off x="-147439" y="280818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</a:t>
          </a:r>
          <a:endParaRPr lang="en-US" sz="1900" kern="1200" dirty="0"/>
        </a:p>
      </dsp:txBody>
      <dsp:txXfrm rot="-5400000">
        <a:off x="1" y="3004773"/>
        <a:ext cx="688049" cy="294878"/>
      </dsp:txXfrm>
    </dsp:sp>
    <dsp:sp modelId="{EC277BBD-B165-4FE5-AA71-6D207F97C2A7}">
      <dsp:nvSpPr>
        <dsp:cNvPr id="0" name=""/>
        <dsp:cNvSpPr/>
      </dsp:nvSpPr>
      <dsp:spPr>
        <a:xfrm rot="5400000">
          <a:off x="4088573" y="-73977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Real-time Room Status Check</a:t>
          </a:r>
          <a:endParaRPr lang="en-US" sz="3700" kern="1200" dirty="0"/>
        </a:p>
      </dsp:txBody>
      <dsp:txXfrm rot="-5400000">
        <a:off x="688050" y="2691937"/>
        <a:ext cx="7408761" cy="576524"/>
      </dsp:txXfrm>
    </dsp:sp>
    <dsp:sp modelId="{DA6FA4F5-5082-4007-8A0C-F5A04D597B34}">
      <dsp:nvSpPr>
        <dsp:cNvPr id="0" name=""/>
        <dsp:cNvSpPr/>
      </dsp:nvSpPr>
      <dsp:spPr>
        <a:xfrm rot="5400000">
          <a:off x="-147439" y="3693944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</a:t>
          </a:r>
          <a:endParaRPr lang="en-US" sz="1900" kern="1200" dirty="0"/>
        </a:p>
      </dsp:txBody>
      <dsp:txXfrm rot="-5400000">
        <a:off x="1" y="3890530"/>
        <a:ext cx="688049" cy="294878"/>
      </dsp:txXfrm>
    </dsp:sp>
    <dsp:sp modelId="{AD6B1164-40CD-47EC-AF53-29E8324DEF18}">
      <dsp:nvSpPr>
        <dsp:cNvPr id="0" name=""/>
        <dsp:cNvSpPr/>
      </dsp:nvSpPr>
      <dsp:spPr>
        <a:xfrm rot="5400000">
          <a:off x="4088573" y="145980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Online Payment</a:t>
          </a:r>
          <a:endParaRPr lang="en-US" sz="3700" kern="1200" dirty="0"/>
        </a:p>
      </dsp:txBody>
      <dsp:txXfrm rot="-5400000">
        <a:off x="688050" y="3577693"/>
        <a:ext cx="7408761" cy="576524"/>
      </dsp:txXfrm>
    </dsp:sp>
    <dsp:sp modelId="{DA459531-D216-40A5-908C-85FEEFA4722E}">
      <dsp:nvSpPr>
        <dsp:cNvPr id="0" name=""/>
        <dsp:cNvSpPr/>
      </dsp:nvSpPr>
      <dsp:spPr>
        <a:xfrm rot="5400000">
          <a:off x="-147439" y="457970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</a:t>
          </a:r>
          <a:endParaRPr lang="en-US" sz="1900" kern="1200" dirty="0"/>
        </a:p>
      </dsp:txBody>
      <dsp:txXfrm rot="-5400000">
        <a:off x="1" y="4776286"/>
        <a:ext cx="688049" cy="294878"/>
      </dsp:txXfrm>
    </dsp:sp>
    <dsp:sp modelId="{EB21E5D3-0DD0-45B2-A01A-304632155933}">
      <dsp:nvSpPr>
        <dsp:cNvPr id="0" name=""/>
        <dsp:cNvSpPr/>
      </dsp:nvSpPr>
      <dsp:spPr>
        <a:xfrm rot="5400000">
          <a:off x="4088573" y="1031737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Booking History Review</a:t>
          </a:r>
          <a:endParaRPr lang="en-US" sz="3700" kern="1200" dirty="0"/>
        </a:p>
      </dsp:txBody>
      <dsp:txXfrm rot="-5400000">
        <a:off x="688050" y="4463450"/>
        <a:ext cx="7408761" cy="576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BF145-847A-4AD6-8415-F0E3DAD29F76}">
      <dsp:nvSpPr>
        <dsp:cNvPr id="0" name=""/>
        <dsp:cNvSpPr/>
      </dsp:nvSpPr>
      <dsp:spPr>
        <a:xfrm rot="16200000">
          <a:off x="-988648" y="994045"/>
          <a:ext cx="3881969" cy="189387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822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MySQL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Create Tables and Relation</a:t>
          </a:r>
          <a:endParaRPr lang="en-US" sz="2000" kern="1200" dirty="0"/>
        </a:p>
      </dsp:txBody>
      <dsp:txXfrm rot="5400000">
        <a:off x="5397" y="776394"/>
        <a:ext cx="1893878" cy="2329181"/>
      </dsp:txXfrm>
    </dsp:sp>
    <dsp:sp modelId="{B7337A5C-2452-43C7-90A7-41E0B070482C}">
      <dsp:nvSpPr>
        <dsp:cNvPr id="0" name=""/>
        <dsp:cNvSpPr/>
      </dsp:nvSpPr>
      <dsp:spPr>
        <a:xfrm rot="16200000">
          <a:off x="1047271" y="994045"/>
          <a:ext cx="3881969" cy="189387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822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Python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Generate Random Data</a:t>
          </a:r>
          <a:endParaRPr lang="en-US" sz="2000" kern="1200" dirty="0"/>
        </a:p>
      </dsp:txBody>
      <dsp:txXfrm rot="5400000">
        <a:off x="2041316" y="776394"/>
        <a:ext cx="1893878" cy="2329181"/>
      </dsp:txXfrm>
    </dsp:sp>
    <dsp:sp modelId="{70A681C4-A873-4C49-B2BB-2DAEAB150B41}">
      <dsp:nvSpPr>
        <dsp:cNvPr id="0" name=""/>
        <dsp:cNvSpPr/>
      </dsp:nvSpPr>
      <dsp:spPr>
        <a:xfrm rot="16200000">
          <a:off x="3083191" y="994045"/>
          <a:ext cx="3881969" cy="189387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822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JavaScript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Front-end Implement</a:t>
          </a:r>
          <a:endParaRPr lang="en-US" sz="2000" kern="1200" dirty="0"/>
        </a:p>
      </dsp:txBody>
      <dsp:txXfrm rot="5400000">
        <a:off x="4077236" y="776394"/>
        <a:ext cx="1893878" cy="2329181"/>
      </dsp:txXfrm>
    </dsp:sp>
    <dsp:sp modelId="{DF77710D-8E4A-4EE6-893D-8CE2ABA0A916}">
      <dsp:nvSpPr>
        <dsp:cNvPr id="0" name=""/>
        <dsp:cNvSpPr/>
      </dsp:nvSpPr>
      <dsp:spPr>
        <a:xfrm rot="16200000">
          <a:off x="5119111" y="994045"/>
          <a:ext cx="3881969" cy="189387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822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HTML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Front-end Design</a:t>
          </a:r>
          <a:endParaRPr lang="en-US" sz="2000" kern="1200" dirty="0"/>
        </a:p>
      </dsp:txBody>
      <dsp:txXfrm rot="5400000">
        <a:off x="6113156" y="776394"/>
        <a:ext cx="1893878" cy="2329181"/>
      </dsp:txXfrm>
    </dsp:sp>
    <dsp:sp modelId="{1F2DBEE3-49AE-4351-97A4-442C64E733B6}">
      <dsp:nvSpPr>
        <dsp:cNvPr id="0" name=""/>
        <dsp:cNvSpPr/>
      </dsp:nvSpPr>
      <dsp:spPr>
        <a:xfrm rot="16200000">
          <a:off x="7155031" y="994045"/>
          <a:ext cx="3881969" cy="189387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822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Django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Build the Framework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Connect Front-end with Database</a:t>
          </a:r>
          <a:endParaRPr lang="en-US" sz="2000" kern="1200" dirty="0"/>
        </a:p>
      </dsp:txBody>
      <dsp:txXfrm rot="5400000">
        <a:off x="8149076" y="776394"/>
        <a:ext cx="1893878" cy="2329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D7900-1F6E-4A9A-AFB4-E9CA918412F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6C93-B43C-4A24-9B1E-5D339D863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0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gap</a:t>
            </a:r>
            <a:r>
              <a:rPr lang="en-US" baseline="0" dirty="0" smtClean="0"/>
              <a:t> between the business goal and design goal is our design opportunity.</a:t>
            </a:r>
          </a:p>
          <a:p>
            <a:r>
              <a:rPr lang="en-US" baseline="0" dirty="0" smtClean="0"/>
              <a:t>We build a bridge to connect the hotels and the customers and to benefit both parties.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A6C93-B43C-4A24-9B1E-5D339D863A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3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A6C93-B43C-4A24-9B1E-5D339D863A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A6C93-B43C-4A24-9B1E-5D339D863A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57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!!!</a:t>
            </a:r>
          </a:p>
          <a:p>
            <a:r>
              <a:rPr lang="en-US" dirty="0" smtClean="0"/>
              <a:t>Date</a:t>
            </a:r>
            <a:r>
              <a:rPr lang="en-US" baseline="0" dirty="0" smtClean="0"/>
              <a:t> !</a:t>
            </a:r>
          </a:p>
          <a:p>
            <a:r>
              <a:rPr lang="en-US" baseline="0" dirty="0" smtClean="0"/>
              <a:t>Booking No. (example)</a:t>
            </a:r>
          </a:p>
          <a:p>
            <a:r>
              <a:rPr lang="en-US" baseline="0" dirty="0" smtClean="0"/>
              <a:t>Bill Info(room type, room no., total price)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A6C93-B43C-4A24-9B1E-5D339D863A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1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Booking has– customer book several times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A6C93-B43C-4A24-9B1E-5D339D863A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5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C1C7EA-A73E-43A9-911B-451D2BED6E5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19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1A2839-FE38-40AE-A156-1408EA0A37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5/1/2017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6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1055687" y="1989138"/>
            <a:ext cx="4679951" cy="2952750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6456363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8796338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4"/>
          <p:cNvSpPr>
            <a:spLocks noGrp="1"/>
          </p:cNvSpPr>
          <p:nvPr>
            <p:ph type="pic" sz="quarter" idx="17"/>
          </p:nvPr>
        </p:nvSpPr>
        <p:spPr>
          <a:xfrm>
            <a:off x="6456364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5"/>
          <p:cNvSpPr>
            <a:spLocks noGrp="1"/>
          </p:cNvSpPr>
          <p:nvPr>
            <p:ph type="pic" sz="quarter" idx="18"/>
          </p:nvPr>
        </p:nvSpPr>
        <p:spPr>
          <a:xfrm>
            <a:off x="8796338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5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3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19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80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70" y="-825254"/>
            <a:ext cx="12293208" cy="768325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auto">
          <a:xfrm>
            <a:off x="3028168" y="1069408"/>
            <a:ext cx="6099790" cy="5074718"/>
          </a:xfrm>
          <a:custGeom>
            <a:avLst/>
            <a:gdLst>
              <a:gd name="T0" fmla="*/ 1339 w 1720"/>
              <a:gd name="T1" fmla="*/ 69 h 1520"/>
              <a:gd name="T2" fmla="*/ 1219 w 1720"/>
              <a:gd name="T3" fmla="*/ 0 h 1520"/>
              <a:gd name="T4" fmla="*/ 501 w 1720"/>
              <a:gd name="T5" fmla="*/ 0 h 1520"/>
              <a:gd name="T6" fmla="*/ 381 w 1720"/>
              <a:gd name="T7" fmla="*/ 69 h 1520"/>
              <a:gd name="T8" fmla="*/ 22 w 1720"/>
              <a:gd name="T9" fmla="*/ 691 h 1520"/>
              <a:gd name="T10" fmla="*/ 22 w 1720"/>
              <a:gd name="T11" fmla="*/ 829 h 1520"/>
              <a:gd name="T12" fmla="*/ 381 w 1720"/>
              <a:gd name="T13" fmla="*/ 1451 h 1520"/>
              <a:gd name="T14" fmla="*/ 501 w 1720"/>
              <a:gd name="T15" fmla="*/ 1520 h 1520"/>
              <a:gd name="T16" fmla="*/ 1219 w 1720"/>
              <a:gd name="T17" fmla="*/ 1520 h 1520"/>
              <a:gd name="T18" fmla="*/ 1339 w 1720"/>
              <a:gd name="T19" fmla="*/ 1451 h 1520"/>
              <a:gd name="T20" fmla="*/ 1698 w 1720"/>
              <a:gd name="T21" fmla="*/ 829 h 1520"/>
              <a:gd name="T22" fmla="*/ 1698 w 1720"/>
              <a:gd name="T23" fmla="*/ 691 h 1520"/>
              <a:gd name="T24" fmla="*/ 1339 w 1720"/>
              <a:gd name="T25" fmla="*/ 69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0" h="1520">
                <a:moveTo>
                  <a:pt x="1339" y="69"/>
                </a:moveTo>
                <a:cubicBezTo>
                  <a:pt x="1317" y="31"/>
                  <a:pt x="1263" y="0"/>
                  <a:pt x="1219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457" y="0"/>
                  <a:pt x="403" y="31"/>
                  <a:pt x="381" y="69"/>
                </a:cubicBezTo>
                <a:cubicBezTo>
                  <a:pt x="22" y="691"/>
                  <a:pt x="22" y="691"/>
                  <a:pt x="22" y="691"/>
                </a:cubicBezTo>
                <a:cubicBezTo>
                  <a:pt x="0" y="729"/>
                  <a:pt x="0" y="791"/>
                  <a:pt x="22" y="829"/>
                </a:cubicBezTo>
                <a:cubicBezTo>
                  <a:pt x="381" y="1451"/>
                  <a:pt x="381" y="1451"/>
                  <a:pt x="381" y="1451"/>
                </a:cubicBezTo>
                <a:cubicBezTo>
                  <a:pt x="403" y="1489"/>
                  <a:pt x="457" y="1520"/>
                  <a:pt x="501" y="1520"/>
                </a:cubicBezTo>
                <a:cubicBezTo>
                  <a:pt x="1219" y="1520"/>
                  <a:pt x="1219" y="1520"/>
                  <a:pt x="1219" y="1520"/>
                </a:cubicBezTo>
                <a:cubicBezTo>
                  <a:pt x="1263" y="1520"/>
                  <a:pt x="1317" y="1489"/>
                  <a:pt x="1339" y="1451"/>
                </a:cubicBezTo>
                <a:cubicBezTo>
                  <a:pt x="1698" y="829"/>
                  <a:pt x="1698" y="829"/>
                  <a:pt x="1698" y="829"/>
                </a:cubicBezTo>
                <a:cubicBezTo>
                  <a:pt x="1720" y="791"/>
                  <a:pt x="1720" y="729"/>
                  <a:pt x="1698" y="691"/>
                </a:cubicBezTo>
                <a:lnTo>
                  <a:pt x="1339" y="69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299987" y="1069409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B49B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2017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9B49B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945155" y="4347969"/>
            <a:ext cx="45492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1400" dirty="0" smtClean="0">
                <a:solidFill>
                  <a:srgbClr val="242424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242424"/>
                </a:solidFill>
                <a:cs typeface="+mn-ea"/>
                <a:sym typeface="+mn-lt"/>
              </a:rPr>
              <a:t>Feng Zheng</a:t>
            </a:r>
          </a:p>
          <a:p>
            <a:pPr lvl="0" algn="ctr">
              <a:defRPr/>
            </a:pPr>
            <a:r>
              <a:rPr lang="en-US" altLang="zh-CN" sz="2000" dirty="0" smtClean="0">
                <a:solidFill>
                  <a:srgbClr val="242424"/>
                </a:solidFill>
                <a:cs typeface="+mn-ea"/>
                <a:sym typeface="+mn-lt"/>
              </a:rPr>
              <a:t>Qian </a:t>
            </a:r>
            <a:r>
              <a:rPr lang="en-US" altLang="zh-CN" sz="2000" dirty="0">
                <a:solidFill>
                  <a:srgbClr val="242424"/>
                </a:solidFill>
                <a:cs typeface="+mn-ea"/>
                <a:sym typeface="+mn-lt"/>
              </a:rPr>
              <a:t>Xu</a:t>
            </a:r>
          </a:p>
          <a:p>
            <a:pPr lvl="0" algn="ctr">
              <a:defRPr/>
            </a:pPr>
            <a:r>
              <a:rPr lang="en-US" altLang="zh-CN" sz="2000" dirty="0" err="1" smtClean="0">
                <a:solidFill>
                  <a:srgbClr val="242424"/>
                </a:solidFill>
                <a:cs typeface="+mn-ea"/>
                <a:sym typeface="+mn-lt"/>
              </a:rPr>
              <a:t>Zili</a:t>
            </a:r>
            <a:r>
              <a:rPr lang="en-US" altLang="zh-CN" sz="2000" dirty="0" smtClean="0">
                <a:solidFill>
                  <a:srgbClr val="242424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242424"/>
                </a:solidFill>
                <a:cs typeface="+mn-ea"/>
                <a:sym typeface="+mn-lt"/>
              </a:rPr>
              <a:t>Ma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3607908" y="2014475"/>
            <a:ext cx="4973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b="1" dirty="0">
                <a:solidFill>
                  <a:srgbClr val="242424"/>
                </a:solidFill>
                <a:cs typeface="+mn-ea"/>
                <a:sym typeface="+mn-lt"/>
              </a:rPr>
              <a:t>Granville Hotel Online Booking System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3435" y="5391552"/>
            <a:ext cx="1987400" cy="491319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Team 15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32109" y="1992739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55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57047538"/>
              </p:ext>
            </p:extLst>
          </p:nvPr>
        </p:nvGraphicFramePr>
        <p:xfrm>
          <a:off x="1205802" y="2944495"/>
          <a:ext cx="10048352" cy="3881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802" y="1858113"/>
            <a:ext cx="1740458" cy="8981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3636" y="1039495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6012" y="1090316"/>
            <a:ext cx="2035210" cy="16659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1222" y="956157"/>
            <a:ext cx="1800077" cy="18000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3808" y="2199840"/>
            <a:ext cx="1605956" cy="5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2526" y="3015916"/>
            <a:ext cx="2229853" cy="97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customer</a:t>
            </a:r>
            <a:endParaRPr lang="en-US" sz="4000" dirty="0"/>
          </a:p>
        </p:txBody>
      </p:sp>
      <p:sp>
        <p:nvSpPr>
          <p:cNvPr id="9" name="Oval 8"/>
          <p:cNvSpPr/>
          <p:nvPr/>
        </p:nvSpPr>
        <p:spPr>
          <a:xfrm>
            <a:off x="7571874" y="2229853"/>
            <a:ext cx="3641558" cy="2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Online Booking System</a:t>
            </a:r>
            <a:endParaRPr lang="en-US" sz="4000" dirty="0"/>
          </a:p>
        </p:txBody>
      </p:sp>
      <p:sp>
        <p:nvSpPr>
          <p:cNvPr id="21" name="Curved Down Arrow 20"/>
          <p:cNvSpPr/>
          <p:nvPr/>
        </p:nvSpPr>
        <p:spPr>
          <a:xfrm>
            <a:off x="2959768" y="1110379"/>
            <a:ext cx="5053263" cy="12512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9072" y="1291232"/>
            <a:ext cx="232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Customer Info</a:t>
            </a:r>
            <a:endParaRPr lang="en-US" sz="2800" dirty="0"/>
          </a:p>
        </p:txBody>
      </p:sp>
      <p:sp>
        <p:nvSpPr>
          <p:cNvPr id="24" name="Curved Down Arrow 23"/>
          <p:cNvSpPr/>
          <p:nvPr/>
        </p:nvSpPr>
        <p:spPr>
          <a:xfrm>
            <a:off x="3400927" y="1877244"/>
            <a:ext cx="4170947" cy="8983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9997" y="2090160"/>
            <a:ext cx="335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Date(check-in/out)</a:t>
            </a:r>
            <a:endParaRPr lang="en-US" sz="2800" dirty="0"/>
          </a:p>
        </p:txBody>
      </p:sp>
      <p:sp>
        <p:nvSpPr>
          <p:cNvPr id="28" name="Left-Right Arrow 27"/>
          <p:cNvSpPr/>
          <p:nvPr/>
        </p:nvSpPr>
        <p:spPr>
          <a:xfrm>
            <a:off x="3465095" y="3218614"/>
            <a:ext cx="3898231" cy="4812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19071" y="2794022"/>
            <a:ext cx="232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Booking No.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323348" y="4541929"/>
            <a:ext cx="232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Room Info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4251157" y="3601249"/>
            <a:ext cx="232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Booking Info</a:t>
            </a:r>
            <a:endParaRPr lang="en-US" sz="2800" dirty="0"/>
          </a:p>
        </p:txBody>
      </p:sp>
      <p:sp>
        <p:nvSpPr>
          <p:cNvPr id="36" name="Curved Down Arrow 35"/>
          <p:cNvSpPr/>
          <p:nvPr/>
        </p:nvSpPr>
        <p:spPr>
          <a:xfrm rot="10800000">
            <a:off x="3056019" y="4010526"/>
            <a:ext cx="4716379" cy="11871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urved Down Arrow 37"/>
          <p:cNvSpPr/>
          <p:nvPr/>
        </p:nvSpPr>
        <p:spPr>
          <a:xfrm rot="10800000">
            <a:off x="2514598" y="4681734"/>
            <a:ext cx="5622759" cy="186088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19071" y="5752398"/>
            <a:ext cx="232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Bill Info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67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65"/>
    </mc:Choice>
    <mc:Fallback xmlns="">
      <p:transition spd="slow" advTm="2906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0"/>
            <a:ext cx="8866413" cy="68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37"/>
    </mc:Choice>
    <mc:Fallback xmlns="">
      <p:transition spd="slow" advTm="1393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73" y="1973013"/>
            <a:ext cx="4239217" cy="30865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3" y="1973013"/>
            <a:ext cx="648743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0"/>
    </mc:Choice>
    <mc:Fallback xmlns="">
      <p:transition spd="slow" advTm="629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413" t="400" r="5336"/>
          <a:stretch/>
        </p:blipFill>
        <p:spPr>
          <a:xfrm>
            <a:off x="-9427" y="-18853"/>
            <a:ext cx="12207712" cy="295735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19197" y="4266789"/>
            <a:ext cx="1750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3600" b="1" dirty="0" smtClean="0">
                <a:solidFill>
                  <a:srgbClr val="242424"/>
                </a:solidFill>
              </a:rPr>
              <a:t>Website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4781266" y="1949456"/>
            <a:ext cx="2629468" cy="2186058"/>
          </a:xfrm>
          <a:custGeom>
            <a:avLst/>
            <a:gdLst>
              <a:gd name="T0" fmla="*/ 1339 w 1720"/>
              <a:gd name="T1" fmla="*/ 69 h 1520"/>
              <a:gd name="T2" fmla="*/ 1219 w 1720"/>
              <a:gd name="T3" fmla="*/ 0 h 1520"/>
              <a:gd name="T4" fmla="*/ 501 w 1720"/>
              <a:gd name="T5" fmla="*/ 0 h 1520"/>
              <a:gd name="T6" fmla="*/ 381 w 1720"/>
              <a:gd name="T7" fmla="*/ 69 h 1520"/>
              <a:gd name="T8" fmla="*/ 22 w 1720"/>
              <a:gd name="T9" fmla="*/ 691 h 1520"/>
              <a:gd name="T10" fmla="*/ 22 w 1720"/>
              <a:gd name="T11" fmla="*/ 829 h 1520"/>
              <a:gd name="T12" fmla="*/ 381 w 1720"/>
              <a:gd name="T13" fmla="*/ 1451 h 1520"/>
              <a:gd name="T14" fmla="*/ 501 w 1720"/>
              <a:gd name="T15" fmla="*/ 1520 h 1520"/>
              <a:gd name="T16" fmla="*/ 1219 w 1720"/>
              <a:gd name="T17" fmla="*/ 1520 h 1520"/>
              <a:gd name="T18" fmla="*/ 1339 w 1720"/>
              <a:gd name="T19" fmla="*/ 1451 h 1520"/>
              <a:gd name="T20" fmla="*/ 1698 w 1720"/>
              <a:gd name="T21" fmla="*/ 829 h 1520"/>
              <a:gd name="T22" fmla="*/ 1698 w 1720"/>
              <a:gd name="T23" fmla="*/ 691 h 1520"/>
              <a:gd name="T24" fmla="*/ 1339 w 1720"/>
              <a:gd name="T25" fmla="*/ 69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0" h="1520">
                <a:moveTo>
                  <a:pt x="1339" y="69"/>
                </a:moveTo>
                <a:cubicBezTo>
                  <a:pt x="1317" y="31"/>
                  <a:pt x="1263" y="0"/>
                  <a:pt x="1219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457" y="0"/>
                  <a:pt x="403" y="31"/>
                  <a:pt x="381" y="69"/>
                </a:cubicBezTo>
                <a:cubicBezTo>
                  <a:pt x="22" y="691"/>
                  <a:pt x="22" y="691"/>
                  <a:pt x="22" y="691"/>
                </a:cubicBezTo>
                <a:cubicBezTo>
                  <a:pt x="0" y="729"/>
                  <a:pt x="0" y="791"/>
                  <a:pt x="22" y="829"/>
                </a:cubicBezTo>
                <a:cubicBezTo>
                  <a:pt x="381" y="1451"/>
                  <a:pt x="381" y="1451"/>
                  <a:pt x="381" y="1451"/>
                </a:cubicBezTo>
                <a:cubicBezTo>
                  <a:pt x="403" y="1489"/>
                  <a:pt x="457" y="1520"/>
                  <a:pt x="501" y="1520"/>
                </a:cubicBezTo>
                <a:cubicBezTo>
                  <a:pt x="1219" y="1520"/>
                  <a:pt x="1219" y="1520"/>
                  <a:pt x="1219" y="1520"/>
                </a:cubicBezTo>
                <a:cubicBezTo>
                  <a:pt x="1263" y="1520"/>
                  <a:pt x="1317" y="1489"/>
                  <a:pt x="1339" y="1451"/>
                </a:cubicBezTo>
                <a:cubicBezTo>
                  <a:pt x="1698" y="829"/>
                  <a:pt x="1698" y="829"/>
                  <a:pt x="1698" y="829"/>
                </a:cubicBezTo>
                <a:cubicBezTo>
                  <a:pt x="1720" y="791"/>
                  <a:pt x="1720" y="729"/>
                  <a:pt x="1698" y="691"/>
                </a:cubicBezTo>
                <a:lnTo>
                  <a:pt x="1339" y="69"/>
                </a:lnTo>
                <a:close/>
              </a:path>
            </a:pathLst>
          </a:custGeom>
          <a:solidFill>
            <a:schemeClr val="bg2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69629" y="224473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B49B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05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9B49B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5" y="3156788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THE PART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146464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658678" y="3042484"/>
            <a:ext cx="874644" cy="0"/>
            <a:chOff x="5625548" y="3867892"/>
            <a:chExt cx="874644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0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Any Questions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4148477" y="1706448"/>
            <a:ext cx="1321290" cy="1400020"/>
          </a:xfrm>
          <a:custGeom>
            <a:avLst/>
            <a:gdLst>
              <a:gd name="T0" fmla="*/ 134 w 150"/>
              <a:gd name="T1" fmla="*/ 55 h 159"/>
              <a:gd name="T2" fmla="*/ 136 w 150"/>
              <a:gd name="T3" fmla="*/ 55 h 159"/>
              <a:gd name="T4" fmla="*/ 147 w 150"/>
              <a:gd name="T5" fmla="*/ 34 h 159"/>
              <a:gd name="T6" fmla="*/ 127 w 150"/>
              <a:gd name="T7" fmla="*/ 23 h 159"/>
              <a:gd name="T8" fmla="*/ 125 w 150"/>
              <a:gd name="T9" fmla="*/ 23 h 159"/>
              <a:gd name="T10" fmla="*/ 124 w 150"/>
              <a:gd name="T11" fmla="*/ 21 h 159"/>
              <a:gd name="T12" fmla="*/ 118 w 150"/>
              <a:gd name="T13" fmla="*/ 0 h 159"/>
              <a:gd name="T14" fmla="*/ 56 w 150"/>
              <a:gd name="T15" fmla="*/ 36 h 159"/>
              <a:gd name="T16" fmla="*/ 0 w 150"/>
              <a:gd name="T17" fmla="*/ 147 h 159"/>
              <a:gd name="T18" fmla="*/ 95 w 150"/>
              <a:gd name="T19" fmla="*/ 159 h 159"/>
              <a:gd name="T20" fmla="*/ 131 w 150"/>
              <a:gd name="T21" fmla="*/ 91 h 159"/>
              <a:gd name="T22" fmla="*/ 142 w 150"/>
              <a:gd name="T23" fmla="*/ 83 h 159"/>
              <a:gd name="T24" fmla="*/ 134 w 150"/>
              <a:gd name="T25" fmla="*/ 55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" h="159">
                <a:moveTo>
                  <a:pt x="134" y="55"/>
                </a:moveTo>
                <a:cubicBezTo>
                  <a:pt x="136" y="55"/>
                  <a:pt x="136" y="55"/>
                  <a:pt x="136" y="55"/>
                </a:cubicBezTo>
                <a:cubicBezTo>
                  <a:pt x="145" y="52"/>
                  <a:pt x="150" y="43"/>
                  <a:pt x="147" y="34"/>
                </a:cubicBezTo>
                <a:cubicBezTo>
                  <a:pt x="145" y="25"/>
                  <a:pt x="136" y="20"/>
                  <a:pt x="127" y="23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24" y="21"/>
                  <a:pt x="124" y="21"/>
                  <a:pt x="124" y="21"/>
                </a:cubicBezTo>
                <a:cubicBezTo>
                  <a:pt x="118" y="0"/>
                  <a:pt x="118" y="0"/>
                  <a:pt x="118" y="0"/>
                </a:cubicBezTo>
                <a:cubicBezTo>
                  <a:pt x="95" y="8"/>
                  <a:pt x="74" y="20"/>
                  <a:pt x="56" y="36"/>
                </a:cubicBezTo>
                <a:cubicBezTo>
                  <a:pt x="21" y="66"/>
                  <a:pt x="2" y="103"/>
                  <a:pt x="0" y="147"/>
                </a:cubicBezTo>
                <a:cubicBezTo>
                  <a:pt x="95" y="159"/>
                  <a:pt x="95" y="159"/>
                  <a:pt x="95" y="159"/>
                </a:cubicBezTo>
                <a:cubicBezTo>
                  <a:pt x="101" y="128"/>
                  <a:pt x="113" y="106"/>
                  <a:pt x="131" y="91"/>
                </a:cubicBezTo>
                <a:cubicBezTo>
                  <a:pt x="134" y="88"/>
                  <a:pt x="138" y="85"/>
                  <a:pt x="142" y="83"/>
                </a:cubicBezTo>
                <a:lnTo>
                  <a:pt x="134" y="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5223309" y="1619161"/>
            <a:ext cx="1622517" cy="800990"/>
          </a:xfrm>
          <a:custGeom>
            <a:avLst/>
            <a:gdLst>
              <a:gd name="T0" fmla="*/ 6 w 184"/>
              <a:gd name="T1" fmla="*/ 29 h 91"/>
              <a:gd name="T2" fmla="*/ 29 w 184"/>
              <a:gd name="T3" fmla="*/ 43 h 91"/>
              <a:gd name="T4" fmla="*/ 17 w 184"/>
              <a:gd name="T5" fmla="*/ 68 h 91"/>
              <a:gd name="T6" fmla="*/ 23 w 184"/>
              <a:gd name="T7" fmla="*/ 91 h 91"/>
              <a:gd name="T8" fmla="*/ 75 w 184"/>
              <a:gd name="T9" fmla="*/ 78 h 91"/>
              <a:gd name="T10" fmla="*/ 124 w 184"/>
              <a:gd name="T11" fmla="*/ 89 h 91"/>
              <a:gd name="T12" fmla="*/ 143 w 184"/>
              <a:gd name="T13" fmla="*/ 69 h 91"/>
              <a:gd name="T14" fmla="*/ 145 w 184"/>
              <a:gd name="T15" fmla="*/ 70 h 91"/>
              <a:gd name="T16" fmla="*/ 157 w 184"/>
              <a:gd name="T17" fmla="*/ 75 h 91"/>
              <a:gd name="T18" fmla="*/ 168 w 184"/>
              <a:gd name="T19" fmla="*/ 70 h 91"/>
              <a:gd name="T20" fmla="*/ 173 w 184"/>
              <a:gd name="T21" fmla="*/ 58 h 91"/>
              <a:gd name="T22" fmla="*/ 168 w 184"/>
              <a:gd name="T23" fmla="*/ 46 h 91"/>
              <a:gd name="T24" fmla="*/ 166 w 184"/>
              <a:gd name="T25" fmla="*/ 45 h 91"/>
              <a:gd name="T26" fmla="*/ 168 w 184"/>
              <a:gd name="T27" fmla="*/ 43 h 91"/>
              <a:gd name="T28" fmla="*/ 184 w 184"/>
              <a:gd name="T29" fmla="*/ 26 h 91"/>
              <a:gd name="T30" fmla="*/ 70 w 184"/>
              <a:gd name="T31" fmla="*/ 0 h 91"/>
              <a:gd name="T32" fmla="*/ 0 w 184"/>
              <a:gd name="T33" fmla="*/ 9 h 91"/>
              <a:gd name="T34" fmla="*/ 6 w 184"/>
              <a:gd name="T35" fmla="*/ 2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" h="91">
                <a:moveTo>
                  <a:pt x="6" y="29"/>
                </a:moveTo>
                <a:cubicBezTo>
                  <a:pt x="16" y="27"/>
                  <a:pt x="26" y="33"/>
                  <a:pt x="29" y="43"/>
                </a:cubicBezTo>
                <a:cubicBezTo>
                  <a:pt x="32" y="53"/>
                  <a:pt x="27" y="64"/>
                  <a:pt x="17" y="68"/>
                </a:cubicBezTo>
                <a:cubicBezTo>
                  <a:pt x="23" y="91"/>
                  <a:pt x="23" y="91"/>
                  <a:pt x="23" y="91"/>
                </a:cubicBezTo>
                <a:cubicBezTo>
                  <a:pt x="38" y="82"/>
                  <a:pt x="55" y="78"/>
                  <a:pt x="75" y="78"/>
                </a:cubicBezTo>
                <a:cubicBezTo>
                  <a:pt x="94" y="78"/>
                  <a:pt x="110" y="82"/>
                  <a:pt x="124" y="89"/>
                </a:cubicBezTo>
                <a:cubicBezTo>
                  <a:pt x="143" y="69"/>
                  <a:pt x="143" y="69"/>
                  <a:pt x="143" y="69"/>
                </a:cubicBezTo>
                <a:cubicBezTo>
                  <a:pt x="145" y="70"/>
                  <a:pt x="145" y="70"/>
                  <a:pt x="145" y="70"/>
                </a:cubicBezTo>
                <a:cubicBezTo>
                  <a:pt x="148" y="73"/>
                  <a:pt x="152" y="75"/>
                  <a:pt x="157" y="75"/>
                </a:cubicBezTo>
                <a:cubicBezTo>
                  <a:pt x="161" y="75"/>
                  <a:pt x="165" y="73"/>
                  <a:pt x="168" y="70"/>
                </a:cubicBezTo>
                <a:cubicBezTo>
                  <a:pt x="171" y="67"/>
                  <a:pt x="173" y="62"/>
                  <a:pt x="173" y="58"/>
                </a:cubicBezTo>
                <a:cubicBezTo>
                  <a:pt x="173" y="54"/>
                  <a:pt x="171" y="49"/>
                  <a:pt x="168" y="46"/>
                </a:cubicBezTo>
                <a:cubicBezTo>
                  <a:pt x="166" y="45"/>
                  <a:pt x="166" y="45"/>
                  <a:pt x="166" y="45"/>
                </a:cubicBezTo>
                <a:cubicBezTo>
                  <a:pt x="168" y="43"/>
                  <a:pt x="168" y="43"/>
                  <a:pt x="168" y="43"/>
                </a:cubicBezTo>
                <a:cubicBezTo>
                  <a:pt x="184" y="26"/>
                  <a:pt x="184" y="26"/>
                  <a:pt x="184" y="26"/>
                </a:cubicBezTo>
                <a:cubicBezTo>
                  <a:pt x="153" y="9"/>
                  <a:pt x="115" y="0"/>
                  <a:pt x="70" y="0"/>
                </a:cubicBezTo>
                <a:cubicBezTo>
                  <a:pt x="45" y="0"/>
                  <a:pt x="21" y="3"/>
                  <a:pt x="0" y="9"/>
                </a:cubicBezTo>
                <a:lnTo>
                  <a:pt x="6" y="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342641" y="1865619"/>
            <a:ext cx="1208330" cy="1574595"/>
          </a:xfrm>
          <a:custGeom>
            <a:avLst/>
            <a:gdLst>
              <a:gd name="T0" fmla="*/ 45 w 137"/>
              <a:gd name="T1" fmla="*/ 17 h 179"/>
              <a:gd name="T2" fmla="*/ 50 w 137"/>
              <a:gd name="T3" fmla="*/ 30 h 179"/>
              <a:gd name="T4" fmla="*/ 44 w 137"/>
              <a:gd name="T5" fmla="*/ 45 h 179"/>
              <a:gd name="T6" fmla="*/ 30 w 137"/>
              <a:gd name="T7" fmla="*/ 51 h 179"/>
              <a:gd name="T8" fmla="*/ 16 w 137"/>
              <a:gd name="T9" fmla="*/ 46 h 179"/>
              <a:gd name="T10" fmla="*/ 0 w 137"/>
              <a:gd name="T11" fmla="*/ 63 h 179"/>
              <a:gd name="T12" fmla="*/ 13 w 137"/>
              <a:gd name="T13" fmla="*/ 72 h 179"/>
              <a:gd name="T14" fmla="*/ 37 w 137"/>
              <a:gd name="T15" fmla="*/ 123 h 179"/>
              <a:gd name="T16" fmla="*/ 32 w 137"/>
              <a:gd name="T17" fmla="*/ 146 h 179"/>
              <a:gd name="T18" fmla="*/ 61 w 137"/>
              <a:gd name="T19" fmla="*/ 155 h 179"/>
              <a:gd name="T20" fmla="*/ 60 w 137"/>
              <a:gd name="T21" fmla="*/ 157 h 179"/>
              <a:gd name="T22" fmla="*/ 62 w 137"/>
              <a:gd name="T23" fmla="*/ 170 h 179"/>
              <a:gd name="T24" fmla="*/ 72 w 137"/>
              <a:gd name="T25" fmla="*/ 178 h 179"/>
              <a:gd name="T26" fmla="*/ 84 w 137"/>
              <a:gd name="T27" fmla="*/ 176 h 179"/>
              <a:gd name="T28" fmla="*/ 92 w 137"/>
              <a:gd name="T29" fmla="*/ 167 h 179"/>
              <a:gd name="T30" fmla="*/ 93 w 137"/>
              <a:gd name="T31" fmla="*/ 165 h 179"/>
              <a:gd name="T32" fmla="*/ 95 w 137"/>
              <a:gd name="T33" fmla="*/ 165 h 179"/>
              <a:gd name="T34" fmla="*/ 127 w 137"/>
              <a:gd name="T35" fmla="*/ 175 h 179"/>
              <a:gd name="T36" fmla="*/ 137 w 137"/>
              <a:gd name="T37" fmla="*/ 126 h 179"/>
              <a:gd name="T38" fmla="*/ 85 w 137"/>
              <a:gd name="T39" fmla="*/ 18 h 179"/>
              <a:gd name="T40" fmla="*/ 61 w 137"/>
              <a:gd name="T41" fmla="*/ 0 h 179"/>
              <a:gd name="T42" fmla="*/ 45 w 137"/>
              <a:gd name="T43" fmla="*/ 1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79">
                <a:moveTo>
                  <a:pt x="45" y="17"/>
                </a:moveTo>
                <a:cubicBezTo>
                  <a:pt x="48" y="21"/>
                  <a:pt x="50" y="25"/>
                  <a:pt x="50" y="30"/>
                </a:cubicBezTo>
                <a:cubicBezTo>
                  <a:pt x="50" y="35"/>
                  <a:pt x="48" y="41"/>
                  <a:pt x="44" y="45"/>
                </a:cubicBezTo>
                <a:cubicBezTo>
                  <a:pt x="40" y="49"/>
                  <a:pt x="35" y="51"/>
                  <a:pt x="30" y="51"/>
                </a:cubicBezTo>
                <a:cubicBezTo>
                  <a:pt x="25" y="51"/>
                  <a:pt x="20" y="49"/>
                  <a:pt x="16" y="46"/>
                </a:cubicBezTo>
                <a:cubicBezTo>
                  <a:pt x="0" y="63"/>
                  <a:pt x="0" y="63"/>
                  <a:pt x="0" y="63"/>
                </a:cubicBezTo>
                <a:cubicBezTo>
                  <a:pt x="5" y="66"/>
                  <a:pt x="9" y="68"/>
                  <a:pt x="13" y="72"/>
                </a:cubicBezTo>
                <a:cubicBezTo>
                  <a:pt x="29" y="86"/>
                  <a:pt x="37" y="103"/>
                  <a:pt x="37" y="123"/>
                </a:cubicBezTo>
                <a:cubicBezTo>
                  <a:pt x="37" y="132"/>
                  <a:pt x="35" y="139"/>
                  <a:pt x="32" y="146"/>
                </a:cubicBezTo>
                <a:cubicBezTo>
                  <a:pt x="61" y="155"/>
                  <a:pt x="61" y="155"/>
                  <a:pt x="61" y="155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9" y="161"/>
                  <a:pt x="60" y="166"/>
                  <a:pt x="62" y="170"/>
                </a:cubicBezTo>
                <a:cubicBezTo>
                  <a:pt x="64" y="174"/>
                  <a:pt x="67" y="176"/>
                  <a:pt x="72" y="178"/>
                </a:cubicBezTo>
                <a:cubicBezTo>
                  <a:pt x="76" y="179"/>
                  <a:pt x="80" y="179"/>
                  <a:pt x="84" y="176"/>
                </a:cubicBezTo>
                <a:cubicBezTo>
                  <a:pt x="88" y="174"/>
                  <a:pt x="91" y="171"/>
                  <a:pt x="92" y="167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95" y="165"/>
                  <a:pt x="95" y="165"/>
                  <a:pt x="95" y="165"/>
                </a:cubicBezTo>
                <a:cubicBezTo>
                  <a:pt x="127" y="175"/>
                  <a:pt x="127" y="175"/>
                  <a:pt x="127" y="175"/>
                </a:cubicBezTo>
                <a:cubicBezTo>
                  <a:pt x="134" y="159"/>
                  <a:pt x="137" y="143"/>
                  <a:pt x="137" y="126"/>
                </a:cubicBezTo>
                <a:cubicBezTo>
                  <a:pt x="137" y="85"/>
                  <a:pt x="120" y="49"/>
                  <a:pt x="85" y="18"/>
                </a:cubicBezTo>
                <a:cubicBezTo>
                  <a:pt x="77" y="12"/>
                  <a:pt x="69" y="6"/>
                  <a:pt x="61" y="0"/>
                </a:cubicBezTo>
                <a:lnTo>
                  <a:pt x="45" y="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5928454" y="3185198"/>
            <a:ext cx="1516403" cy="1091947"/>
          </a:xfrm>
          <a:custGeom>
            <a:avLst/>
            <a:gdLst>
              <a:gd name="T0" fmla="*/ 142 w 172"/>
              <a:gd name="T1" fmla="*/ 20 h 124"/>
              <a:gd name="T2" fmla="*/ 133 w 172"/>
              <a:gd name="T3" fmla="*/ 30 h 124"/>
              <a:gd name="T4" fmla="*/ 123 w 172"/>
              <a:gd name="T5" fmla="*/ 32 h 124"/>
              <a:gd name="T6" fmla="*/ 117 w 172"/>
              <a:gd name="T7" fmla="*/ 32 h 124"/>
              <a:gd name="T8" fmla="*/ 105 w 172"/>
              <a:gd name="T9" fmla="*/ 22 h 124"/>
              <a:gd name="T10" fmla="*/ 103 w 172"/>
              <a:gd name="T11" fmla="*/ 8 h 124"/>
              <a:gd name="T12" fmla="*/ 78 w 172"/>
              <a:gd name="T13" fmla="*/ 0 h 124"/>
              <a:gd name="T14" fmla="*/ 70 w 172"/>
              <a:gd name="T15" fmla="*/ 13 h 124"/>
              <a:gd name="T16" fmla="*/ 16 w 172"/>
              <a:gd name="T17" fmla="*/ 61 h 124"/>
              <a:gd name="T18" fmla="*/ 0 w 172"/>
              <a:gd name="T19" fmla="*/ 75 h 124"/>
              <a:gd name="T20" fmla="*/ 26 w 172"/>
              <a:gd name="T21" fmla="*/ 91 h 124"/>
              <a:gd name="T22" fmla="*/ 25 w 172"/>
              <a:gd name="T23" fmla="*/ 92 h 124"/>
              <a:gd name="T24" fmla="*/ 23 w 172"/>
              <a:gd name="T25" fmla="*/ 105 h 124"/>
              <a:gd name="T26" fmla="*/ 31 w 172"/>
              <a:gd name="T27" fmla="*/ 115 h 124"/>
              <a:gd name="T28" fmla="*/ 43 w 172"/>
              <a:gd name="T29" fmla="*/ 117 h 124"/>
              <a:gd name="T30" fmla="*/ 54 w 172"/>
              <a:gd name="T31" fmla="*/ 109 h 124"/>
              <a:gd name="T32" fmla="*/ 55 w 172"/>
              <a:gd name="T33" fmla="*/ 107 h 124"/>
              <a:gd name="T34" fmla="*/ 56 w 172"/>
              <a:gd name="T35" fmla="*/ 108 h 124"/>
              <a:gd name="T36" fmla="*/ 83 w 172"/>
              <a:gd name="T37" fmla="*/ 124 h 124"/>
              <a:gd name="T38" fmla="*/ 165 w 172"/>
              <a:gd name="T39" fmla="*/ 41 h 124"/>
              <a:gd name="T40" fmla="*/ 172 w 172"/>
              <a:gd name="T41" fmla="*/ 28 h 124"/>
              <a:gd name="T42" fmla="*/ 142 w 172"/>
              <a:gd name="T43" fmla="*/ 2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2" h="124">
                <a:moveTo>
                  <a:pt x="142" y="20"/>
                </a:moveTo>
                <a:cubicBezTo>
                  <a:pt x="141" y="24"/>
                  <a:pt x="137" y="28"/>
                  <a:pt x="133" y="30"/>
                </a:cubicBezTo>
                <a:cubicBezTo>
                  <a:pt x="130" y="32"/>
                  <a:pt x="127" y="32"/>
                  <a:pt x="123" y="32"/>
                </a:cubicBezTo>
                <a:cubicBezTo>
                  <a:pt x="121" y="32"/>
                  <a:pt x="119" y="32"/>
                  <a:pt x="117" y="32"/>
                </a:cubicBezTo>
                <a:cubicBezTo>
                  <a:pt x="112" y="30"/>
                  <a:pt x="108" y="26"/>
                  <a:pt x="105" y="22"/>
                </a:cubicBezTo>
                <a:cubicBezTo>
                  <a:pt x="103" y="17"/>
                  <a:pt x="102" y="13"/>
                  <a:pt x="103" y="8"/>
                </a:cubicBezTo>
                <a:cubicBezTo>
                  <a:pt x="78" y="0"/>
                  <a:pt x="78" y="0"/>
                  <a:pt x="78" y="0"/>
                </a:cubicBezTo>
                <a:cubicBezTo>
                  <a:pt x="76" y="5"/>
                  <a:pt x="73" y="9"/>
                  <a:pt x="70" y="13"/>
                </a:cubicBezTo>
                <a:cubicBezTo>
                  <a:pt x="64" y="21"/>
                  <a:pt x="46" y="37"/>
                  <a:pt x="16" y="61"/>
                </a:cubicBezTo>
                <a:cubicBezTo>
                  <a:pt x="10" y="66"/>
                  <a:pt x="5" y="71"/>
                  <a:pt x="0" y="75"/>
                </a:cubicBezTo>
                <a:cubicBezTo>
                  <a:pt x="26" y="91"/>
                  <a:pt x="26" y="91"/>
                  <a:pt x="26" y="91"/>
                </a:cubicBezTo>
                <a:cubicBezTo>
                  <a:pt x="25" y="92"/>
                  <a:pt x="25" y="92"/>
                  <a:pt x="25" y="92"/>
                </a:cubicBezTo>
                <a:cubicBezTo>
                  <a:pt x="23" y="96"/>
                  <a:pt x="22" y="101"/>
                  <a:pt x="23" y="105"/>
                </a:cubicBezTo>
                <a:cubicBezTo>
                  <a:pt x="24" y="109"/>
                  <a:pt x="27" y="113"/>
                  <a:pt x="31" y="115"/>
                </a:cubicBezTo>
                <a:cubicBezTo>
                  <a:pt x="35" y="117"/>
                  <a:pt x="39" y="118"/>
                  <a:pt x="43" y="117"/>
                </a:cubicBezTo>
                <a:cubicBezTo>
                  <a:pt x="48" y="116"/>
                  <a:pt x="51" y="113"/>
                  <a:pt x="54" y="109"/>
                </a:cubicBezTo>
                <a:cubicBezTo>
                  <a:pt x="55" y="107"/>
                  <a:pt x="55" y="107"/>
                  <a:pt x="55" y="107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83" y="124"/>
                  <a:pt x="83" y="124"/>
                  <a:pt x="83" y="124"/>
                </a:cubicBezTo>
                <a:cubicBezTo>
                  <a:pt x="125" y="89"/>
                  <a:pt x="152" y="61"/>
                  <a:pt x="165" y="41"/>
                </a:cubicBezTo>
                <a:cubicBezTo>
                  <a:pt x="168" y="37"/>
                  <a:pt x="170" y="33"/>
                  <a:pt x="172" y="28"/>
                </a:cubicBezTo>
                <a:lnTo>
                  <a:pt x="142" y="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08153" y="5499167"/>
            <a:ext cx="855758" cy="8181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08153" y="3871516"/>
            <a:ext cx="1225446" cy="1311021"/>
          </a:xfrm>
          <a:custGeom>
            <a:avLst/>
            <a:gdLst>
              <a:gd name="T0" fmla="*/ 115 w 139"/>
              <a:gd name="T1" fmla="*/ 35 h 149"/>
              <a:gd name="T2" fmla="*/ 104 w 139"/>
              <a:gd name="T3" fmla="*/ 43 h 149"/>
              <a:gd name="T4" fmla="*/ 88 w 139"/>
              <a:gd name="T5" fmla="*/ 40 h 149"/>
              <a:gd name="T6" fmla="*/ 78 w 139"/>
              <a:gd name="T7" fmla="*/ 28 h 149"/>
              <a:gd name="T8" fmla="*/ 80 w 139"/>
              <a:gd name="T9" fmla="*/ 14 h 149"/>
              <a:gd name="T10" fmla="*/ 56 w 139"/>
              <a:gd name="T11" fmla="*/ 0 h 149"/>
              <a:gd name="T12" fmla="*/ 15 w 139"/>
              <a:gd name="T13" fmla="*/ 49 h 149"/>
              <a:gd name="T14" fmla="*/ 0 w 139"/>
              <a:gd name="T15" fmla="*/ 124 h 149"/>
              <a:gd name="T16" fmla="*/ 0 w 139"/>
              <a:gd name="T17" fmla="*/ 149 h 149"/>
              <a:gd name="T18" fmla="*/ 94 w 139"/>
              <a:gd name="T19" fmla="*/ 149 h 149"/>
              <a:gd name="T20" fmla="*/ 101 w 139"/>
              <a:gd name="T21" fmla="*/ 90 h 149"/>
              <a:gd name="T22" fmla="*/ 139 w 139"/>
              <a:gd name="T23" fmla="*/ 48 h 149"/>
              <a:gd name="T24" fmla="*/ 115 w 139"/>
              <a:gd name="T25" fmla="*/ 3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9">
                <a:moveTo>
                  <a:pt x="115" y="35"/>
                </a:moveTo>
                <a:cubicBezTo>
                  <a:pt x="112" y="39"/>
                  <a:pt x="108" y="41"/>
                  <a:pt x="104" y="43"/>
                </a:cubicBezTo>
                <a:cubicBezTo>
                  <a:pt x="98" y="44"/>
                  <a:pt x="93" y="43"/>
                  <a:pt x="88" y="40"/>
                </a:cubicBezTo>
                <a:cubicBezTo>
                  <a:pt x="83" y="38"/>
                  <a:pt x="80" y="33"/>
                  <a:pt x="78" y="28"/>
                </a:cubicBezTo>
                <a:cubicBezTo>
                  <a:pt x="77" y="23"/>
                  <a:pt x="78" y="18"/>
                  <a:pt x="80" y="14"/>
                </a:cubicBezTo>
                <a:cubicBezTo>
                  <a:pt x="56" y="0"/>
                  <a:pt x="56" y="0"/>
                  <a:pt x="56" y="0"/>
                </a:cubicBezTo>
                <a:cubicBezTo>
                  <a:pt x="36" y="18"/>
                  <a:pt x="22" y="34"/>
                  <a:pt x="15" y="49"/>
                </a:cubicBezTo>
                <a:cubicBezTo>
                  <a:pt x="5" y="69"/>
                  <a:pt x="0" y="94"/>
                  <a:pt x="0" y="124"/>
                </a:cubicBezTo>
                <a:cubicBezTo>
                  <a:pt x="0" y="127"/>
                  <a:pt x="0" y="135"/>
                  <a:pt x="0" y="149"/>
                </a:cubicBezTo>
                <a:cubicBezTo>
                  <a:pt x="94" y="149"/>
                  <a:pt x="94" y="149"/>
                  <a:pt x="94" y="149"/>
                </a:cubicBezTo>
                <a:cubicBezTo>
                  <a:pt x="93" y="120"/>
                  <a:pt x="96" y="101"/>
                  <a:pt x="101" y="90"/>
                </a:cubicBezTo>
                <a:cubicBezTo>
                  <a:pt x="106" y="79"/>
                  <a:pt x="119" y="65"/>
                  <a:pt x="139" y="48"/>
                </a:cubicBezTo>
                <a:lnTo>
                  <a:pt x="115" y="3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27" name="Freeform 71"/>
          <p:cNvSpPr>
            <a:spLocks/>
          </p:cNvSpPr>
          <p:nvPr/>
        </p:nvSpPr>
        <p:spPr bwMode="auto">
          <a:xfrm>
            <a:off x="4545962" y="2293467"/>
            <a:ext cx="390525" cy="342900"/>
          </a:xfrm>
          <a:custGeom>
            <a:avLst/>
            <a:gdLst>
              <a:gd name="T0" fmla="*/ 1 w 104"/>
              <a:gd name="T1" fmla="*/ 91 h 91"/>
              <a:gd name="T2" fmla="*/ 1 w 104"/>
              <a:gd name="T3" fmla="*/ 82 h 91"/>
              <a:gd name="T4" fmla="*/ 36 w 104"/>
              <a:gd name="T5" fmla="*/ 71 h 91"/>
              <a:gd name="T6" fmla="*/ 36 w 104"/>
              <a:gd name="T7" fmla="*/ 66 h 91"/>
              <a:gd name="T8" fmla="*/ 39 w 104"/>
              <a:gd name="T9" fmla="*/ 65 h 91"/>
              <a:gd name="T10" fmla="*/ 39 w 104"/>
              <a:gd name="T11" fmla="*/ 56 h 91"/>
              <a:gd name="T12" fmla="*/ 35 w 104"/>
              <a:gd name="T13" fmla="*/ 46 h 91"/>
              <a:gd name="T14" fmla="*/ 32 w 104"/>
              <a:gd name="T15" fmla="*/ 43 h 91"/>
              <a:gd name="T16" fmla="*/ 32 w 104"/>
              <a:gd name="T17" fmla="*/ 36 h 91"/>
              <a:gd name="T18" fmla="*/ 34 w 104"/>
              <a:gd name="T19" fmla="*/ 32 h 91"/>
              <a:gd name="T20" fmla="*/ 34 w 104"/>
              <a:gd name="T21" fmla="*/ 14 h 91"/>
              <a:gd name="T22" fmla="*/ 57 w 104"/>
              <a:gd name="T23" fmla="*/ 1 h 91"/>
              <a:gd name="T24" fmla="*/ 62 w 104"/>
              <a:gd name="T25" fmla="*/ 1 h 91"/>
              <a:gd name="T26" fmla="*/ 61 w 104"/>
              <a:gd name="T27" fmla="*/ 3 h 91"/>
              <a:gd name="T28" fmla="*/ 70 w 104"/>
              <a:gd name="T29" fmla="*/ 15 h 91"/>
              <a:gd name="T30" fmla="*/ 70 w 104"/>
              <a:gd name="T31" fmla="*/ 32 h 91"/>
              <a:gd name="T32" fmla="*/ 72 w 104"/>
              <a:gd name="T33" fmla="*/ 35 h 91"/>
              <a:gd name="T34" fmla="*/ 69 w 104"/>
              <a:gd name="T35" fmla="*/ 46 h 91"/>
              <a:gd name="T36" fmla="*/ 66 w 104"/>
              <a:gd name="T37" fmla="*/ 57 h 91"/>
              <a:gd name="T38" fmla="*/ 66 w 104"/>
              <a:gd name="T39" fmla="*/ 64 h 91"/>
              <a:gd name="T40" fmla="*/ 68 w 104"/>
              <a:gd name="T41" fmla="*/ 64 h 91"/>
              <a:gd name="T42" fmla="*/ 70 w 104"/>
              <a:gd name="T43" fmla="*/ 72 h 91"/>
              <a:gd name="T44" fmla="*/ 104 w 104"/>
              <a:gd name="T45" fmla="*/ 83 h 91"/>
              <a:gd name="T46" fmla="*/ 104 w 104"/>
              <a:gd name="T47" fmla="*/ 91 h 91"/>
              <a:gd name="T48" fmla="*/ 1 w 104"/>
              <a:gd name="T4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91">
                <a:moveTo>
                  <a:pt x="1" y="91"/>
                </a:moveTo>
                <a:cubicBezTo>
                  <a:pt x="1" y="91"/>
                  <a:pt x="0" y="89"/>
                  <a:pt x="1" y="82"/>
                </a:cubicBezTo>
                <a:cubicBezTo>
                  <a:pt x="7" y="79"/>
                  <a:pt x="35" y="72"/>
                  <a:pt x="36" y="71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5"/>
                  <a:pt x="39" y="65"/>
                  <a:pt x="39" y="65"/>
                </a:cubicBezTo>
                <a:cubicBezTo>
                  <a:pt x="39" y="65"/>
                  <a:pt x="39" y="57"/>
                  <a:pt x="39" y="56"/>
                </a:cubicBezTo>
                <a:cubicBezTo>
                  <a:pt x="39" y="56"/>
                  <a:pt x="36" y="50"/>
                  <a:pt x="35" y="46"/>
                </a:cubicBezTo>
                <a:cubicBezTo>
                  <a:pt x="35" y="46"/>
                  <a:pt x="33" y="46"/>
                  <a:pt x="32" y="43"/>
                </a:cubicBezTo>
                <a:cubicBezTo>
                  <a:pt x="32" y="40"/>
                  <a:pt x="32" y="38"/>
                  <a:pt x="32" y="36"/>
                </a:cubicBezTo>
                <a:cubicBezTo>
                  <a:pt x="31" y="34"/>
                  <a:pt x="33" y="32"/>
                  <a:pt x="34" y="32"/>
                </a:cubicBezTo>
                <a:cubicBezTo>
                  <a:pt x="34" y="32"/>
                  <a:pt x="31" y="18"/>
                  <a:pt x="34" y="14"/>
                </a:cubicBezTo>
                <a:cubicBezTo>
                  <a:pt x="36" y="11"/>
                  <a:pt x="42" y="3"/>
                  <a:pt x="57" y="1"/>
                </a:cubicBezTo>
                <a:cubicBezTo>
                  <a:pt x="57" y="1"/>
                  <a:pt x="60" y="0"/>
                  <a:pt x="62" y="1"/>
                </a:cubicBezTo>
                <a:cubicBezTo>
                  <a:pt x="62" y="1"/>
                  <a:pt x="62" y="1"/>
                  <a:pt x="61" y="3"/>
                </a:cubicBezTo>
                <a:cubicBezTo>
                  <a:pt x="61" y="3"/>
                  <a:pt x="68" y="8"/>
                  <a:pt x="70" y="15"/>
                </a:cubicBezTo>
                <a:cubicBezTo>
                  <a:pt x="72" y="20"/>
                  <a:pt x="71" y="30"/>
                  <a:pt x="70" y="32"/>
                </a:cubicBezTo>
                <a:cubicBezTo>
                  <a:pt x="70" y="32"/>
                  <a:pt x="73" y="32"/>
                  <a:pt x="72" y="35"/>
                </a:cubicBezTo>
                <a:cubicBezTo>
                  <a:pt x="72" y="39"/>
                  <a:pt x="72" y="47"/>
                  <a:pt x="69" y="46"/>
                </a:cubicBezTo>
                <a:cubicBezTo>
                  <a:pt x="69" y="46"/>
                  <a:pt x="68" y="55"/>
                  <a:pt x="66" y="57"/>
                </a:cubicBezTo>
                <a:cubicBezTo>
                  <a:pt x="66" y="57"/>
                  <a:pt x="65" y="64"/>
                  <a:pt x="66" y="64"/>
                </a:cubicBezTo>
                <a:cubicBezTo>
                  <a:pt x="68" y="64"/>
                  <a:pt x="68" y="64"/>
                  <a:pt x="68" y="64"/>
                </a:cubicBezTo>
                <a:cubicBezTo>
                  <a:pt x="68" y="64"/>
                  <a:pt x="69" y="70"/>
                  <a:pt x="70" y="72"/>
                </a:cubicBezTo>
                <a:cubicBezTo>
                  <a:pt x="70" y="72"/>
                  <a:pt x="101" y="80"/>
                  <a:pt x="104" y="83"/>
                </a:cubicBezTo>
                <a:cubicBezTo>
                  <a:pt x="104" y="87"/>
                  <a:pt x="104" y="91"/>
                  <a:pt x="104" y="91"/>
                </a:cubicBezTo>
                <a:lnTo>
                  <a:pt x="1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>
              <a:cs typeface="+mn-ea"/>
              <a:sym typeface="+mn-lt"/>
            </a:endParaRPr>
          </a:p>
        </p:txBody>
      </p:sp>
      <p:sp>
        <p:nvSpPr>
          <p:cNvPr id="28" name="Freeform 8"/>
          <p:cNvSpPr>
            <a:spLocks noEditPoints="1"/>
          </p:cNvSpPr>
          <p:nvPr/>
        </p:nvSpPr>
        <p:spPr bwMode="auto">
          <a:xfrm>
            <a:off x="5775243" y="1797116"/>
            <a:ext cx="404813" cy="365125"/>
          </a:xfrm>
          <a:custGeom>
            <a:avLst/>
            <a:gdLst>
              <a:gd name="T0" fmla="*/ 48 w 108"/>
              <a:gd name="T1" fmla="*/ 2 h 97"/>
              <a:gd name="T2" fmla="*/ 48 w 108"/>
              <a:gd name="T3" fmla="*/ 95 h 97"/>
              <a:gd name="T4" fmla="*/ 46 w 108"/>
              <a:gd name="T5" fmla="*/ 97 h 97"/>
              <a:gd name="T6" fmla="*/ 41 w 108"/>
              <a:gd name="T7" fmla="*/ 97 h 97"/>
              <a:gd name="T8" fmla="*/ 39 w 108"/>
              <a:gd name="T9" fmla="*/ 95 h 97"/>
              <a:gd name="T10" fmla="*/ 39 w 108"/>
              <a:gd name="T11" fmla="*/ 48 h 97"/>
              <a:gd name="T12" fmla="*/ 20 w 108"/>
              <a:gd name="T13" fmla="*/ 48 h 97"/>
              <a:gd name="T14" fmla="*/ 17 w 108"/>
              <a:gd name="T15" fmla="*/ 47 h 97"/>
              <a:gd name="T16" fmla="*/ 14 w 108"/>
              <a:gd name="T17" fmla="*/ 46 h 97"/>
              <a:gd name="T18" fmla="*/ 1 w 108"/>
              <a:gd name="T19" fmla="*/ 37 h 97"/>
              <a:gd name="T20" fmla="*/ 0 w 108"/>
              <a:gd name="T21" fmla="*/ 35 h 97"/>
              <a:gd name="T22" fmla="*/ 1 w 108"/>
              <a:gd name="T23" fmla="*/ 34 h 97"/>
              <a:gd name="T24" fmla="*/ 14 w 108"/>
              <a:gd name="T25" fmla="*/ 25 h 97"/>
              <a:gd name="T26" fmla="*/ 17 w 108"/>
              <a:gd name="T27" fmla="*/ 24 h 97"/>
              <a:gd name="T28" fmla="*/ 20 w 108"/>
              <a:gd name="T29" fmla="*/ 23 h 97"/>
              <a:gd name="T30" fmla="*/ 39 w 108"/>
              <a:gd name="T31" fmla="*/ 23 h 97"/>
              <a:gd name="T32" fmla="*/ 39 w 108"/>
              <a:gd name="T33" fmla="*/ 2 h 97"/>
              <a:gd name="T34" fmla="*/ 41 w 108"/>
              <a:gd name="T35" fmla="*/ 0 h 97"/>
              <a:gd name="T36" fmla="*/ 46 w 108"/>
              <a:gd name="T37" fmla="*/ 0 h 97"/>
              <a:gd name="T38" fmla="*/ 48 w 108"/>
              <a:gd name="T39" fmla="*/ 2 h 97"/>
              <a:gd name="T40" fmla="*/ 108 w 108"/>
              <a:gd name="T41" fmla="*/ 25 h 97"/>
              <a:gd name="T42" fmla="*/ 107 w 108"/>
              <a:gd name="T43" fmla="*/ 26 h 97"/>
              <a:gd name="T44" fmla="*/ 94 w 108"/>
              <a:gd name="T45" fmla="*/ 35 h 97"/>
              <a:gd name="T46" fmla="*/ 92 w 108"/>
              <a:gd name="T47" fmla="*/ 37 h 97"/>
              <a:gd name="T48" fmla="*/ 88 w 108"/>
              <a:gd name="T49" fmla="*/ 37 h 97"/>
              <a:gd name="T50" fmla="*/ 56 w 108"/>
              <a:gd name="T51" fmla="*/ 37 h 97"/>
              <a:gd name="T52" fmla="*/ 52 w 108"/>
              <a:gd name="T53" fmla="*/ 12 h 97"/>
              <a:gd name="T54" fmla="*/ 88 w 108"/>
              <a:gd name="T55" fmla="*/ 12 h 97"/>
              <a:gd name="T56" fmla="*/ 92 w 108"/>
              <a:gd name="T57" fmla="*/ 13 h 97"/>
              <a:gd name="T58" fmla="*/ 94 w 108"/>
              <a:gd name="T59" fmla="*/ 14 h 97"/>
              <a:gd name="T60" fmla="*/ 107 w 108"/>
              <a:gd name="T61" fmla="*/ 23 h 97"/>
              <a:gd name="T62" fmla="*/ 108 w 108"/>
              <a:gd name="T63" fmla="*/ 2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97">
                <a:moveTo>
                  <a:pt x="48" y="2"/>
                </a:moveTo>
                <a:cubicBezTo>
                  <a:pt x="48" y="95"/>
                  <a:pt x="48" y="95"/>
                  <a:pt x="48" y="95"/>
                </a:cubicBezTo>
                <a:cubicBezTo>
                  <a:pt x="48" y="97"/>
                  <a:pt x="47" y="97"/>
                  <a:pt x="46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7"/>
                  <a:pt x="39" y="97"/>
                  <a:pt x="39" y="95"/>
                </a:cubicBezTo>
                <a:cubicBezTo>
                  <a:pt x="39" y="48"/>
                  <a:pt x="39" y="48"/>
                  <a:pt x="39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9" y="48"/>
                  <a:pt x="18" y="48"/>
                  <a:pt x="17" y="47"/>
                </a:cubicBezTo>
                <a:cubicBezTo>
                  <a:pt x="16" y="47"/>
                  <a:pt x="15" y="46"/>
                  <a:pt x="14" y="46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1" y="34"/>
                  <a:pt x="1" y="3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4"/>
                  <a:pt x="16" y="24"/>
                  <a:pt x="17" y="24"/>
                </a:cubicBezTo>
                <a:cubicBezTo>
                  <a:pt x="18" y="23"/>
                  <a:pt x="19" y="23"/>
                  <a:pt x="20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lose/>
                <a:moveTo>
                  <a:pt x="108" y="25"/>
                </a:moveTo>
                <a:cubicBezTo>
                  <a:pt x="108" y="25"/>
                  <a:pt x="108" y="26"/>
                  <a:pt x="107" y="26"/>
                </a:cubicBezTo>
                <a:cubicBezTo>
                  <a:pt x="94" y="35"/>
                  <a:pt x="94" y="35"/>
                  <a:pt x="94" y="35"/>
                </a:cubicBezTo>
                <a:cubicBezTo>
                  <a:pt x="94" y="36"/>
                  <a:pt x="93" y="36"/>
                  <a:pt x="92" y="37"/>
                </a:cubicBezTo>
                <a:cubicBezTo>
                  <a:pt x="90" y="37"/>
                  <a:pt x="89" y="37"/>
                  <a:pt x="88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2" y="12"/>
                  <a:pt x="52" y="12"/>
                  <a:pt x="52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9" y="12"/>
                  <a:pt x="90" y="12"/>
                  <a:pt x="92" y="13"/>
                </a:cubicBezTo>
                <a:cubicBezTo>
                  <a:pt x="93" y="13"/>
                  <a:pt x="94" y="13"/>
                  <a:pt x="94" y="14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8" y="23"/>
                  <a:pt x="108" y="24"/>
                  <a:pt x="108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>
              <a:cs typeface="+mn-ea"/>
              <a:sym typeface="+mn-lt"/>
            </a:endParaRPr>
          </a:p>
        </p:txBody>
      </p:sp>
      <p:sp>
        <p:nvSpPr>
          <p:cNvPr id="29" name="Freeform 102"/>
          <p:cNvSpPr>
            <a:spLocks noEditPoints="1"/>
          </p:cNvSpPr>
          <p:nvPr/>
        </p:nvSpPr>
        <p:spPr bwMode="auto">
          <a:xfrm>
            <a:off x="6946806" y="2530641"/>
            <a:ext cx="241300" cy="361950"/>
          </a:xfrm>
          <a:custGeom>
            <a:avLst/>
            <a:gdLst>
              <a:gd name="T0" fmla="*/ 61 w 64"/>
              <a:gd name="T1" fmla="*/ 43 h 96"/>
              <a:gd name="T2" fmla="*/ 39 w 64"/>
              <a:gd name="T3" fmla="*/ 92 h 96"/>
              <a:gd name="T4" fmla="*/ 32 w 64"/>
              <a:gd name="T5" fmla="*/ 96 h 96"/>
              <a:gd name="T6" fmla="*/ 24 w 64"/>
              <a:gd name="T7" fmla="*/ 92 h 96"/>
              <a:gd name="T8" fmla="*/ 2 w 64"/>
              <a:gd name="T9" fmla="*/ 43 h 96"/>
              <a:gd name="T10" fmla="*/ 0 w 64"/>
              <a:gd name="T11" fmla="*/ 32 h 96"/>
              <a:gd name="T12" fmla="*/ 32 w 64"/>
              <a:gd name="T13" fmla="*/ 0 h 96"/>
              <a:gd name="T14" fmla="*/ 64 w 64"/>
              <a:gd name="T15" fmla="*/ 32 h 96"/>
              <a:gd name="T16" fmla="*/ 61 w 64"/>
              <a:gd name="T17" fmla="*/ 43 h 96"/>
              <a:gd name="T18" fmla="*/ 32 w 64"/>
              <a:gd name="T19" fmla="*/ 16 h 96"/>
              <a:gd name="T20" fmla="*/ 16 w 64"/>
              <a:gd name="T21" fmla="*/ 32 h 96"/>
              <a:gd name="T22" fmla="*/ 32 w 64"/>
              <a:gd name="T23" fmla="*/ 48 h 96"/>
              <a:gd name="T24" fmla="*/ 48 w 64"/>
              <a:gd name="T25" fmla="*/ 32 h 96"/>
              <a:gd name="T26" fmla="*/ 32 w 64"/>
              <a:gd name="T27" fmla="*/ 1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" h="96">
                <a:moveTo>
                  <a:pt x="61" y="43"/>
                </a:moveTo>
                <a:cubicBezTo>
                  <a:pt x="39" y="92"/>
                  <a:pt x="39" y="92"/>
                  <a:pt x="39" y="92"/>
                </a:cubicBezTo>
                <a:cubicBezTo>
                  <a:pt x="37" y="94"/>
                  <a:pt x="35" y="96"/>
                  <a:pt x="32" y="96"/>
                </a:cubicBezTo>
                <a:cubicBezTo>
                  <a:pt x="29" y="96"/>
                  <a:pt x="26" y="94"/>
                  <a:pt x="24" y="92"/>
                </a:cubicBezTo>
                <a:cubicBezTo>
                  <a:pt x="2" y="43"/>
                  <a:pt x="2" y="43"/>
                  <a:pt x="2" y="43"/>
                </a:cubicBezTo>
                <a:cubicBezTo>
                  <a:pt x="0" y="40"/>
                  <a:pt x="0" y="3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cubicBezTo>
                  <a:pt x="64" y="36"/>
                  <a:pt x="63" y="40"/>
                  <a:pt x="61" y="43"/>
                </a:cubicBezTo>
                <a:close/>
                <a:moveTo>
                  <a:pt x="32" y="16"/>
                </a:moveTo>
                <a:cubicBezTo>
                  <a:pt x="23" y="16"/>
                  <a:pt x="16" y="23"/>
                  <a:pt x="16" y="32"/>
                </a:cubicBezTo>
                <a:cubicBezTo>
                  <a:pt x="16" y="41"/>
                  <a:pt x="23" y="48"/>
                  <a:pt x="32" y="48"/>
                </a:cubicBezTo>
                <a:cubicBezTo>
                  <a:pt x="40" y="48"/>
                  <a:pt x="48" y="41"/>
                  <a:pt x="48" y="32"/>
                </a:cubicBezTo>
                <a:cubicBezTo>
                  <a:pt x="48" y="23"/>
                  <a:pt x="40" y="16"/>
                  <a:pt x="32" y="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>
              <a:cs typeface="+mn-ea"/>
              <a:sym typeface="+mn-lt"/>
            </a:endParaRPr>
          </a:p>
        </p:txBody>
      </p:sp>
      <p:sp>
        <p:nvSpPr>
          <p:cNvPr id="30" name="Freeform 52"/>
          <p:cNvSpPr>
            <a:spLocks noEditPoints="1"/>
          </p:cNvSpPr>
          <p:nvPr/>
        </p:nvSpPr>
        <p:spPr bwMode="auto">
          <a:xfrm>
            <a:off x="6451830" y="3574894"/>
            <a:ext cx="363538" cy="365125"/>
          </a:xfrm>
          <a:custGeom>
            <a:avLst/>
            <a:gdLst>
              <a:gd name="T0" fmla="*/ 97 w 97"/>
              <a:gd name="T1" fmla="*/ 22 h 97"/>
              <a:gd name="T2" fmla="*/ 97 w 97"/>
              <a:gd name="T3" fmla="*/ 86 h 97"/>
              <a:gd name="T4" fmla="*/ 86 w 97"/>
              <a:gd name="T5" fmla="*/ 97 h 97"/>
              <a:gd name="T6" fmla="*/ 11 w 97"/>
              <a:gd name="T7" fmla="*/ 97 h 97"/>
              <a:gd name="T8" fmla="*/ 0 w 97"/>
              <a:gd name="T9" fmla="*/ 86 h 97"/>
              <a:gd name="T10" fmla="*/ 0 w 97"/>
              <a:gd name="T11" fmla="*/ 22 h 97"/>
              <a:gd name="T12" fmla="*/ 11 w 97"/>
              <a:gd name="T13" fmla="*/ 11 h 97"/>
              <a:gd name="T14" fmla="*/ 15 w 97"/>
              <a:gd name="T15" fmla="*/ 11 h 97"/>
              <a:gd name="T16" fmla="*/ 15 w 97"/>
              <a:gd name="T17" fmla="*/ 22 h 97"/>
              <a:gd name="T18" fmla="*/ 33 w 97"/>
              <a:gd name="T19" fmla="*/ 22 h 97"/>
              <a:gd name="T20" fmla="*/ 33 w 97"/>
              <a:gd name="T21" fmla="*/ 11 h 97"/>
              <a:gd name="T22" fmla="*/ 64 w 97"/>
              <a:gd name="T23" fmla="*/ 11 h 97"/>
              <a:gd name="T24" fmla="*/ 64 w 97"/>
              <a:gd name="T25" fmla="*/ 22 h 97"/>
              <a:gd name="T26" fmla="*/ 81 w 97"/>
              <a:gd name="T27" fmla="*/ 22 h 97"/>
              <a:gd name="T28" fmla="*/ 81 w 97"/>
              <a:gd name="T29" fmla="*/ 11 h 97"/>
              <a:gd name="T30" fmla="*/ 86 w 97"/>
              <a:gd name="T31" fmla="*/ 11 h 97"/>
              <a:gd name="T32" fmla="*/ 97 w 97"/>
              <a:gd name="T33" fmla="*/ 22 h 97"/>
              <a:gd name="T34" fmla="*/ 86 w 97"/>
              <a:gd name="T35" fmla="*/ 43 h 97"/>
              <a:gd name="T36" fmla="*/ 11 w 97"/>
              <a:gd name="T37" fmla="*/ 43 h 97"/>
              <a:gd name="T38" fmla="*/ 11 w 97"/>
              <a:gd name="T39" fmla="*/ 86 h 97"/>
              <a:gd name="T40" fmla="*/ 86 w 97"/>
              <a:gd name="T41" fmla="*/ 86 h 97"/>
              <a:gd name="T42" fmla="*/ 86 w 97"/>
              <a:gd name="T43" fmla="*/ 43 h 97"/>
              <a:gd name="T44" fmla="*/ 28 w 97"/>
              <a:gd name="T45" fmla="*/ 18 h 97"/>
              <a:gd name="T46" fmla="*/ 20 w 97"/>
              <a:gd name="T47" fmla="*/ 18 h 97"/>
              <a:gd name="T48" fmla="*/ 20 w 97"/>
              <a:gd name="T49" fmla="*/ 0 h 97"/>
              <a:gd name="T50" fmla="*/ 28 w 97"/>
              <a:gd name="T51" fmla="*/ 0 h 97"/>
              <a:gd name="T52" fmla="*/ 28 w 97"/>
              <a:gd name="T53" fmla="*/ 18 h 97"/>
              <a:gd name="T54" fmla="*/ 76 w 97"/>
              <a:gd name="T55" fmla="*/ 18 h 97"/>
              <a:gd name="T56" fmla="*/ 69 w 97"/>
              <a:gd name="T57" fmla="*/ 18 h 97"/>
              <a:gd name="T58" fmla="*/ 69 w 97"/>
              <a:gd name="T59" fmla="*/ 0 h 97"/>
              <a:gd name="T60" fmla="*/ 76 w 97"/>
              <a:gd name="T61" fmla="*/ 0 h 97"/>
              <a:gd name="T62" fmla="*/ 76 w 97"/>
              <a:gd name="T63" fmla="*/ 1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7" h="97">
                <a:moveTo>
                  <a:pt x="97" y="22"/>
                </a:moveTo>
                <a:cubicBezTo>
                  <a:pt x="97" y="86"/>
                  <a:pt x="97" y="86"/>
                  <a:pt x="97" y="86"/>
                </a:cubicBezTo>
                <a:cubicBezTo>
                  <a:pt x="97" y="92"/>
                  <a:pt x="92" y="97"/>
                  <a:pt x="86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6"/>
                  <a:pt x="5" y="11"/>
                  <a:pt x="11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22"/>
                  <a:pt x="15" y="22"/>
                  <a:pt x="15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11"/>
                  <a:pt x="33" y="11"/>
                  <a:pt x="33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22"/>
                  <a:pt x="64" y="22"/>
                  <a:pt x="64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11"/>
                  <a:pt x="81" y="11"/>
                  <a:pt x="81" y="11"/>
                </a:cubicBezTo>
                <a:cubicBezTo>
                  <a:pt x="86" y="11"/>
                  <a:pt x="86" y="11"/>
                  <a:pt x="86" y="11"/>
                </a:cubicBezTo>
                <a:cubicBezTo>
                  <a:pt x="92" y="11"/>
                  <a:pt x="97" y="16"/>
                  <a:pt x="97" y="22"/>
                </a:cubicBezTo>
                <a:close/>
                <a:moveTo>
                  <a:pt x="86" y="43"/>
                </a:moveTo>
                <a:cubicBezTo>
                  <a:pt x="11" y="43"/>
                  <a:pt x="11" y="43"/>
                  <a:pt x="11" y="43"/>
                </a:cubicBezTo>
                <a:cubicBezTo>
                  <a:pt x="11" y="86"/>
                  <a:pt x="11" y="86"/>
                  <a:pt x="11" y="86"/>
                </a:cubicBezTo>
                <a:cubicBezTo>
                  <a:pt x="86" y="86"/>
                  <a:pt x="86" y="86"/>
                  <a:pt x="86" y="86"/>
                </a:cubicBezTo>
                <a:lnTo>
                  <a:pt x="86" y="43"/>
                </a:lnTo>
                <a:close/>
                <a:moveTo>
                  <a:pt x="28" y="18"/>
                </a:moveTo>
                <a:cubicBezTo>
                  <a:pt x="20" y="18"/>
                  <a:pt x="20" y="18"/>
                  <a:pt x="20" y="18"/>
                </a:cubicBez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28" y="0"/>
                  <a:pt x="28" y="0"/>
                </a:cubicBezTo>
                <a:lnTo>
                  <a:pt x="28" y="18"/>
                </a:lnTo>
                <a:close/>
                <a:moveTo>
                  <a:pt x="76" y="18"/>
                </a:moveTo>
                <a:cubicBezTo>
                  <a:pt x="69" y="18"/>
                  <a:pt x="69" y="18"/>
                  <a:pt x="69" y="18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76" y="0"/>
                  <a:pt x="76" y="0"/>
                </a:cubicBezTo>
                <a:lnTo>
                  <a:pt x="7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>
              <a:cs typeface="+mn-ea"/>
              <a:sym typeface="+mn-lt"/>
            </a:endParaRPr>
          </a:p>
        </p:txBody>
      </p:sp>
      <p:sp>
        <p:nvSpPr>
          <p:cNvPr id="31" name="Freeform 22"/>
          <p:cNvSpPr>
            <a:spLocks noEditPoints="1"/>
          </p:cNvSpPr>
          <p:nvPr/>
        </p:nvSpPr>
        <p:spPr bwMode="auto">
          <a:xfrm>
            <a:off x="5644042" y="5710575"/>
            <a:ext cx="390525" cy="395288"/>
          </a:xfrm>
          <a:custGeom>
            <a:avLst/>
            <a:gdLst>
              <a:gd name="T0" fmla="*/ 104 w 104"/>
              <a:gd name="T1" fmla="*/ 52 h 105"/>
              <a:gd name="T2" fmla="*/ 53 w 104"/>
              <a:gd name="T3" fmla="*/ 104 h 105"/>
              <a:gd name="T4" fmla="*/ 1 w 104"/>
              <a:gd name="T5" fmla="*/ 53 h 105"/>
              <a:gd name="T6" fmla="*/ 52 w 104"/>
              <a:gd name="T7" fmla="*/ 1 h 105"/>
              <a:gd name="T8" fmla="*/ 104 w 104"/>
              <a:gd name="T9" fmla="*/ 52 h 105"/>
              <a:gd name="T10" fmla="*/ 93 w 104"/>
              <a:gd name="T11" fmla="*/ 52 h 105"/>
              <a:gd name="T12" fmla="*/ 52 w 104"/>
              <a:gd name="T13" fmla="*/ 12 h 105"/>
              <a:gd name="T14" fmla="*/ 11 w 104"/>
              <a:gd name="T15" fmla="*/ 53 h 105"/>
              <a:gd name="T16" fmla="*/ 53 w 104"/>
              <a:gd name="T17" fmla="*/ 94 h 105"/>
              <a:gd name="T18" fmla="*/ 93 w 104"/>
              <a:gd name="T19" fmla="*/ 52 h 105"/>
              <a:gd name="T20" fmla="*/ 42 w 104"/>
              <a:gd name="T21" fmla="*/ 42 h 105"/>
              <a:gd name="T22" fmla="*/ 77 w 104"/>
              <a:gd name="T23" fmla="*/ 28 h 105"/>
              <a:gd name="T24" fmla="*/ 63 w 104"/>
              <a:gd name="T25" fmla="*/ 63 h 105"/>
              <a:gd name="T26" fmla="*/ 28 w 104"/>
              <a:gd name="T27" fmla="*/ 77 h 105"/>
              <a:gd name="T28" fmla="*/ 42 w 104"/>
              <a:gd name="T29" fmla="*/ 42 h 105"/>
              <a:gd name="T30" fmla="*/ 47 w 104"/>
              <a:gd name="T31" fmla="*/ 58 h 105"/>
              <a:gd name="T32" fmla="*/ 58 w 104"/>
              <a:gd name="T33" fmla="*/ 58 h 105"/>
              <a:gd name="T34" fmla="*/ 67 w 104"/>
              <a:gd name="T35" fmla="*/ 37 h 105"/>
              <a:gd name="T36" fmla="*/ 47 w 104"/>
              <a:gd name="T37" fmla="*/ 47 h 105"/>
              <a:gd name="T38" fmla="*/ 47 w 104"/>
              <a:gd name="T39" fmla="*/ 5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05">
                <a:moveTo>
                  <a:pt x="104" y="52"/>
                </a:moveTo>
                <a:cubicBezTo>
                  <a:pt x="104" y="80"/>
                  <a:pt x="82" y="104"/>
                  <a:pt x="53" y="104"/>
                </a:cubicBezTo>
                <a:cubicBezTo>
                  <a:pt x="24" y="105"/>
                  <a:pt x="1" y="82"/>
                  <a:pt x="1" y="53"/>
                </a:cubicBezTo>
                <a:cubicBezTo>
                  <a:pt x="0" y="25"/>
                  <a:pt x="23" y="1"/>
                  <a:pt x="52" y="1"/>
                </a:cubicBezTo>
                <a:cubicBezTo>
                  <a:pt x="80" y="0"/>
                  <a:pt x="104" y="23"/>
                  <a:pt x="104" y="52"/>
                </a:cubicBezTo>
                <a:close/>
                <a:moveTo>
                  <a:pt x="93" y="52"/>
                </a:moveTo>
                <a:cubicBezTo>
                  <a:pt x="93" y="29"/>
                  <a:pt x="74" y="11"/>
                  <a:pt x="52" y="12"/>
                </a:cubicBezTo>
                <a:cubicBezTo>
                  <a:pt x="29" y="12"/>
                  <a:pt x="11" y="31"/>
                  <a:pt x="11" y="53"/>
                </a:cubicBezTo>
                <a:cubicBezTo>
                  <a:pt x="12" y="76"/>
                  <a:pt x="30" y="94"/>
                  <a:pt x="53" y="94"/>
                </a:cubicBezTo>
                <a:cubicBezTo>
                  <a:pt x="76" y="93"/>
                  <a:pt x="93" y="75"/>
                  <a:pt x="93" y="52"/>
                </a:cubicBezTo>
                <a:close/>
                <a:moveTo>
                  <a:pt x="42" y="42"/>
                </a:moveTo>
                <a:cubicBezTo>
                  <a:pt x="52" y="31"/>
                  <a:pt x="77" y="28"/>
                  <a:pt x="77" y="28"/>
                </a:cubicBezTo>
                <a:cubicBezTo>
                  <a:pt x="77" y="28"/>
                  <a:pt x="74" y="53"/>
                  <a:pt x="63" y="63"/>
                </a:cubicBezTo>
                <a:cubicBezTo>
                  <a:pt x="52" y="74"/>
                  <a:pt x="28" y="77"/>
                  <a:pt x="28" y="77"/>
                </a:cubicBezTo>
                <a:cubicBezTo>
                  <a:pt x="28" y="77"/>
                  <a:pt x="31" y="52"/>
                  <a:pt x="42" y="42"/>
                </a:cubicBezTo>
                <a:close/>
                <a:moveTo>
                  <a:pt x="47" y="58"/>
                </a:moveTo>
                <a:cubicBezTo>
                  <a:pt x="50" y="61"/>
                  <a:pt x="55" y="61"/>
                  <a:pt x="58" y="58"/>
                </a:cubicBezTo>
                <a:cubicBezTo>
                  <a:pt x="62" y="53"/>
                  <a:pt x="65" y="45"/>
                  <a:pt x="67" y="37"/>
                </a:cubicBezTo>
                <a:cubicBezTo>
                  <a:pt x="60" y="39"/>
                  <a:pt x="51" y="43"/>
                  <a:pt x="47" y="47"/>
                </a:cubicBezTo>
                <a:cubicBezTo>
                  <a:pt x="44" y="50"/>
                  <a:pt x="44" y="55"/>
                  <a:pt x="47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>
              <a:cs typeface="+mn-ea"/>
              <a:sym typeface="+mn-lt"/>
            </a:endParaRPr>
          </a:p>
        </p:txBody>
      </p:sp>
      <p:sp>
        <p:nvSpPr>
          <p:cNvPr id="32" name="Freeform 49"/>
          <p:cNvSpPr>
            <a:spLocks noEditPoints="1"/>
          </p:cNvSpPr>
          <p:nvPr/>
        </p:nvSpPr>
        <p:spPr bwMode="auto">
          <a:xfrm>
            <a:off x="5685915" y="4509300"/>
            <a:ext cx="404813" cy="228600"/>
          </a:xfrm>
          <a:custGeom>
            <a:avLst/>
            <a:gdLst>
              <a:gd name="T0" fmla="*/ 108 w 108"/>
              <a:gd name="T1" fmla="*/ 31 h 61"/>
              <a:gd name="T2" fmla="*/ 54 w 108"/>
              <a:gd name="T3" fmla="*/ 61 h 61"/>
              <a:gd name="T4" fmla="*/ 0 w 108"/>
              <a:gd name="T5" fmla="*/ 31 h 61"/>
              <a:gd name="T6" fmla="*/ 54 w 108"/>
              <a:gd name="T7" fmla="*/ 0 h 61"/>
              <a:gd name="T8" fmla="*/ 108 w 108"/>
              <a:gd name="T9" fmla="*/ 31 h 61"/>
              <a:gd name="T10" fmla="*/ 78 w 108"/>
              <a:gd name="T11" fmla="*/ 31 h 61"/>
              <a:gd name="T12" fmla="*/ 54 w 108"/>
              <a:gd name="T13" fmla="*/ 7 h 61"/>
              <a:gd name="T14" fmla="*/ 30 w 108"/>
              <a:gd name="T15" fmla="*/ 31 h 61"/>
              <a:gd name="T16" fmla="*/ 54 w 108"/>
              <a:gd name="T17" fmla="*/ 54 h 61"/>
              <a:gd name="T18" fmla="*/ 78 w 108"/>
              <a:gd name="T19" fmla="*/ 31 h 61"/>
              <a:gd name="T20" fmla="*/ 66 w 108"/>
              <a:gd name="T21" fmla="*/ 31 h 61"/>
              <a:gd name="T22" fmla="*/ 54 w 108"/>
              <a:gd name="T23" fmla="*/ 42 h 61"/>
              <a:gd name="T24" fmla="*/ 42 w 108"/>
              <a:gd name="T25" fmla="*/ 31 h 61"/>
              <a:gd name="T26" fmla="*/ 54 w 108"/>
              <a:gd name="T27" fmla="*/ 19 h 61"/>
              <a:gd name="T28" fmla="*/ 54 w 108"/>
              <a:gd name="T29" fmla="*/ 31 h 61"/>
              <a:gd name="T30" fmla="*/ 66 w 108"/>
              <a:gd name="T31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61">
                <a:moveTo>
                  <a:pt x="108" y="31"/>
                </a:moveTo>
                <a:cubicBezTo>
                  <a:pt x="108" y="35"/>
                  <a:pt x="89" y="61"/>
                  <a:pt x="54" y="61"/>
                </a:cubicBezTo>
                <a:cubicBezTo>
                  <a:pt x="18" y="61"/>
                  <a:pt x="0" y="35"/>
                  <a:pt x="0" y="31"/>
                </a:cubicBezTo>
                <a:cubicBezTo>
                  <a:pt x="0" y="26"/>
                  <a:pt x="18" y="0"/>
                  <a:pt x="54" y="0"/>
                </a:cubicBezTo>
                <a:cubicBezTo>
                  <a:pt x="89" y="0"/>
                  <a:pt x="108" y="26"/>
                  <a:pt x="108" y="31"/>
                </a:cubicBezTo>
                <a:close/>
                <a:moveTo>
                  <a:pt x="78" y="31"/>
                </a:moveTo>
                <a:cubicBezTo>
                  <a:pt x="78" y="18"/>
                  <a:pt x="67" y="7"/>
                  <a:pt x="54" y="7"/>
                </a:cubicBezTo>
                <a:cubicBezTo>
                  <a:pt x="40" y="7"/>
                  <a:pt x="30" y="18"/>
                  <a:pt x="30" y="31"/>
                </a:cubicBezTo>
                <a:cubicBezTo>
                  <a:pt x="30" y="43"/>
                  <a:pt x="40" y="54"/>
                  <a:pt x="54" y="54"/>
                </a:cubicBezTo>
                <a:cubicBezTo>
                  <a:pt x="67" y="54"/>
                  <a:pt x="78" y="43"/>
                  <a:pt x="78" y="31"/>
                </a:cubicBezTo>
                <a:close/>
                <a:moveTo>
                  <a:pt x="66" y="31"/>
                </a:moveTo>
                <a:cubicBezTo>
                  <a:pt x="66" y="37"/>
                  <a:pt x="60" y="42"/>
                  <a:pt x="54" y="42"/>
                </a:cubicBezTo>
                <a:cubicBezTo>
                  <a:pt x="47" y="42"/>
                  <a:pt x="42" y="37"/>
                  <a:pt x="42" y="31"/>
                </a:cubicBezTo>
                <a:cubicBezTo>
                  <a:pt x="42" y="24"/>
                  <a:pt x="47" y="19"/>
                  <a:pt x="54" y="19"/>
                </a:cubicBezTo>
                <a:cubicBezTo>
                  <a:pt x="57" y="19"/>
                  <a:pt x="51" y="28"/>
                  <a:pt x="54" y="31"/>
                </a:cubicBezTo>
                <a:cubicBezTo>
                  <a:pt x="55" y="33"/>
                  <a:pt x="66" y="27"/>
                  <a:pt x="66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>
              <a:cs typeface="+mn-ea"/>
              <a:sym typeface="+mn-lt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11262360" y="411797"/>
            <a:ext cx="640080" cy="365125"/>
          </a:xfrm>
        </p:spPr>
        <p:txBody>
          <a:bodyPr/>
          <a:lstStyle/>
          <a:p>
            <a:pPr>
              <a:lnSpc>
                <a:spcPct val="130000"/>
              </a:lnSpc>
            </a:pPr>
            <a:fld id="{EA01570A-8480-497D-96D4-D725A6D7C6AA}" type="slidenum">
              <a:rPr lang="en-US" smtClean="0">
                <a:cs typeface="+mn-ea"/>
                <a:sym typeface="+mn-lt"/>
              </a:rPr>
              <a:pPr>
                <a:lnSpc>
                  <a:spcPct val="130000"/>
                </a:lnSpc>
              </a:pPr>
              <a:t>15</a:t>
            </a:fld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725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4" y="-762000"/>
            <a:ext cx="12192000" cy="7620000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auto">
          <a:xfrm>
            <a:off x="3350419" y="1146412"/>
            <a:ext cx="5491162" cy="4565178"/>
          </a:xfrm>
          <a:custGeom>
            <a:avLst/>
            <a:gdLst>
              <a:gd name="T0" fmla="*/ 1339 w 1720"/>
              <a:gd name="T1" fmla="*/ 69 h 1520"/>
              <a:gd name="T2" fmla="*/ 1219 w 1720"/>
              <a:gd name="T3" fmla="*/ 0 h 1520"/>
              <a:gd name="T4" fmla="*/ 501 w 1720"/>
              <a:gd name="T5" fmla="*/ 0 h 1520"/>
              <a:gd name="T6" fmla="*/ 381 w 1720"/>
              <a:gd name="T7" fmla="*/ 69 h 1520"/>
              <a:gd name="T8" fmla="*/ 22 w 1720"/>
              <a:gd name="T9" fmla="*/ 691 h 1520"/>
              <a:gd name="T10" fmla="*/ 22 w 1720"/>
              <a:gd name="T11" fmla="*/ 829 h 1520"/>
              <a:gd name="T12" fmla="*/ 381 w 1720"/>
              <a:gd name="T13" fmla="*/ 1451 h 1520"/>
              <a:gd name="T14" fmla="*/ 501 w 1720"/>
              <a:gd name="T15" fmla="*/ 1520 h 1520"/>
              <a:gd name="T16" fmla="*/ 1219 w 1720"/>
              <a:gd name="T17" fmla="*/ 1520 h 1520"/>
              <a:gd name="T18" fmla="*/ 1339 w 1720"/>
              <a:gd name="T19" fmla="*/ 1451 h 1520"/>
              <a:gd name="T20" fmla="*/ 1698 w 1720"/>
              <a:gd name="T21" fmla="*/ 829 h 1520"/>
              <a:gd name="T22" fmla="*/ 1698 w 1720"/>
              <a:gd name="T23" fmla="*/ 691 h 1520"/>
              <a:gd name="T24" fmla="*/ 1339 w 1720"/>
              <a:gd name="T25" fmla="*/ 69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0" h="1520">
                <a:moveTo>
                  <a:pt x="1339" y="69"/>
                </a:moveTo>
                <a:cubicBezTo>
                  <a:pt x="1317" y="31"/>
                  <a:pt x="1263" y="0"/>
                  <a:pt x="1219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457" y="0"/>
                  <a:pt x="403" y="31"/>
                  <a:pt x="381" y="69"/>
                </a:cubicBezTo>
                <a:cubicBezTo>
                  <a:pt x="22" y="691"/>
                  <a:pt x="22" y="691"/>
                  <a:pt x="22" y="691"/>
                </a:cubicBezTo>
                <a:cubicBezTo>
                  <a:pt x="0" y="729"/>
                  <a:pt x="0" y="791"/>
                  <a:pt x="22" y="829"/>
                </a:cubicBezTo>
                <a:cubicBezTo>
                  <a:pt x="381" y="1451"/>
                  <a:pt x="381" y="1451"/>
                  <a:pt x="381" y="1451"/>
                </a:cubicBezTo>
                <a:cubicBezTo>
                  <a:pt x="403" y="1489"/>
                  <a:pt x="457" y="1520"/>
                  <a:pt x="501" y="1520"/>
                </a:cubicBezTo>
                <a:cubicBezTo>
                  <a:pt x="1219" y="1520"/>
                  <a:pt x="1219" y="1520"/>
                  <a:pt x="1219" y="1520"/>
                </a:cubicBezTo>
                <a:cubicBezTo>
                  <a:pt x="1263" y="1520"/>
                  <a:pt x="1317" y="1489"/>
                  <a:pt x="1339" y="1451"/>
                </a:cubicBezTo>
                <a:cubicBezTo>
                  <a:pt x="1698" y="829"/>
                  <a:pt x="1698" y="829"/>
                  <a:pt x="1698" y="829"/>
                </a:cubicBezTo>
                <a:cubicBezTo>
                  <a:pt x="1720" y="791"/>
                  <a:pt x="1720" y="729"/>
                  <a:pt x="1698" y="691"/>
                </a:cubicBezTo>
                <a:lnTo>
                  <a:pt x="1339" y="69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092359" y="1566278"/>
            <a:ext cx="20072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B49B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END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19B49B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750425" y="3457076"/>
            <a:ext cx="2907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4000" b="1" dirty="0">
                <a:solidFill>
                  <a:srgbClr val="242424"/>
                </a:solidFill>
                <a:cs typeface="+mn-ea"/>
                <a:sym typeface="+mn-lt"/>
              </a:rPr>
              <a:t>Thank you</a:t>
            </a:r>
            <a:r>
              <a:rPr lang="zh-CN" altLang="en-US" sz="4000" b="1" noProof="0" dirty="0" smtClean="0">
                <a:solidFill>
                  <a:srgbClr val="242424"/>
                </a:solidFill>
                <a:latin typeface="Calibri"/>
                <a:ea typeface="微软雅黑"/>
                <a:cs typeface="+mn-ea"/>
                <a:sym typeface="+mn-lt"/>
              </a:rPr>
              <a:t>！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2894773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64"/>
          <p:cNvSpPr/>
          <p:nvPr/>
        </p:nvSpPr>
        <p:spPr>
          <a:xfrm>
            <a:off x="5210456" y="4687507"/>
            <a:ext cx="1987400" cy="491319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Team 15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11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414" t="-180" r="5536" b="-462"/>
          <a:stretch/>
        </p:blipFill>
        <p:spPr>
          <a:xfrm>
            <a:off x="-9427" y="-75414"/>
            <a:ext cx="12179431" cy="29882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36012" y="4266789"/>
            <a:ext cx="2316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3600" b="1" dirty="0" smtClean="0">
                <a:solidFill>
                  <a:srgbClr val="242424"/>
                </a:solidFill>
              </a:rPr>
              <a:t>Motivation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4781266" y="1949456"/>
            <a:ext cx="2629468" cy="2186058"/>
          </a:xfrm>
          <a:custGeom>
            <a:avLst/>
            <a:gdLst>
              <a:gd name="T0" fmla="*/ 1339 w 1720"/>
              <a:gd name="T1" fmla="*/ 69 h 1520"/>
              <a:gd name="T2" fmla="*/ 1219 w 1720"/>
              <a:gd name="T3" fmla="*/ 0 h 1520"/>
              <a:gd name="T4" fmla="*/ 501 w 1720"/>
              <a:gd name="T5" fmla="*/ 0 h 1520"/>
              <a:gd name="T6" fmla="*/ 381 w 1720"/>
              <a:gd name="T7" fmla="*/ 69 h 1520"/>
              <a:gd name="T8" fmla="*/ 22 w 1720"/>
              <a:gd name="T9" fmla="*/ 691 h 1520"/>
              <a:gd name="T10" fmla="*/ 22 w 1720"/>
              <a:gd name="T11" fmla="*/ 829 h 1520"/>
              <a:gd name="T12" fmla="*/ 381 w 1720"/>
              <a:gd name="T13" fmla="*/ 1451 h 1520"/>
              <a:gd name="T14" fmla="*/ 501 w 1720"/>
              <a:gd name="T15" fmla="*/ 1520 h 1520"/>
              <a:gd name="T16" fmla="*/ 1219 w 1720"/>
              <a:gd name="T17" fmla="*/ 1520 h 1520"/>
              <a:gd name="T18" fmla="*/ 1339 w 1720"/>
              <a:gd name="T19" fmla="*/ 1451 h 1520"/>
              <a:gd name="T20" fmla="*/ 1698 w 1720"/>
              <a:gd name="T21" fmla="*/ 829 h 1520"/>
              <a:gd name="T22" fmla="*/ 1698 w 1720"/>
              <a:gd name="T23" fmla="*/ 691 h 1520"/>
              <a:gd name="T24" fmla="*/ 1339 w 1720"/>
              <a:gd name="T25" fmla="*/ 69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0" h="1520">
                <a:moveTo>
                  <a:pt x="1339" y="69"/>
                </a:moveTo>
                <a:cubicBezTo>
                  <a:pt x="1317" y="31"/>
                  <a:pt x="1263" y="0"/>
                  <a:pt x="1219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457" y="0"/>
                  <a:pt x="403" y="31"/>
                  <a:pt x="381" y="69"/>
                </a:cubicBezTo>
                <a:cubicBezTo>
                  <a:pt x="22" y="691"/>
                  <a:pt x="22" y="691"/>
                  <a:pt x="22" y="691"/>
                </a:cubicBezTo>
                <a:cubicBezTo>
                  <a:pt x="0" y="729"/>
                  <a:pt x="0" y="791"/>
                  <a:pt x="22" y="829"/>
                </a:cubicBezTo>
                <a:cubicBezTo>
                  <a:pt x="381" y="1451"/>
                  <a:pt x="381" y="1451"/>
                  <a:pt x="381" y="1451"/>
                </a:cubicBezTo>
                <a:cubicBezTo>
                  <a:pt x="403" y="1489"/>
                  <a:pt x="457" y="1520"/>
                  <a:pt x="501" y="1520"/>
                </a:cubicBezTo>
                <a:cubicBezTo>
                  <a:pt x="1219" y="1520"/>
                  <a:pt x="1219" y="1520"/>
                  <a:pt x="1219" y="1520"/>
                </a:cubicBezTo>
                <a:cubicBezTo>
                  <a:pt x="1263" y="1520"/>
                  <a:pt x="1317" y="1489"/>
                  <a:pt x="1339" y="1451"/>
                </a:cubicBezTo>
                <a:cubicBezTo>
                  <a:pt x="1698" y="829"/>
                  <a:pt x="1698" y="829"/>
                  <a:pt x="1698" y="829"/>
                </a:cubicBezTo>
                <a:cubicBezTo>
                  <a:pt x="1720" y="791"/>
                  <a:pt x="1720" y="729"/>
                  <a:pt x="1698" y="691"/>
                </a:cubicBezTo>
                <a:lnTo>
                  <a:pt x="1339" y="69"/>
                </a:lnTo>
                <a:close/>
              </a:path>
            </a:pathLst>
          </a:custGeom>
          <a:solidFill>
            <a:schemeClr val="bg2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69629" y="224473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B49B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01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9B49B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5" y="3156788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THE PART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146464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658678" y="3042484"/>
            <a:ext cx="874644" cy="0"/>
            <a:chOff x="5625548" y="3867892"/>
            <a:chExt cx="874644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54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Motivation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62360" y="411797"/>
            <a:ext cx="64008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ctr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4" name="Freeform 5"/>
          <p:cNvSpPr>
            <a:spLocks/>
          </p:cNvSpPr>
          <p:nvPr/>
        </p:nvSpPr>
        <p:spPr bwMode="auto">
          <a:xfrm>
            <a:off x="4127893" y="1845594"/>
            <a:ext cx="1803580" cy="3925805"/>
          </a:xfrm>
          <a:custGeom>
            <a:avLst/>
            <a:gdLst>
              <a:gd name="T0" fmla="*/ 490 w 490"/>
              <a:gd name="T1" fmla="*/ 166 h 1067"/>
              <a:gd name="T2" fmla="*/ 469 w 490"/>
              <a:gd name="T3" fmla="*/ 0 h 1067"/>
              <a:gd name="T4" fmla="*/ 0 w 490"/>
              <a:gd name="T5" fmla="*/ 531 h 1067"/>
              <a:gd name="T6" fmla="*/ 97 w 490"/>
              <a:gd name="T7" fmla="*/ 839 h 1067"/>
              <a:gd name="T8" fmla="*/ 340 w 490"/>
              <a:gd name="T9" fmla="*/ 1030 h 1067"/>
              <a:gd name="T10" fmla="*/ 331 w 490"/>
              <a:gd name="T11" fmla="*/ 1067 h 1067"/>
              <a:gd name="T12" fmla="*/ 480 w 490"/>
              <a:gd name="T13" fmla="*/ 979 h 1067"/>
              <a:gd name="T14" fmla="*/ 392 w 490"/>
              <a:gd name="T15" fmla="*/ 830 h 1067"/>
              <a:gd name="T16" fmla="*/ 383 w 490"/>
              <a:gd name="T17" fmla="*/ 865 h 1067"/>
              <a:gd name="T18" fmla="*/ 167 w 490"/>
              <a:gd name="T19" fmla="*/ 531 h 1067"/>
              <a:gd name="T20" fmla="*/ 490 w 490"/>
              <a:gd name="T21" fmla="*/ 16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0" h="1067">
                <a:moveTo>
                  <a:pt x="490" y="166"/>
                </a:moveTo>
                <a:cubicBezTo>
                  <a:pt x="469" y="0"/>
                  <a:pt x="469" y="0"/>
                  <a:pt x="469" y="0"/>
                </a:cubicBezTo>
                <a:cubicBezTo>
                  <a:pt x="202" y="33"/>
                  <a:pt x="0" y="261"/>
                  <a:pt x="0" y="531"/>
                </a:cubicBezTo>
                <a:cubicBezTo>
                  <a:pt x="0" y="642"/>
                  <a:pt x="33" y="749"/>
                  <a:pt x="97" y="839"/>
                </a:cubicBezTo>
                <a:cubicBezTo>
                  <a:pt x="158" y="926"/>
                  <a:pt x="242" y="991"/>
                  <a:pt x="340" y="1030"/>
                </a:cubicBezTo>
                <a:cubicBezTo>
                  <a:pt x="331" y="1067"/>
                  <a:pt x="331" y="1067"/>
                  <a:pt x="331" y="1067"/>
                </a:cubicBezTo>
                <a:cubicBezTo>
                  <a:pt x="480" y="979"/>
                  <a:pt x="480" y="979"/>
                  <a:pt x="480" y="979"/>
                </a:cubicBezTo>
                <a:cubicBezTo>
                  <a:pt x="392" y="830"/>
                  <a:pt x="392" y="830"/>
                  <a:pt x="392" y="830"/>
                </a:cubicBezTo>
                <a:cubicBezTo>
                  <a:pt x="383" y="865"/>
                  <a:pt x="383" y="865"/>
                  <a:pt x="383" y="865"/>
                </a:cubicBezTo>
                <a:cubicBezTo>
                  <a:pt x="253" y="806"/>
                  <a:pt x="167" y="675"/>
                  <a:pt x="167" y="531"/>
                </a:cubicBezTo>
                <a:cubicBezTo>
                  <a:pt x="167" y="346"/>
                  <a:pt x="306" y="189"/>
                  <a:pt x="490" y="1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5" name="Freeform 6"/>
          <p:cNvSpPr>
            <a:spLocks/>
          </p:cNvSpPr>
          <p:nvPr/>
        </p:nvSpPr>
        <p:spPr bwMode="auto">
          <a:xfrm>
            <a:off x="6258447" y="1845594"/>
            <a:ext cx="1805663" cy="3925805"/>
          </a:xfrm>
          <a:custGeom>
            <a:avLst/>
            <a:gdLst>
              <a:gd name="T0" fmla="*/ 393 w 490"/>
              <a:gd name="T1" fmla="*/ 228 h 1067"/>
              <a:gd name="T2" fmla="*/ 149 w 490"/>
              <a:gd name="T3" fmla="*/ 38 h 1067"/>
              <a:gd name="T4" fmla="*/ 159 w 490"/>
              <a:gd name="T5" fmla="*/ 0 h 1067"/>
              <a:gd name="T6" fmla="*/ 10 w 490"/>
              <a:gd name="T7" fmla="*/ 88 h 1067"/>
              <a:gd name="T8" fmla="*/ 98 w 490"/>
              <a:gd name="T9" fmla="*/ 237 h 1067"/>
              <a:gd name="T10" fmla="*/ 107 w 490"/>
              <a:gd name="T11" fmla="*/ 202 h 1067"/>
              <a:gd name="T12" fmla="*/ 323 w 490"/>
              <a:gd name="T13" fmla="*/ 536 h 1067"/>
              <a:gd name="T14" fmla="*/ 0 w 490"/>
              <a:gd name="T15" fmla="*/ 901 h 1067"/>
              <a:gd name="T16" fmla="*/ 20 w 490"/>
              <a:gd name="T17" fmla="*/ 1067 h 1067"/>
              <a:gd name="T18" fmla="*/ 490 w 490"/>
              <a:gd name="T19" fmla="*/ 536 h 1067"/>
              <a:gd name="T20" fmla="*/ 393 w 490"/>
              <a:gd name="T21" fmla="*/ 228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0" h="1067">
                <a:moveTo>
                  <a:pt x="393" y="228"/>
                </a:moveTo>
                <a:cubicBezTo>
                  <a:pt x="331" y="141"/>
                  <a:pt x="248" y="76"/>
                  <a:pt x="149" y="38"/>
                </a:cubicBezTo>
                <a:cubicBezTo>
                  <a:pt x="159" y="0"/>
                  <a:pt x="159" y="0"/>
                  <a:pt x="159" y="0"/>
                </a:cubicBezTo>
                <a:cubicBezTo>
                  <a:pt x="10" y="88"/>
                  <a:pt x="10" y="88"/>
                  <a:pt x="10" y="88"/>
                </a:cubicBezTo>
                <a:cubicBezTo>
                  <a:pt x="98" y="237"/>
                  <a:pt x="98" y="237"/>
                  <a:pt x="98" y="237"/>
                </a:cubicBezTo>
                <a:cubicBezTo>
                  <a:pt x="107" y="202"/>
                  <a:pt x="107" y="202"/>
                  <a:pt x="107" y="202"/>
                </a:cubicBezTo>
                <a:cubicBezTo>
                  <a:pt x="237" y="261"/>
                  <a:pt x="323" y="392"/>
                  <a:pt x="323" y="536"/>
                </a:cubicBezTo>
                <a:cubicBezTo>
                  <a:pt x="323" y="722"/>
                  <a:pt x="184" y="878"/>
                  <a:pt x="0" y="901"/>
                </a:cubicBezTo>
                <a:cubicBezTo>
                  <a:pt x="20" y="1067"/>
                  <a:pt x="20" y="1067"/>
                  <a:pt x="20" y="1067"/>
                </a:cubicBezTo>
                <a:cubicBezTo>
                  <a:pt x="288" y="1035"/>
                  <a:pt x="490" y="806"/>
                  <a:pt x="490" y="536"/>
                </a:cubicBezTo>
                <a:cubicBezTo>
                  <a:pt x="490" y="425"/>
                  <a:pt x="457" y="318"/>
                  <a:pt x="393" y="2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6" name="TextBox 125"/>
          <p:cNvSpPr txBox="1"/>
          <p:nvPr/>
        </p:nvSpPr>
        <p:spPr>
          <a:xfrm rot="5400000">
            <a:off x="6925138" y="3563799"/>
            <a:ext cx="1142137" cy="489399"/>
          </a:xfrm>
          <a:prstGeom prst="rect">
            <a:avLst/>
          </a:prstGeom>
          <a:noFill/>
        </p:spPr>
        <p:txBody>
          <a:bodyPr wrap="none" rtlCol="0" anchor="ctr">
            <a:prstTxWarp prst="textArchUp">
              <a:avLst/>
            </a:prstTxWarp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4000" b="1" dirty="0" smtClean="0">
                <a:solidFill>
                  <a:srgbClr val="FFFFFF"/>
                </a:solidFill>
                <a:cs typeface="+mn-ea"/>
                <a:sym typeface="+mn-lt"/>
              </a:rPr>
              <a:t>Business Goals</a:t>
            </a:r>
            <a:endParaRPr lang="zh-CN" altLang="en-US" sz="4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4185844" y="3563799"/>
            <a:ext cx="1198280" cy="489399"/>
          </a:xfrm>
          <a:prstGeom prst="rect">
            <a:avLst/>
          </a:prstGeom>
          <a:noFill/>
        </p:spPr>
        <p:txBody>
          <a:bodyPr wrap="none" rtlCol="0" anchor="ctr">
            <a:prstTxWarp prst="textArchUp">
              <a:avLst/>
            </a:prstTxWarp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4000" b="1" dirty="0" smtClean="0">
                <a:solidFill>
                  <a:srgbClr val="FFFFFF"/>
                </a:solidFill>
                <a:cs typeface="+mn-ea"/>
                <a:sym typeface="+mn-lt"/>
              </a:rPr>
              <a:t>Design Goals</a:t>
            </a:r>
            <a:endParaRPr lang="zh-CN" altLang="en-US" sz="4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775631" y="2896984"/>
            <a:ext cx="298264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3200" b="1" dirty="0" smtClean="0">
                <a:cs typeface="+mn-ea"/>
                <a:sym typeface="+mn-lt"/>
              </a:rPr>
              <a:t>Business Goals</a:t>
            </a:r>
            <a:endParaRPr lang="id-ID" altLang="zh-CN" sz="3200" b="1" dirty="0">
              <a:cs typeface="+mn-ea"/>
              <a:sym typeface="+mn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91819" y="2862498"/>
            <a:ext cx="298264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200" b="1" dirty="0">
                <a:cs typeface="+mn-ea"/>
                <a:sym typeface="+mn-lt"/>
              </a:rPr>
              <a:t>Design Goals</a:t>
            </a:r>
            <a:endParaRPr lang="zh-CN" altLang="en-US" sz="3200" b="1" dirty="0">
              <a:cs typeface="+mn-ea"/>
              <a:sym typeface="+mn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81000" y="3876006"/>
            <a:ext cx="330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420099" y="3876006"/>
            <a:ext cx="330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436303" y="5092681"/>
            <a:ext cx="402167" cy="346604"/>
            <a:chOff x="2374900" y="5219700"/>
            <a:chExt cx="482601" cy="415925"/>
          </a:xfrm>
          <a:solidFill>
            <a:schemeClr val="accent6"/>
          </a:solidFill>
        </p:grpSpPr>
        <p:sp>
          <p:nvSpPr>
            <p:cNvPr id="135" name="Freeform 5"/>
            <p:cNvSpPr>
              <a:spLocks/>
            </p:cNvSpPr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Freeform 6"/>
            <p:cNvSpPr>
              <a:spLocks/>
            </p:cNvSpPr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Freeform 8"/>
            <p:cNvSpPr>
              <a:spLocks/>
            </p:cNvSpPr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Freeform 9"/>
            <p:cNvSpPr>
              <a:spLocks/>
            </p:cNvSpPr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436303" y="4333211"/>
            <a:ext cx="402165" cy="326760"/>
            <a:chOff x="2317750" y="4330700"/>
            <a:chExt cx="482600" cy="392113"/>
          </a:xfrm>
          <a:solidFill>
            <a:schemeClr val="accent4"/>
          </a:solidFill>
        </p:grpSpPr>
        <p:sp>
          <p:nvSpPr>
            <p:cNvPr id="142" name="Freeform 11"/>
            <p:cNvSpPr>
              <a:spLocks noEditPoints="1"/>
            </p:cNvSpPr>
            <p:nvPr/>
          </p:nvSpPr>
          <p:spPr bwMode="auto">
            <a:xfrm>
              <a:off x="2317750" y="4330700"/>
              <a:ext cx="482600" cy="392113"/>
            </a:xfrm>
            <a:custGeom>
              <a:avLst/>
              <a:gdLst>
                <a:gd name="T0" fmla="*/ 304 w 304"/>
                <a:gd name="T1" fmla="*/ 247 h 247"/>
                <a:gd name="T2" fmla="*/ 0 w 304"/>
                <a:gd name="T3" fmla="*/ 247 h 247"/>
                <a:gd name="T4" fmla="*/ 0 w 304"/>
                <a:gd name="T5" fmla="*/ 0 h 247"/>
                <a:gd name="T6" fmla="*/ 304 w 304"/>
                <a:gd name="T7" fmla="*/ 0 h 247"/>
                <a:gd name="T8" fmla="*/ 304 w 304"/>
                <a:gd name="T9" fmla="*/ 247 h 247"/>
                <a:gd name="T10" fmla="*/ 19 w 304"/>
                <a:gd name="T11" fmla="*/ 228 h 247"/>
                <a:gd name="T12" fmla="*/ 285 w 304"/>
                <a:gd name="T13" fmla="*/ 228 h 247"/>
                <a:gd name="T14" fmla="*/ 285 w 304"/>
                <a:gd name="T15" fmla="*/ 19 h 247"/>
                <a:gd name="T16" fmla="*/ 19 w 304"/>
                <a:gd name="T17" fmla="*/ 19 h 247"/>
                <a:gd name="T18" fmla="*/ 19 w 304"/>
                <a:gd name="T19" fmla="*/ 22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247">
                  <a:moveTo>
                    <a:pt x="304" y="247"/>
                  </a:moveTo>
                  <a:lnTo>
                    <a:pt x="0" y="247"/>
                  </a:lnTo>
                  <a:lnTo>
                    <a:pt x="0" y="0"/>
                  </a:lnTo>
                  <a:lnTo>
                    <a:pt x="304" y="0"/>
                  </a:lnTo>
                  <a:lnTo>
                    <a:pt x="304" y="247"/>
                  </a:lnTo>
                  <a:close/>
                  <a:moveTo>
                    <a:pt x="19" y="228"/>
                  </a:moveTo>
                  <a:lnTo>
                    <a:pt x="285" y="228"/>
                  </a:lnTo>
                  <a:lnTo>
                    <a:pt x="285" y="19"/>
                  </a:lnTo>
                  <a:lnTo>
                    <a:pt x="19" y="19"/>
                  </a:lnTo>
                  <a:lnTo>
                    <a:pt x="19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3" name="Freeform 12"/>
            <p:cNvSpPr>
              <a:spLocks/>
            </p:cNvSpPr>
            <p:nvPr/>
          </p:nvSpPr>
          <p:spPr bwMode="auto">
            <a:xfrm>
              <a:off x="2366963" y="4459288"/>
              <a:ext cx="279400" cy="211138"/>
            </a:xfrm>
            <a:custGeom>
              <a:avLst/>
              <a:gdLst>
                <a:gd name="T0" fmla="*/ 162 w 176"/>
                <a:gd name="T1" fmla="*/ 133 h 133"/>
                <a:gd name="T2" fmla="*/ 64 w 176"/>
                <a:gd name="T3" fmla="*/ 26 h 133"/>
                <a:gd name="T4" fmla="*/ 14 w 176"/>
                <a:gd name="T5" fmla="*/ 78 h 133"/>
                <a:gd name="T6" fmla="*/ 0 w 176"/>
                <a:gd name="T7" fmla="*/ 64 h 133"/>
                <a:gd name="T8" fmla="*/ 64 w 176"/>
                <a:gd name="T9" fmla="*/ 0 h 133"/>
                <a:gd name="T10" fmla="*/ 176 w 176"/>
                <a:gd name="T11" fmla="*/ 121 h 133"/>
                <a:gd name="T12" fmla="*/ 162 w 176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133">
                  <a:moveTo>
                    <a:pt x="162" y="133"/>
                  </a:moveTo>
                  <a:lnTo>
                    <a:pt x="64" y="26"/>
                  </a:lnTo>
                  <a:lnTo>
                    <a:pt x="14" y="78"/>
                  </a:lnTo>
                  <a:lnTo>
                    <a:pt x="0" y="64"/>
                  </a:lnTo>
                  <a:lnTo>
                    <a:pt x="64" y="0"/>
                  </a:lnTo>
                  <a:lnTo>
                    <a:pt x="176" y="121"/>
                  </a:lnTo>
                  <a:lnTo>
                    <a:pt x="162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4" name="Freeform 13"/>
            <p:cNvSpPr>
              <a:spLocks/>
            </p:cNvSpPr>
            <p:nvPr/>
          </p:nvSpPr>
          <p:spPr bwMode="auto">
            <a:xfrm>
              <a:off x="2586038" y="4519613"/>
              <a:ext cx="165100" cy="109538"/>
            </a:xfrm>
            <a:custGeom>
              <a:avLst/>
              <a:gdLst>
                <a:gd name="T0" fmla="*/ 90 w 104"/>
                <a:gd name="T1" fmla="*/ 69 h 69"/>
                <a:gd name="T2" fmla="*/ 50 w 104"/>
                <a:gd name="T3" fmla="*/ 26 h 69"/>
                <a:gd name="T4" fmla="*/ 14 w 104"/>
                <a:gd name="T5" fmla="*/ 66 h 69"/>
                <a:gd name="T6" fmla="*/ 0 w 104"/>
                <a:gd name="T7" fmla="*/ 52 h 69"/>
                <a:gd name="T8" fmla="*/ 50 w 104"/>
                <a:gd name="T9" fmla="*/ 0 h 69"/>
                <a:gd name="T10" fmla="*/ 104 w 104"/>
                <a:gd name="T11" fmla="*/ 54 h 69"/>
                <a:gd name="T12" fmla="*/ 90 w 104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9">
                  <a:moveTo>
                    <a:pt x="90" y="69"/>
                  </a:moveTo>
                  <a:lnTo>
                    <a:pt x="50" y="26"/>
                  </a:lnTo>
                  <a:lnTo>
                    <a:pt x="14" y="66"/>
                  </a:lnTo>
                  <a:lnTo>
                    <a:pt x="0" y="52"/>
                  </a:lnTo>
                  <a:lnTo>
                    <a:pt x="50" y="0"/>
                  </a:lnTo>
                  <a:lnTo>
                    <a:pt x="104" y="54"/>
                  </a:lnTo>
                  <a:lnTo>
                    <a:pt x="9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5" name="Freeform 14"/>
            <p:cNvSpPr>
              <a:spLocks noEditPoints="1"/>
            </p:cNvSpPr>
            <p:nvPr/>
          </p:nvSpPr>
          <p:spPr bwMode="auto">
            <a:xfrm>
              <a:off x="2544763" y="4421188"/>
              <a:ext cx="90488" cy="90488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259607" y="4878643"/>
            <a:ext cx="402165" cy="326760"/>
            <a:chOff x="2306638" y="3644900"/>
            <a:chExt cx="482600" cy="392113"/>
          </a:xfrm>
          <a:solidFill>
            <a:schemeClr val="accent3"/>
          </a:solidFill>
        </p:grpSpPr>
        <p:sp>
          <p:nvSpPr>
            <p:cNvPr id="147" name="Freeform 15"/>
            <p:cNvSpPr>
              <a:spLocks/>
            </p:cNvSpPr>
            <p:nvPr/>
          </p:nvSpPr>
          <p:spPr bwMode="auto">
            <a:xfrm>
              <a:off x="2306638" y="3644900"/>
              <a:ext cx="482600" cy="392113"/>
            </a:xfrm>
            <a:custGeom>
              <a:avLst/>
              <a:gdLst>
                <a:gd name="T0" fmla="*/ 304 w 304"/>
                <a:gd name="T1" fmla="*/ 247 h 247"/>
                <a:gd name="T2" fmla="*/ 228 w 304"/>
                <a:gd name="T3" fmla="*/ 247 h 247"/>
                <a:gd name="T4" fmla="*/ 228 w 304"/>
                <a:gd name="T5" fmla="*/ 228 h 247"/>
                <a:gd name="T6" fmla="*/ 285 w 304"/>
                <a:gd name="T7" fmla="*/ 228 h 247"/>
                <a:gd name="T8" fmla="*/ 285 w 304"/>
                <a:gd name="T9" fmla="*/ 66 h 247"/>
                <a:gd name="T10" fmla="*/ 221 w 304"/>
                <a:gd name="T11" fmla="*/ 66 h 247"/>
                <a:gd name="T12" fmla="*/ 192 w 304"/>
                <a:gd name="T13" fmla="*/ 19 h 247"/>
                <a:gd name="T14" fmla="*/ 109 w 304"/>
                <a:gd name="T15" fmla="*/ 19 h 247"/>
                <a:gd name="T16" fmla="*/ 81 w 304"/>
                <a:gd name="T17" fmla="*/ 66 h 247"/>
                <a:gd name="T18" fmla="*/ 19 w 304"/>
                <a:gd name="T19" fmla="*/ 66 h 247"/>
                <a:gd name="T20" fmla="*/ 19 w 304"/>
                <a:gd name="T21" fmla="*/ 228 h 247"/>
                <a:gd name="T22" fmla="*/ 76 w 304"/>
                <a:gd name="T23" fmla="*/ 228 h 247"/>
                <a:gd name="T24" fmla="*/ 76 w 304"/>
                <a:gd name="T25" fmla="*/ 247 h 247"/>
                <a:gd name="T26" fmla="*/ 0 w 304"/>
                <a:gd name="T27" fmla="*/ 247 h 247"/>
                <a:gd name="T28" fmla="*/ 0 w 304"/>
                <a:gd name="T29" fmla="*/ 47 h 247"/>
                <a:gd name="T30" fmla="*/ 69 w 304"/>
                <a:gd name="T31" fmla="*/ 47 h 247"/>
                <a:gd name="T32" fmla="*/ 97 w 304"/>
                <a:gd name="T33" fmla="*/ 0 h 247"/>
                <a:gd name="T34" fmla="*/ 204 w 304"/>
                <a:gd name="T35" fmla="*/ 0 h 247"/>
                <a:gd name="T36" fmla="*/ 233 w 304"/>
                <a:gd name="T37" fmla="*/ 47 h 247"/>
                <a:gd name="T38" fmla="*/ 304 w 304"/>
                <a:gd name="T39" fmla="*/ 47 h 247"/>
                <a:gd name="T40" fmla="*/ 304 w 304"/>
                <a:gd name="T4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4" h="247">
                  <a:moveTo>
                    <a:pt x="304" y="247"/>
                  </a:moveTo>
                  <a:lnTo>
                    <a:pt x="228" y="247"/>
                  </a:lnTo>
                  <a:lnTo>
                    <a:pt x="228" y="228"/>
                  </a:lnTo>
                  <a:lnTo>
                    <a:pt x="285" y="228"/>
                  </a:lnTo>
                  <a:lnTo>
                    <a:pt x="285" y="66"/>
                  </a:lnTo>
                  <a:lnTo>
                    <a:pt x="221" y="66"/>
                  </a:lnTo>
                  <a:lnTo>
                    <a:pt x="192" y="19"/>
                  </a:lnTo>
                  <a:lnTo>
                    <a:pt x="109" y="19"/>
                  </a:lnTo>
                  <a:lnTo>
                    <a:pt x="81" y="66"/>
                  </a:lnTo>
                  <a:lnTo>
                    <a:pt x="19" y="66"/>
                  </a:lnTo>
                  <a:lnTo>
                    <a:pt x="19" y="228"/>
                  </a:lnTo>
                  <a:lnTo>
                    <a:pt x="76" y="228"/>
                  </a:lnTo>
                  <a:lnTo>
                    <a:pt x="76" y="247"/>
                  </a:lnTo>
                  <a:lnTo>
                    <a:pt x="0" y="247"/>
                  </a:lnTo>
                  <a:lnTo>
                    <a:pt x="0" y="47"/>
                  </a:lnTo>
                  <a:lnTo>
                    <a:pt x="69" y="47"/>
                  </a:lnTo>
                  <a:lnTo>
                    <a:pt x="97" y="0"/>
                  </a:lnTo>
                  <a:lnTo>
                    <a:pt x="204" y="0"/>
                  </a:lnTo>
                  <a:lnTo>
                    <a:pt x="233" y="47"/>
                  </a:lnTo>
                  <a:lnTo>
                    <a:pt x="304" y="47"/>
                  </a:lnTo>
                  <a:lnTo>
                    <a:pt x="304" y="2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8" name="Freeform 16"/>
            <p:cNvSpPr>
              <a:spLocks noEditPoints="1"/>
            </p:cNvSpPr>
            <p:nvPr/>
          </p:nvSpPr>
          <p:spPr bwMode="auto">
            <a:xfrm>
              <a:off x="2411413" y="3765550"/>
              <a:ext cx="273050" cy="2714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0" y="8"/>
                    <a:pt x="8" y="20"/>
                    <a:pt x="8" y="36"/>
                  </a:cubicBezTo>
                  <a:cubicBezTo>
                    <a:pt x="8" y="51"/>
                    <a:pt x="20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0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9" name="Rectangle 17"/>
            <p:cNvSpPr>
              <a:spLocks noChangeArrowheads="1"/>
            </p:cNvSpPr>
            <p:nvPr/>
          </p:nvSpPr>
          <p:spPr bwMode="auto">
            <a:xfrm>
              <a:off x="2698750" y="3779838"/>
              <a:ext cx="30163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0" name="Freeform 18"/>
            <p:cNvSpPr>
              <a:spLocks/>
            </p:cNvSpPr>
            <p:nvPr/>
          </p:nvSpPr>
          <p:spPr bwMode="auto">
            <a:xfrm>
              <a:off x="2471738" y="3825875"/>
              <a:ext cx="76200" cy="74613"/>
            </a:xfrm>
            <a:custGeom>
              <a:avLst/>
              <a:gdLst>
                <a:gd name="T0" fmla="*/ 8 w 20"/>
                <a:gd name="T1" fmla="*/ 20 h 20"/>
                <a:gd name="T2" fmla="*/ 0 w 20"/>
                <a:gd name="T3" fmla="*/ 20 h 20"/>
                <a:gd name="T4" fmla="*/ 20 w 20"/>
                <a:gd name="T5" fmla="*/ 0 h 20"/>
                <a:gd name="T6" fmla="*/ 20 w 20"/>
                <a:gd name="T7" fmla="*/ 8 h 20"/>
                <a:gd name="T8" fmla="*/ 8 w 2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8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259607" y="4208145"/>
            <a:ext cx="402165" cy="280459"/>
            <a:chOff x="1100138" y="3711575"/>
            <a:chExt cx="482600" cy="336551"/>
          </a:xfrm>
          <a:solidFill>
            <a:schemeClr val="accent1"/>
          </a:solidFill>
        </p:grpSpPr>
        <p:sp>
          <p:nvSpPr>
            <p:cNvPr id="155" name="Freeform 21"/>
            <p:cNvSpPr>
              <a:spLocks/>
            </p:cNvSpPr>
            <p:nvPr/>
          </p:nvSpPr>
          <p:spPr bwMode="auto">
            <a:xfrm>
              <a:off x="1100138" y="3711575"/>
              <a:ext cx="301625" cy="331788"/>
            </a:xfrm>
            <a:custGeom>
              <a:avLst/>
              <a:gdLst>
                <a:gd name="T0" fmla="*/ 190 w 190"/>
                <a:gd name="T1" fmla="*/ 209 h 209"/>
                <a:gd name="T2" fmla="*/ 0 w 190"/>
                <a:gd name="T3" fmla="*/ 209 h 209"/>
                <a:gd name="T4" fmla="*/ 0 w 190"/>
                <a:gd name="T5" fmla="*/ 57 h 209"/>
                <a:gd name="T6" fmla="*/ 133 w 190"/>
                <a:gd name="T7" fmla="*/ 57 h 209"/>
                <a:gd name="T8" fmla="*/ 133 w 190"/>
                <a:gd name="T9" fmla="*/ 76 h 209"/>
                <a:gd name="T10" fmla="*/ 19 w 190"/>
                <a:gd name="T11" fmla="*/ 76 h 209"/>
                <a:gd name="T12" fmla="*/ 19 w 190"/>
                <a:gd name="T13" fmla="*/ 190 h 209"/>
                <a:gd name="T14" fmla="*/ 171 w 190"/>
                <a:gd name="T15" fmla="*/ 190 h 209"/>
                <a:gd name="T16" fmla="*/ 171 w 190"/>
                <a:gd name="T17" fmla="*/ 38 h 209"/>
                <a:gd name="T18" fmla="*/ 64 w 190"/>
                <a:gd name="T19" fmla="*/ 19 h 209"/>
                <a:gd name="T20" fmla="*/ 66 w 190"/>
                <a:gd name="T21" fmla="*/ 0 h 209"/>
                <a:gd name="T22" fmla="*/ 190 w 190"/>
                <a:gd name="T23" fmla="*/ 22 h 209"/>
                <a:gd name="T24" fmla="*/ 190 w 190"/>
                <a:gd name="T2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209">
                  <a:moveTo>
                    <a:pt x="190" y="209"/>
                  </a:moveTo>
                  <a:lnTo>
                    <a:pt x="0" y="209"/>
                  </a:lnTo>
                  <a:lnTo>
                    <a:pt x="0" y="57"/>
                  </a:lnTo>
                  <a:lnTo>
                    <a:pt x="133" y="57"/>
                  </a:lnTo>
                  <a:lnTo>
                    <a:pt x="133" y="76"/>
                  </a:lnTo>
                  <a:lnTo>
                    <a:pt x="19" y="76"/>
                  </a:lnTo>
                  <a:lnTo>
                    <a:pt x="19" y="190"/>
                  </a:lnTo>
                  <a:lnTo>
                    <a:pt x="171" y="190"/>
                  </a:lnTo>
                  <a:lnTo>
                    <a:pt x="171" y="38"/>
                  </a:lnTo>
                  <a:lnTo>
                    <a:pt x="64" y="19"/>
                  </a:lnTo>
                  <a:lnTo>
                    <a:pt x="66" y="0"/>
                  </a:lnTo>
                  <a:lnTo>
                    <a:pt x="190" y="22"/>
                  </a:lnTo>
                  <a:lnTo>
                    <a:pt x="190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6" name="Rectangle 22"/>
            <p:cNvSpPr>
              <a:spLocks noChangeArrowheads="1"/>
            </p:cNvSpPr>
            <p:nvPr/>
          </p:nvSpPr>
          <p:spPr bwMode="auto">
            <a:xfrm>
              <a:off x="1160463" y="3862388"/>
              <a:ext cx="150813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auto">
            <a:xfrm>
              <a:off x="1443038" y="3798888"/>
              <a:ext cx="139700" cy="249238"/>
            </a:xfrm>
            <a:custGeom>
              <a:avLst/>
              <a:gdLst>
                <a:gd name="T0" fmla="*/ 88 w 88"/>
                <a:gd name="T1" fmla="*/ 157 h 157"/>
                <a:gd name="T2" fmla="*/ 0 w 88"/>
                <a:gd name="T3" fmla="*/ 135 h 157"/>
                <a:gd name="T4" fmla="*/ 5 w 88"/>
                <a:gd name="T5" fmla="*/ 116 h 157"/>
                <a:gd name="T6" fmla="*/ 69 w 88"/>
                <a:gd name="T7" fmla="*/ 133 h 157"/>
                <a:gd name="T8" fmla="*/ 69 w 88"/>
                <a:gd name="T9" fmla="*/ 24 h 157"/>
                <a:gd name="T10" fmla="*/ 5 w 88"/>
                <a:gd name="T11" fmla="*/ 40 h 157"/>
                <a:gd name="T12" fmla="*/ 0 w 88"/>
                <a:gd name="T13" fmla="*/ 21 h 157"/>
                <a:gd name="T14" fmla="*/ 88 w 88"/>
                <a:gd name="T15" fmla="*/ 0 h 157"/>
                <a:gd name="T16" fmla="*/ 88 w 88"/>
                <a:gd name="T1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57">
                  <a:moveTo>
                    <a:pt x="88" y="157"/>
                  </a:moveTo>
                  <a:lnTo>
                    <a:pt x="0" y="135"/>
                  </a:lnTo>
                  <a:lnTo>
                    <a:pt x="5" y="116"/>
                  </a:lnTo>
                  <a:lnTo>
                    <a:pt x="69" y="133"/>
                  </a:lnTo>
                  <a:lnTo>
                    <a:pt x="69" y="24"/>
                  </a:lnTo>
                  <a:lnTo>
                    <a:pt x="5" y="40"/>
                  </a:lnTo>
                  <a:lnTo>
                    <a:pt x="0" y="21"/>
                  </a:lnTo>
                  <a:lnTo>
                    <a:pt x="88" y="0"/>
                  </a:lnTo>
                  <a:lnTo>
                    <a:pt x="88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0" name="Freeform 38"/>
          <p:cNvSpPr>
            <a:spLocks noEditPoints="1"/>
          </p:cNvSpPr>
          <p:nvPr/>
        </p:nvSpPr>
        <p:spPr bwMode="auto">
          <a:xfrm>
            <a:off x="5336809" y="2993357"/>
            <a:ext cx="1471084" cy="865716"/>
          </a:xfrm>
          <a:custGeom>
            <a:avLst/>
            <a:gdLst>
              <a:gd name="T0" fmla="*/ 63 w 291"/>
              <a:gd name="T1" fmla="*/ 170 h 170"/>
              <a:gd name="T2" fmla="*/ 62 w 291"/>
              <a:gd name="T3" fmla="*/ 170 h 170"/>
              <a:gd name="T4" fmla="*/ 1 w 291"/>
              <a:gd name="T5" fmla="*/ 106 h 170"/>
              <a:gd name="T6" fmla="*/ 63 w 291"/>
              <a:gd name="T7" fmla="*/ 44 h 170"/>
              <a:gd name="T8" fmla="*/ 64 w 291"/>
              <a:gd name="T9" fmla="*/ 44 h 170"/>
              <a:gd name="T10" fmla="*/ 80 w 291"/>
              <a:gd name="T11" fmla="*/ 46 h 170"/>
              <a:gd name="T12" fmla="*/ 154 w 291"/>
              <a:gd name="T13" fmla="*/ 0 h 170"/>
              <a:gd name="T14" fmla="*/ 155 w 291"/>
              <a:gd name="T15" fmla="*/ 0 h 170"/>
              <a:gd name="T16" fmla="*/ 232 w 291"/>
              <a:gd name="T17" fmla="*/ 62 h 170"/>
              <a:gd name="T18" fmla="*/ 237 w 291"/>
              <a:gd name="T19" fmla="*/ 61 h 170"/>
              <a:gd name="T20" fmla="*/ 238 w 291"/>
              <a:gd name="T21" fmla="*/ 61 h 170"/>
              <a:gd name="T22" fmla="*/ 291 w 291"/>
              <a:gd name="T23" fmla="*/ 116 h 170"/>
              <a:gd name="T24" fmla="*/ 237 w 291"/>
              <a:gd name="T25" fmla="*/ 169 h 170"/>
              <a:gd name="T26" fmla="*/ 236 w 291"/>
              <a:gd name="T27" fmla="*/ 169 h 170"/>
              <a:gd name="T28" fmla="*/ 63 w 291"/>
              <a:gd name="T29" fmla="*/ 170 h 170"/>
              <a:gd name="T30" fmla="*/ 63 w 291"/>
              <a:gd name="T31" fmla="*/ 60 h 170"/>
              <a:gd name="T32" fmla="*/ 17 w 291"/>
              <a:gd name="T33" fmla="*/ 106 h 170"/>
              <a:gd name="T34" fmla="*/ 63 w 291"/>
              <a:gd name="T35" fmla="*/ 154 h 170"/>
              <a:gd name="T36" fmla="*/ 236 w 291"/>
              <a:gd name="T37" fmla="*/ 153 h 170"/>
              <a:gd name="T38" fmla="*/ 237 w 291"/>
              <a:gd name="T39" fmla="*/ 153 h 170"/>
              <a:gd name="T40" fmla="*/ 275 w 291"/>
              <a:gd name="T41" fmla="*/ 116 h 170"/>
              <a:gd name="T42" fmla="*/ 238 w 291"/>
              <a:gd name="T43" fmla="*/ 77 h 170"/>
              <a:gd name="T44" fmla="*/ 237 w 291"/>
              <a:gd name="T45" fmla="*/ 77 h 170"/>
              <a:gd name="T46" fmla="*/ 228 w 291"/>
              <a:gd name="T47" fmla="*/ 78 h 170"/>
              <a:gd name="T48" fmla="*/ 219 w 291"/>
              <a:gd name="T49" fmla="*/ 81 h 170"/>
              <a:gd name="T50" fmla="*/ 218 w 291"/>
              <a:gd name="T51" fmla="*/ 72 h 170"/>
              <a:gd name="T52" fmla="*/ 155 w 291"/>
              <a:gd name="T53" fmla="*/ 16 h 170"/>
              <a:gd name="T54" fmla="*/ 154 w 291"/>
              <a:gd name="T55" fmla="*/ 16 h 170"/>
              <a:gd name="T56" fmla="*/ 92 w 291"/>
              <a:gd name="T57" fmla="*/ 59 h 170"/>
              <a:gd name="T58" fmla="*/ 90 w 291"/>
              <a:gd name="T59" fmla="*/ 67 h 170"/>
              <a:gd name="T60" fmla="*/ 82 w 291"/>
              <a:gd name="T61" fmla="*/ 64 h 170"/>
              <a:gd name="T62" fmla="*/ 64 w 291"/>
              <a:gd name="T63" fmla="*/ 60 h 170"/>
              <a:gd name="T64" fmla="*/ 63 w 291"/>
              <a:gd name="T65" fmla="*/ 6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170">
                <a:moveTo>
                  <a:pt x="63" y="170"/>
                </a:moveTo>
                <a:cubicBezTo>
                  <a:pt x="62" y="170"/>
                  <a:pt x="62" y="170"/>
                  <a:pt x="62" y="170"/>
                </a:cubicBezTo>
                <a:cubicBezTo>
                  <a:pt x="28" y="169"/>
                  <a:pt x="0" y="140"/>
                  <a:pt x="1" y="106"/>
                </a:cubicBezTo>
                <a:cubicBezTo>
                  <a:pt x="1" y="72"/>
                  <a:pt x="29" y="44"/>
                  <a:pt x="63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70" y="44"/>
                  <a:pt x="75" y="45"/>
                  <a:pt x="80" y="46"/>
                </a:cubicBezTo>
                <a:cubicBezTo>
                  <a:pt x="94" y="18"/>
                  <a:pt x="122" y="0"/>
                  <a:pt x="154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92" y="1"/>
                  <a:pt x="223" y="26"/>
                  <a:pt x="232" y="62"/>
                </a:cubicBezTo>
                <a:cubicBezTo>
                  <a:pt x="234" y="61"/>
                  <a:pt x="236" y="61"/>
                  <a:pt x="237" y="61"/>
                </a:cubicBezTo>
                <a:cubicBezTo>
                  <a:pt x="238" y="61"/>
                  <a:pt x="238" y="61"/>
                  <a:pt x="238" y="61"/>
                </a:cubicBezTo>
                <a:cubicBezTo>
                  <a:pt x="268" y="62"/>
                  <a:pt x="291" y="86"/>
                  <a:pt x="291" y="116"/>
                </a:cubicBezTo>
                <a:cubicBezTo>
                  <a:pt x="291" y="145"/>
                  <a:pt x="266" y="169"/>
                  <a:pt x="237" y="169"/>
                </a:cubicBezTo>
                <a:cubicBezTo>
                  <a:pt x="236" y="169"/>
                  <a:pt x="236" y="169"/>
                  <a:pt x="236" y="169"/>
                </a:cubicBezTo>
                <a:lnTo>
                  <a:pt x="63" y="170"/>
                </a:lnTo>
                <a:close/>
                <a:moveTo>
                  <a:pt x="63" y="60"/>
                </a:moveTo>
                <a:cubicBezTo>
                  <a:pt x="38" y="60"/>
                  <a:pt x="17" y="81"/>
                  <a:pt x="17" y="106"/>
                </a:cubicBezTo>
                <a:cubicBezTo>
                  <a:pt x="16" y="132"/>
                  <a:pt x="37" y="153"/>
                  <a:pt x="63" y="154"/>
                </a:cubicBezTo>
                <a:cubicBezTo>
                  <a:pt x="236" y="153"/>
                  <a:pt x="236" y="153"/>
                  <a:pt x="236" y="153"/>
                </a:cubicBezTo>
                <a:cubicBezTo>
                  <a:pt x="237" y="153"/>
                  <a:pt x="237" y="153"/>
                  <a:pt x="237" y="153"/>
                </a:cubicBezTo>
                <a:cubicBezTo>
                  <a:pt x="258" y="153"/>
                  <a:pt x="275" y="136"/>
                  <a:pt x="275" y="116"/>
                </a:cubicBezTo>
                <a:cubicBezTo>
                  <a:pt x="275" y="95"/>
                  <a:pt x="259" y="78"/>
                  <a:pt x="238" y="77"/>
                </a:cubicBezTo>
                <a:cubicBezTo>
                  <a:pt x="237" y="77"/>
                  <a:pt x="237" y="77"/>
                  <a:pt x="237" y="77"/>
                </a:cubicBezTo>
                <a:cubicBezTo>
                  <a:pt x="234" y="77"/>
                  <a:pt x="231" y="78"/>
                  <a:pt x="228" y="78"/>
                </a:cubicBezTo>
                <a:cubicBezTo>
                  <a:pt x="219" y="81"/>
                  <a:pt x="219" y="81"/>
                  <a:pt x="219" y="81"/>
                </a:cubicBezTo>
                <a:cubicBezTo>
                  <a:pt x="218" y="72"/>
                  <a:pt x="218" y="72"/>
                  <a:pt x="218" y="72"/>
                </a:cubicBezTo>
                <a:cubicBezTo>
                  <a:pt x="213" y="40"/>
                  <a:pt x="187" y="17"/>
                  <a:pt x="155" y="16"/>
                </a:cubicBezTo>
                <a:cubicBezTo>
                  <a:pt x="154" y="16"/>
                  <a:pt x="154" y="16"/>
                  <a:pt x="154" y="16"/>
                </a:cubicBezTo>
                <a:cubicBezTo>
                  <a:pt x="126" y="16"/>
                  <a:pt x="102" y="33"/>
                  <a:pt x="92" y="59"/>
                </a:cubicBezTo>
                <a:cubicBezTo>
                  <a:pt x="90" y="67"/>
                  <a:pt x="90" y="67"/>
                  <a:pt x="90" y="67"/>
                </a:cubicBezTo>
                <a:cubicBezTo>
                  <a:pt x="82" y="64"/>
                  <a:pt x="82" y="64"/>
                  <a:pt x="82" y="64"/>
                </a:cubicBezTo>
                <a:cubicBezTo>
                  <a:pt x="76" y="61"/>
                  <a:pt x="70" y="60"/>
                  <a:pt x="64" y="60"/>
                </a:cubicBezTo>
                <a:lnTo>
                  <a:pt x="63" y="6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627764" y="3122154"/>
            <a:ext cx="298264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200" b="1" dirty="0" smtClean="0">
                <a:solidFill>
                  <a:srgbClr val="3F3F3F"/>
                </a:solidFill>
                <a:cs typeface="+mn-ea"/>
                <a:sym typeface="+mn-lt"/>
              </a:rPr>
              <a:t>Design Opportunity</a:t>
            </a:r>
            <a:endParaRPr lang="zh-CN" altLang="en-US" sz="3200" b="1" dirty="0">
              <a:solidFill>
                <a:srgbClr val="3F3F3F"/>
              </a:solidFill>
              <a:cs typeface="+mn-ea"/>
              <a:sym typeface="+mn-lt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109050" y="4163709"/>
            <a:ext cx="1938951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en-US" altLang="zh-CN" sz="2400" b="1" dirty="0" smtClean="0">
                <a:cs typeface="+mn-ea"/>
                <a:sym typeface="+mn-lt"/>
              </a:rPr>
              <a:t>Comfortable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109050" y="4857358"/>
            <a:ext cx="1938951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en-US" altLang="zh-CN" sz="2400" b="1" dirty="0" smtClean="0">
                <a:cs typeface="+mn-ea"/>
                <a:sym typeface="+mn-lt"/>
              </a:rPr>
              <a:t>Convenient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986634" y="4310794"/>
            <a:ext cx="1938951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 smtClean="0">
                <a:cs typeface="+mn-ea"/>
                <a:sym typeface="+mn-lt"/>
              </a:rPr>
              <a:t>Attractive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986634" y="4979184"/>
            <a:ext cx="1938951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 smtClean="0">
                <a:cs typeface="+mn-ea"/>
                <a:sym typeface="+mn-lt"/>
              </a:rPr>
              <a:t>Profitable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40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4" grpId="0" animBg="1"/>
      <p:bldP spid="125" grpId="0" animBg="1"/>
      <p:bldP spid="126" grpId="0"/>
      <p:bldP spid="127" grpId="0"/>
      <p:bldP spid="128" grpId="0"/>
      <p:bldP spid="130" grpId="0"/>
      <p:bldP spid="170" grpId="0" animBg="1"/>
      <p:bldP spid="171" grpId="0"/>
      <p:bldP spid="172" grpId="0"/>
      <p:bldP spid="173" grpId="0"/>
      <p:bldP spid="176" grpId="0"/>
      <p:bldP spid="1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414" t="-5316" r="5536" b="1"/>
          <a:stretch/>
        </p:blipFill>
        <p:spPr>
          <a:xfrm>
            <a:off x="-9427" y="-188535"/>
            <a:ext cx="12179431" cy="312704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04018" y="426678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3600" b="1" dirty="0">
                <a:solidFill>
                  <a:srgbClr val="242424"/>
                </a:solidFill>
              </a:rPr>
              <a:t>Introduction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4781266" y="1949456"/>
            <a:ext cx="2629468" cy="2186058"/>
          </a:xfrm>
          <a:custGeom>
            <a:avLst/>
            <a:gdLst>
              <a:gd name="T0" fmla="*/ 1339 w 1720"/>
              <a:gd name="T1" fmla="*/ 69 h 1520"/>
              <a:gd name="T2" fmla="*/ 1219 w 1720"/>
              <a:gd name="T3" fmla="*/ 0 h 1520"/>
              <a:gd name="T4" fmla="*/ 501 w 1720"/>
              <a:gd name="T5" fmla="*/ 0 h 1520"/>
              <a:gd name="T6" fmla="*/ 381 w 1720"/>
              <a:gd name="T7" fmla="*/ 69 h 1520"/>
              <a:gd name="T8" fmla="*/ 22 w 1720"/>
              <a:gd name="T9" fmla="*/ 691 h 1520"/>
              <a:gd name="T10" fmla="*/ 22 w 1720"/>
              <a:gd name="T11" fmla="*/ 829 h 1520"/>
              <a:gd name="T12" fmla="*/ 381 w 1720"/>
              <a:gd name="T13" fmla="*/ 1451 h 1520"/>
              <a:gd name="T14" fmla="*/ 501 w 1720"/>
              <a:gd name="T15" fmla="*/ 1520 h 1520"/>
              <a:gd name="T16" fmla="*/ 1219 w 1720"/>
              <a:gd name="T17" fmla="*/ 1520 h 1520"/>
              <a:gd name="T18" fmla="*/ 1339 w 1720"/>
              <a:gd name="T19" fmla="*/ 1451 h 1520"/>
              <a:gd name="T20" fmla="*/ 1698 w 1720"/>
              <a:gd name="T21" fmla="*/ 829 h 1520"/>
              <a:gd name="T22" fmla="*/ 1698 w 1720"/>
              <a:gd name="T23" fmla="*/ 691 h 1520"/>
              <a:gd name="T24" fmla="*/ 1339 w 1720"/>
              <a:gd name="T25" fmla="*/ 69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0" h="1520">
                <a:moveTo>
                  <a:pt x="1339" y="69"/>
                </a:moveTo>
                <a:cubicBezTo>
                  <a:pt x="1317" y="31"/>
                  <a:pt x="1263" y="0"/>
                  <a:pt x="1219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457" y="0"/>
                  <a:pt x="403" y="31"/>
                  <a:pt x="381" y="69"/>
                </a:cubicBezTo>
                <a:cubicBezTo>
                  <a:pt x="22" y="691"/>
                  <a:pt x="22" y="691"/>
                  <a:pt x="22" y="691"/>
                </a:cubicBezTo>
                <a:cubicBezTo>
                  <a:pt x="0" y="729"/>
                  <a:pt x="0" y="791"/>
                  <a:pt x="22" y="829"/>
                </a:cubicBezTo>
                <a:cubicBezTo>
                  <a:pt x="381" y="1451"/>
                  <a:pt x="381" y="1451"/>
                  <a:pt x="381" y="1451"/>
                </a:cubicBezTo>
                <a:cubicBezTo>
                  <a:pt x="403" y="1489"/>
                  <a:pt x="457" y="1520"/>
                  <a:pt x="501" y="1520"/>
                </a:cubicBezTo>
                <a:cubicBezTo>
                  <a:pt x="1219" y="1520"/>
                  <a:pt x="1219" y="1520"/>
                  <a:pt x="1219" y="1520"/>
                </a:cubicBezTo>
                <a:cubicBezTo>
                  <a:pt x="1263" y="1520"/>
                  <a:pt x="1317" y="1489"/>
                  <a:pt x="1339" y="1451"/>
                </a:cubicBezTo>
                <a:cubicBezTo>
                  <a:pt x="1698" y="829"/>
                  <a:pt x="1698" y="829"/>
                  <a:pt x="1698" y="829"/>
                </a:cubicBezTo>
                <a:cubicBezTo>
                  <a:pt x="1720" y="791"/>
                  <a:pt x="1720" y="729"/>
                  <a:pt x="1698" y="691"/>
                </a:cubicBezTo>
                <a:lnTo>
                  <a:pt x="1339" y="69"/>
                </a:lnTo>
                <a:close/>
              </a:path>
            </a:pathLst>
          </a:custGeom>
          <a:solidFill>
            <a:schemeClr val="bg2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69629" y="224473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B49B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02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9B49B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5" y="3156788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THE PART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146464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658678" y="3042484"/>
            <a:ext cx="874644" cy="0"/>
            <a:chOff x="5625548" y="3867892"/>
            <a:chExt cx="874644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5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fld id="{EA01570A-8480-497D-96D4-D725A6D7C6AA}" type="slidenum">
              <a:rPr lang="en-US" smtClean="0">
                <a:cs typeface="+mn-ea"/>
                <a:sym typeface="+mn-lt"/>
              </a:rPr>
              <a:pPr>
                <a:lnSpc>
                  <a:spcPct val="130000"/>
                </a:lnSpc>
              </a:pPr>
              <a:t>5</a:t>
            </a:fld>
            <a:endParaRPr lang="en-US">
              <a:cs typeface="+mn-ea"/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42424"/>
                </a:solidFill>
              </a:rPr>
              <a:t>Introduction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56339" y="3465513"/>
            <a:ext cx="2340000" cy="147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>
              <a:cs typeface="+mn-ea"/>
              <a:sym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6313" y="1989138"/>
            <a:ext cx="2340000" cy="1476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4147" y="3838727"/>
            <a:ext cx="1450191" cy="712878"/>
          </a:xfrm>
          <a:prstGeom prst="rect">
            <a:avLst/>
          </a:prstGeom>
          <a:noFill/>
        </p:spPr>
        <p:txBody>
          <a:bodyPr wrap="square" lIns="72000" tIns="36000" rIns="72000" bIns="36000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2"/>
                </a:solidFill>
                <a:cs typeface="+mn-ea"/>
                <a:sym typeface="+mn-lt"/>
              </a:rPr>
              <a:t>Resort </a:t>
            </a:r>
            <a:endParaRPr lang="id-ID" altLang="zh-CN" sz="32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34454" y="2362657"/>
            <a:ext cx="2166683" cy="712878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b="1" dirty="0">
                <a:solidFill>
                  <a:schemeClr val="bg2"/>
                </a:solidFill>
                <a:cs typeface="+mn-ea"/>
                <a:sym typeface="+mn-lt"/>
              </a:rPr>
              <a:t>Sky Tower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5688" y="5084063"/>
            <a:ext cx="1908000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cs typeface="+mn-ea"/>
                <a:sym typeface="+mn-lt"/>
              </a:rPr>
              <a:t>View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5687" y="5691281"/>
            <a:ext cx="467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>
              <a:buSzPct val="100000"/>
            </a:pPr>
            <a:r>
              <a:rPr lang="en" sz="2000" dirty="0"/>
              <a:t>Located in Dubai </a:t>
            </a:r>
            <a:endParaRPr lang="en" sz="2000" dirty="0" smtClean="0"/>
          </a:p>
          <a:p>
            <a:pPr marL="457200" indent="-381000">
              <a:buSzPct val="100000"/>
            </a:pPr>
            <a:r>
              <a:rPr lang="en" sz="2000" dirty="0" smtClean="0"/>
              <a:t>All-around Ornamental Ocean View </a:t>
            </a:r>
            <a:endParaRPr lang="en" sz="2000" dirty="0"/>
          </a:p>
          <a:p>
            <a:pPr marL="457200" lvl="0" indent="-381000">
              <a:buSzPct val="100000"/>
            </a:pPr>
            <a:r>
              <a:rPr lang="en" sz="2000" dirty="0" smtClean="0"/>
              <a:t>Hundred Metres Birdview </a:t>
            </a:r>
            <a:r>
              <a:rPr lang="en" sz="2000" dirty="0"/>
              <a:t>of the </a:t>
            </a:r>
            <a:r>
              <a:rPr lang="en" sz="2000" dirty="0" smtClean="0"/>
              <a:t>Ocean </a:t>
            </a:r>
            <a:endParaRPr lang="en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456338" y="5084063"/>
            <a:ext cx="1908000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cs typeface="+mn-ea"/>
                <a:sym typeface="+mn-lt"/>
              </a:rPr>
              <a:t>Room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1186" y="5691281"/>
            <a:ext cx="467995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>
              <a:buSzPct val="100000"/>
            </a:pPr>
            <a:r>
              <a:rPr lang="en" sz="2000" dirty="0"/>
              <a:t>229 Sky Tower </a:t>
            </a:r>
            <a:r>
              <a:rPr lang="en" sz="2000" dirty="0" smtClean="0"/>
              <a:t>Rooms</a:t>
            </a:r>
            <a:endParaRPr lang="en" sz="2000" dirty="0"/>
          </a:p>
          <a:p>
            <a:pPr marL="457200" lvl="0" indent="-381000">
              <a:buSzPct val="100000"/>
            </a:pPr>
            <a:r>
              <a:rPr lang="en" sz="2000" dirty="0"/>
              <a:t>162 Resort </a:t>
            </a:r>
            <a:r>
              <a:rPr lang="en" sz="2000" dirty="0" smtClean="0"/>
              <a:t>Rooms</a:t>
            </a:r>
            <a:endParaRPr lang="en" sz="2000" dirty="0"/>
          </a:p>
          <a:p>
            <a:pPr marL="457200" lvl="0" indent="-381000">
              <a:buSzPct val="100000"/>
            </a:pPr>
            <a:r>
              <a:rPr lang="en" sz="2000" dirty="0"/>
              <a:t>109 Castle </a:t>
            </a:r>
            <a:r>
              <a:rPr lang="en" sz="2000" dirty="0" smtClean="0"/>
              <a:t>Rooms</a:t>
            </a:r>
            <a:endParaRPr lang="en" sz="2000" dirty="0"/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18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9" b="2729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6" y="1915781"/>
            <a:ext cx="4679952" cy="3118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37" y="1988763"/>
            <a:ext cx="2364523" cy="1474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873" r="1571" b="13527"/>
          <a:stretch/>
        </p:blipFill>
        <p:spPr>
          <a:xfrm>
            <a:off x="8796313" y="3449053"/>
            <a:ext cx="2304824" cy="14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>
                <a:solidFill>
                  <a:srgbClr val="242424"/>
                </a:solidFill>
              </a:rPr>
              <a:t>Introduction</a:t>
            </a:r>
            <a:endParaRPr lang="zh-CN" altLang="en-US" dirty="0">
              <a:solidFill>
                <a:srgbClr val="242424"/>
              </a:solidFill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5981035" y="2257034"/>
            <a:ext cx="1141091" cy="988660"/>
          </a:xfrm>
          <a:custGeom>
            <a:avLst/>
            <a:gdLst>
              <a:gd name="T0" fmla="*/ 607 w 689"/>
              <a:gd name="T1" fmla="*/ 375 h 597"/>
              <a:gd name="T2" fmla="*/ 689 w 689"/>
              <a:gd name="T3" fmla="*/ 293 h 597"/>
              <a:gd name="T4" fmla="*/ 0 w 689"/>
              <a:gd name="T5" fmla="*/ 0 h 597"/>
              <a:gd name="T6" fmla="*/ 0 w 689"/>
              <a:gd name="T7" fmla="*/ 74 h 597"/>
              <a:gd name="T8" fmla="*/ 123 w 689"/>
              <a:gd name="T9" fmla="*/ 206 h 597"/>
              <a:gd name="T10" fmla="*/ 0 w 689"/>
              <a:gd name="T11" fmla="*/ 338 h 597"/>
              <a:gd name="T12" fmla="*/ 0 w 689"/>
              <a:gd name="T13" fmla="*/ 427 h 597"/>
              <a:gd name="T14" fmla="*/ 386 w 689"/>
              <a:gd name="T15" fmla="*/ 597 h 597"/>
              <a:gd name="T16" fmla="*/ 453 w 689"/>
              <a:gd name="T17" fmla="*/ 530 h 597"/>
              <a:gd name="T18" fmla="*/ 545 w 689"/>
              <a:gd name="T19" fmla="*/ 576 h 597"/>
              <a:gd name="T20" fmla="*/ 658 w 689"/>
              <a:gd name="T21" fmla="*/ 463 h 597"/>
              <a:gd name="T22" fmla="*/ 607 w 689"/>
              <a:gd name="T23" fmla="*/ 37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9" h="597">
                <a:moveTo>
                  <a:pt x="607" y="375"/>
                </a:moveTo>
                <a:cubicBezTo>
                  <a:pt x="689" y="293"/>
                  <a:pt x="689" y="293"/>
                  <a:pt x="689" y="293"/>
                </a:cubicBezTo>
                <a:cubicBezTo>
                  <a:pt x="513" y="117"/>
                  <a:pt x="269" y="5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68" y="77"/>
                  <a:pt x="123" y="135"/>
                  <a:pt x="123" y="206"/>
                </a:cubicBezTo>
                <a:cubicBezTo>
                  <a:pt x="123" y="276"/>
                  <a:pt x="68" y="334"/>
                  <a:pt x="0" y="338"/>
                </a:cubicBezTo>
                <a:cubicBezTo>
                  <a:pt x="0" y="427"/>
                  <a:pt x="0" y="427"/>
                  <a:pt x="0" y="427"/>
                </a:cubicBezTo>
                <a:cubicBezTo>
                  <a:pt x="151" y="432"/>
                  <a:pt x="288" y="498"/>
                  <a:pt x="386" y="597"/>
                </a:cubicBezTo>
                <a:cubicBezTo>
                  <a:pt x="453" y="530"/>
                  <a:pt x="453" y="530"/>
                  <a:pt x="453" y="530"/>
                </a:cubicBezTo>
                <a:cubicBezTo>
                  <a:pt x="473" y="561"/>
                  <a:pt x="504" y="576"/>
                  <a:pt x="545" y="576"/>
                </a:cubicBezTo>
                <a:cubicBezTo>
                  <a:pt x="607" y="576"/>
                  <a:pt x="658" y="530"/>
                  <a:pt x="658" y="463"/>
                </a:cubicBezTo>
                <a:cubicBezTo>
                  <a:pt x="658" y="427"/>
                  <a:pt x="637" y="396"/>
                  <a:pt x="607" y="3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6643467" y="2765610"/>
            <a:ext cx="963018" cy="1357628"/>
          </a:xfrm>
          <a:custGeom>
            <a:avLst/>
            <a:gdLst>
              <a:gd name="T0" fmla="*/ 302 w 581"/>
              <a:gd name="T1" fmla="*/ 0 h 820"/>
              <a:gd name="T2" fmla="*/ 235 w 581"/>
              <a:gd name="T3" fmla="*/ 67 h 820"/>
              <a:gd name="T4" fmla="*/ 277 w 581"/>
              <a:gd name="T5" fmla="*/ 156 h 820"/>
              <a:gd name="T6" fmla="*/ 238 w 581"/>
              <a:gd name="T7" fmla="*/ 251 h 820"/>
              <a:gd name="T8" fmla="*/ 145 w 581"/>
              <a:gd name="T9" fmla="*/ 288 h 820"/>
              <a:gd name="T10" fmla="*/ 51 w 581"/>
              <a:gd name="T11" fmla="*/ 251 h 820"/>
              <a:gd name="T12" fmla="*/ 0 w 581"/>
              <a:gd name="T13" fmla="*/ 303 h 820"/>
              <a:gd name="T14" fmla="*/ 156 w 581"/>
              <a:gd name="T15" fmla="*/ 696 h 820"/>
              <a:gd name="T16" fmla="*/ 259 w 581"/>
              <a:gd name="T17" fmla="*/ 696 h 820"/>
              <a:gd name="T18" fmla="*/ 259 w 581"/>
              <a:gd name="T19" fmla="*/ 712 h 820"/>
              <a:gd name="T20" fmla="*/ 366 w 581"/>
              <a:gd name="T21" fmla="*/ 820 h 820"/>
              <a:gd name="T22" fmla="*/ 479 w 581"/>
              <a:gd name="T23" fmla="*/ 712 h 820"/>
              <a:gd name="T24" fmla="*/ 479 w 581"/>
              <a:gd name="T25" fmla="*/ 696 h 820"/>
              <a:gd name="T26" fmla="*/ 581 w 581"/>
              <a:gd name="T27" fmla="*/ 696 h 820"/>
              <a:gd name="T28" fmla="*/ 302 w 581"/>
              <a:gd name="T29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1" h="820">
                <a:moveTo>
                  <a:pt x="302" y="0"/>
                </a:moveTo>
                <a:cubicBezTo>
                  <a:pt x="235" y="67"/>
                  <a:pt x="235" y="67"/>
                  <a:pt x="235" y="67"/>
                </a:cubicBezTo>
                <a:cubicBezTo>
                  <a:pt x="262" y="91"/>
                  <a:pt x="277" y="122"/>
                  <a:pt x="277" y="156"/>
                </a:cubicBezTo>
                <a:cubicBezTo>
                  <a:pt x="277" y="193"/>
                  <a:pt x="263" y="227"/>
                  <a:pt x="238" y="251"/>
                </a:cubicBezTo>
                <a:cubicBezTo>
                  <a:pt x="213" y="275"/>
                  <a:pt x="180" y="288"/>
                  <a:pt x="145" y="288"/>
                </a:cubicBezTo>
                <a:cubicBezTo>
                  <a:pt x="106" y="288"/>
                  <a:pt x="75" y="276"/>
                  <a:pt x="51" y="251"/>
                </a:cubicBezTo>
                <a:cubicBezTo>
                  <a:pt x="0" y="303"/>
                  <a:pt x="0" y="303"/>
                  <a:pt x="0" y="303"/>
                </a:cubicBezTo>
                <a:cubicBezTo>
                  <a:pt x="95" y="405"/>
                  <a:pt x="156" y="543"/>
                  <a:pt x="156" y="696"/>
                </a:cubicBezTo>
                <a:cubicBezTo>
                  <a:pt x="259" y="696"/>
                  <a:pt x="259" y="696"/>
                  <a:pt x="259" y="696"/>
                </a:cubicBezTo>
                <a:cubicBezTo>
                  <a:pt x="259" y="701"/>
                  <a:pt x="259" y="707"/>
                  <a:pt x="259" y="712"/>
                </a:cubicBezTo>
                <a:cubicBezTo>
                  <a:pt x="259" y="773"/>
                  <a:pt x="305" y="820"/>
                  <a:pt x="366" y="820"/>
                </a:cubicBezTo>
                <a:cubicBezTo>
                  <a:pt x="433" y="820"/>
                  <a:pt x="479" y="773"/>
                  <a:pt x="479" y="712"/>
                </a:cubicBezTo>
                <a:cubicBezTo>
                  <a:pt x="479" y="707"/>
                  <a:pt x="479" y="701"/>
                  <a:pt x="479" y="696"/>
                </a:cubicBezTo>
                <a:cubicBezTo>
                  <a:pt x="581" y="696"/>
                  <a:pt x="581" y="696"/>
                  <a:pt x="581" y="696"/>
                </a:cubicBezTo>
                <a:cubicBezTo>
                  <a:pt x="581" y="425"/>
                  <a:pt x="474" y="183"/>
                  <a:pt x="3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6609277" y="3949438"/>
            <a:ext cx="994359" cy="1148214"/>
          </a:xfrm>
          <a:custGeom>
            <a:avLst/>
            <a:gdLst>
              <a:gd name="T0" fmla="*/ 519 w 600"/>
              <a:gd name="T1" fmla="*/ 0 h 693"/>
              <a:gd name="T2" fmla="*/ 387 w 600"/>
              <a:gd name="T3" fmla="*/ 124 h 693"/>
              <a:gd name="T4" fmla="*/ 261 w 600"/>
              <a:gd name="T5" fmla="*/ 0 h 693"/>
              <a:gd name="T6" fmla="*/ 174 w 600"/>
              <a:gd name="T7" fmla="*/ 0 h 693"/>
              <a:gd name="T8" fmla="*/ 0 w 600"/>
              <a:gd name="T9" fmla="*/ 389 h 693"/>
              <a:gd name="T10" fmla="*/ 82 w 600"/>
              <a:gd name="T11" fmla="*/ 472 h 693"/>
              <a:gd name="T12" fmla="*/ 25 w 600"/>
              <a:gd name="T13" fmla="*/ 565 h 693"/>
              <a:gd name="T14" fmla="*/ 138 w 600"/>
              <a:gd name="T15" fmla="*/ 678 h 693"/>
              <a:gd name="T16" fmla="*/ 236 w 600"/>
              <a:gd name="T17" fmla="*/ 626 h 693"/>
              <a:gd name="T18" fmla="*/ 302 w 600"/>
              <a:gd name="T19" fmla="*/ 693 h 693"/>
              <a:gd name="T20" fmla="*/ 600 w 600"/>
              <a:gd name="T21" fmla="*/ 0 h 693"/>
              <a:gd name="T22" fmla="*/ 519 w 600"/>
              <a:gd name="T23" fmla="*/ 0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0" h="693">
                <a:moveTo>
                  <a:pt x="519" y="0"/>
                </a:moveTo>
                <a:cubicBezTo>
                  <a:pt x="517" y="72"/>
                  <a:pt x="462" y="124"/>
                  <a:pt x="387" y="124"/>
                </a:cubicBezTo>
                <a:cubicBezTo>
                  <a:pt x="316" y="124"/>
                  <a:pt x="262" y="71"/>
                  <a:pt x="261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68" y="151"/>
                  <a:pt x="102" y="291"/>
                  <a:pt x="0" y="389"/>
                </a:cubicBezTo>
                <a:cubicBezTo>
                  <a:pt x="82" y="472"/>
                  <a:pt x="82" y="472"/>
                  <a:pt x="82" y="472"/>
                </a:cubicBezTo>
                <a:cubicBezTo>
                  <a:pt x="46" y="487"/>
                  <a:pt x="25" y="523"/>
                  <a:pt x="25" y="565"/>
                </a:cubicBezTo>
                <a:cubicBezTo>
                  <a:pt x="25" y="626"/>
                  <a:pt x="77" y="678"/>
                  <a:pt x="138" y="678"/>
                </a:cubicBezTo>
                <a:cubicBezTo>
                  <a:pt x="179" y="678"/>
                  <a:pt x="215" y="657"/>
                  <a:pt x="236" y="626"/>
                </a:cubicBezTo>
                <a:cubicBezTo>
                  <a:pt x="302" y="693"/>
                  <a:pt x="302" y="693"/>
                  <a:pt x="302" y="693"/>
                </a:cubicBezTo>
                <a:cubicBezTo>
                  <a:pt x="482" y="513"/>
                  <a:pt x="594" y="269"/>
                  <a:pt x="600" y="0"/>
                </a:cubicBezTo>
                <a:lnTo>
                  <a:pt x="51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5743130" y="4617567"/>
            <a:ext cx="1344806" cy="958745"/>
          </a:xfrm>
          <a:custGeom>
            <a:avLst/>
            <a:gdLst>
              <a:gd name="T0" fmla="*/ 812 w 812"/>
              <a:gd name="T1" fmla="*/ 304 h 579"/>
              <a:gd name="T2" fmla="*/ 760 w 812"/>
              <a:gd name="T3" fmla="*/ 252 h 579"/>
              <a:gd name="T4" fmla="*/ 661 w 812"/>
              <a:gd name="T5" fmla="*/ 294 h 579"/>
              <a:gd name="T6" fmla="*/ 568 w 812"/>
              <a:gd name="T7" fmla="*/ 255 h 579"/>
              <a:gd name="T8" fmla="*/ 529 w 812"/>
              <a:gd name="T9" fmla="*/ 162 h 579"/>
              <a:gd name="T10" fmla="*/ 574 w 812"/>
              <a:gd name="T11" fmla="*/ 65 h 579"/>
              <a:gd name="T12" fmla="*/ 509 w 812"/>
              <a:gd name="T13" fmla="*/ 0 h 579"/>
              <a:gd name="T14" fmla="*/ 123 w 812"/>
              <a:gd name="T15" fmla="*/ 152 h 579"/>
              <a:gd name="T16" fmla="*/ 123 w 812"/>
              <a:gd name="T17" fmla="*/ 250 h 579"/>
              <a:gd name="T18" fmla="*/ 113 w 812"/>
              <a:gd name="T19" fmla="*/ 250 h 579"/>
              <a:gd name="T20" fmla="*/ 0 w 812"/>
              <a:gd name="T21" fmla="*/ 363 h 579"/>
              <a:gd name="T22" fmla="*/ 113 w 812"/>
              <a:gd name="T23" fmla="*/ 476 h 579"/>
              <a:gd name="T24" fmla="*/ 123 w 812"/>
              <a:gd name="T25" fmla="*/ 476 h 579"/>
              <a:gd name="T26" fmla="*/ 123 w 812"/>
              <a:gd name="T27" fmla="*/ 579 h 579"/>
              <a:gd name="T28" fmla="*/ 812 w 812"/>
              <a:gd name="T29" fmla="*/ 304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12" h="579">
                <a:moveTo>
                  <a:pt x="812" y="304"/>
                </a:moveTo>
                <a:cubicBezTo>
                  <a:pt x="760" y="252"/>
                  <a:pt x="760" y="252"/>
                  <a:pt x="760" y="252"/>
                </a:cubicBezTo>
                <a:cubicBezTo>
                  <a:pt x="735" y="279"/>
                  <a:pt x="699" y="294"/>
                  <a:pt x="661" y="294"/>
                </a:cubicBezTo>
                <a:cubicBezTo>
                  <a:pt x="626" y="294"/>
                  <a:pt x="593" y="280"/>
                  <a:pt x="568" y="255"/>
                </a:cubicBezTo>
                <a:cubicBezTo>
                  <a:pt x="543" y="230"/>
                  <a:pt x="529" y="197"/>
                  <a:pt x="529" y="162"/>
                </a:cubicBezTo>
                <a:cubicBezTo>
                  <a:pt x="529" y="122"/>
                  <a:pt x="546" y="87"/>
                  <a:pt x="574" y="65"/>
                </a:cubicBezTo>
                <a:cubicBezTo>
                  <a:pt x="509" y="0"/>
                  <a:pt x="509" y="0"/>
                  <a:pt x="509" y="0"/>
                </a:cubicBezTo>
                <a:cubicBezTo>
                  <a:pt x="408" y="95"/>
                  <a:pt x="275" y="152"/>
                  <a:pt x="123" y="152"/>
                </a:cubicBezTo>
                <a:cubicBezTo>
                  <a:pt x="123" y="250"/>
                  <a:pt x="123" y="250"/>
                  <a:pt x="123" y="250"/>
                </a:cubicBezTo>
                <a:cubicBezTo>
                  <a:pt x="123" y="250"/>
                  <a:pt x="118" y="250"/>
                  <a:pt x="113" y="250"/>
                </a:cubicBezTo>
                <a:cubicBezTo>
                  <a:pt x="51" y="250"/>
                  <a:pt x="0" y="301"/>
                  <a:pt x="0" y="363"/>
                </a:cubicBezTo>
                <a:cubicBezTo>
                  <a:pt x="0" y="425"/>
                  <a:pt x="51" y="476"/>
                  <a:pt x="113" y="476"/>
                </a:cubicBezTo>
                <a:cubicBezTo>
                  <a:pt x="118" y="476"/>
                  <a:pt x="123" y="476"/>
                  <a:pt x="123" y="476"/>
                </a:cubicBezTo>
                <a:cubicBezTo>
                  <a:pt x="123" y="579"/>
                  <a:pt x="123" y="579"/>
                  <a:pt x="123" y="579"/>
                </a:cubicBezTo>
                <a:cubicBezTo>
                  <a:pt x="393" y="579"/>
                  <a:pt x="634" y="471"/>
                  <a:pt x="812" y="3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 dirty="0">
              <a:cs typeface="+mn-ea"/>
              <a:sym typeface="+mn-lt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4781537" y="4586226"/>
            <a:ext cx="1133968" cy="990086"/>
          </a:xfrm>
          <a:custGeom>
            <a:avLst/>
            <a:gdLst>
              <a:gd name="T0" fmla="*/ 684 w 684"/>
              <a:gd name="T1" fmla="*/ 598 h 598"/>
              <a:gd name="T2" fmla="*/ 684 w 684"/>
              <a:gd name="T3" fmla="*/ 514 h 598"/>
              <a:gd name="T4" fmla="*/ 600 w 684"/>
              <a:gd name="T5" fmla="*/ 475 h 598"/>
              <a:gd name="T6" fmla="*/ 561 w 684"/>
              <a:gd name="T7" fmla="*/ 382 h 598"/>
              <a:gd name="T8" fmla="*/ 600 w 684"/>
              <a:gd name="T9" fmla="*/ 289 h 598"/>
              <a:gd name="T10" fmla="*/ 684 w 684"/>
              <a:gd name="T11" fmla="*/ 250 h 598"/>
              <a:gd name="T12" fmla="*/ 684 w 684"/>
              <a:gd name="T13" fmla="*/ 170 h 598"/>
              <a:gd name="T14" fmla="*/ 297 w 684"/>
              <a:gd name="T15" fmla="*/ 0 h 598"/>
              <a:gd name="T16" fmla="*/ 220 w 684"/>
              <a:gd name="T17" fmla="*/ 78 h 598"/>
              <a:gd name="T18" fmla="*/ 143 w 684"/>
              <a:gd name="T19" fmla="*/ 42 h 598"/>
              <a:gd name="T20" fmla="*/ 30 w 684"/>
              <a:gd name="T21" fmla="*/ 155 h 598"/>
              <a:gd name="T22" fmla="*/ 61 w 684"/>
              <a:gd name="T23" fmla="*/ 237 h 598"/>
              <a:gd name="T24" fmla="*/ 0 w 684"/>
              <a:gd name="T25" fmla="*/ 304 h 598"/>
              <a:gd name="T26" fmla="*/ 684 w 684"/>
              <a:gd name="T27" fmla="*/ 598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4" h="598">
                <a:moveTo>
                  <a:pt x="684" y="598"/>
                </a:moveTo>
                <a:cubicBezTo>
                  <a:pt x="684" y="514"/>
                  <a:pt x="684" y="514"/>
                  <a:pt x="684" y="514"/>
                </a:cubicBezTo>
                <a:cubicBezTo>
                  <a:pt x="652" y="512"/>
                  <a:pt x="623" y="498"/>
                  <a:pt x="600" y="475"/>
                </a:cubicBezTo>
                <a:cubicBezTo>
                  <a:pt x="575" y="450"/>
                  <a:pt x="561" y="417"/>
                  <a:pt x="561" y="382"/>
                </a:cubicBezTo>
                <a:cubicBezTo>
                  <a:pt x="561" y="347"/>
                  <a:pt x="575" y="314"/>
                  <a:pt x="600" y="289"/>
                </a:cubicBezTo>
                <a:cubicBezTo>
                  <a:pt x="623" y="266"/>
                  <a:pt x="652" y="252"/>
                  <a:pt x="684" y="250"/>
                </a:cubicBezTo>
                <a:cubicBezTo>
                  <a:pt x="684" y="170"/>
                  <a:pt x="684" y="170"/>
                  <a:pt x="684" y="170"/>
                </a:cubicBezTo>
                <a:cubicBezTo>
                  <a:pt x="537" y="165"/>
                  <a:pt x="401" y="99"/>
                  <a:pt x="297" y="0"/>
                </a:cubicBezTo>
                <a:cubicBezTo>
                  <a:pt x="220" y="78"/>
                  <a:pt x="220" y="78"/>
                  <a:pt x="220" y="78"/>
                </a:cubicBezTo>
                <a:cubicBezTo>
                  <a:pt x="200" y="57"/>
                  <a:pt x="174" y="42"/>
                  <a:pt x="143" y="42"/>
                </a:cubicBezTo>
                <a:cubicBezTo>
                  <a:pt x="82" y="42"/>
                  <a:pt x="30" y="93"/>
                  <a:pt x="30" y="155"/>
                </a:cubicBezTo>
                <a:cubicBezTo>
                  <a:pt x="30" y="186"/>
                  <a:pt x="41" y="217"/>
                  <a:pt x="61" y="237"/>
                </a:cubicBezTo>
                <a:cubicBezTo>
                  <a:pt x="0" y="304"/>
                  <a:pt x="0" y="304"/>
                  <a:pt x="0" y="304"/>
                </a:cubicBezTo>
                <a:cubicBezTo>
                  <a:pt x="175" y="481"/>
                  <a:pt x="419" y="593"/>
                  <a:pt x="684" y="59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4298603" y="3742873"/>
            <a:ext cx="953046" cy="1323438"/>
          </a:xfrm>
          <a:custGeom>
            <a:avLst/>
            <a:gdLst>
              <a:gd name="T0" fmla="*/ 328 w 576"/>
              <a:gd name="T1" fmla="*/ 746 h 799"/>
              <a:gd name="T2" fmla="*/ 303 w 576"/>
              <a:gd name="T3" fmla="*/ 664 h 799"/>
              <a:gd name="T4" fmla="*/ 342 w 576"/>
              <a:gd name="T5" fmla="*/ 571 h 799"/>
              <a:gd name="T6" fmla="*/ 435 w 576"/>
              <a:gd name="T7" fmla="*/ 532 h 799"/>
              <a:gd name="T8" fmla="*/ 511 w 576"/>
              <a:gd name="T9" fmla="*/ 560 h 799"/>
              <a:gd name="T10" fmla="*/ 576 w 576"/>
              <a:gd name="T11" fmla="*/ 495 h 799"/>
              <a:gd name="T12" fmla="*/ 421 w 576"/>
              <a:gd name="T13" fmla="*/ 103 h 799"/>
              <a:gd name="T14" fmla="*/ 323 w 576"/>
              <a:gd name="T15" fmla="*/ 103 h 799"/>
              <a:gd name="T16" fmla="*/ 210 w 576"/>
              <a:gd name="T17" fmla="*/ 0 h 799"/>
              <a:gd name="T18" fmla="*/ 97 w 576"/>
              <a:gd name="T19" fmla="*/ 103 h 799"/>
              <a:gd name="T20" fmla="*/ 0 w 576"/>
              <a:gd name="T21" fmla="*/ 103 h 799"/>
              <a:gd name="T22" fmla="*/ 279 w 576"/>
              <a:gd name="T23" fmla="*/ 799 h 799"/>
              <a:gd name="T24" fmla="*/ 328 w 576"/>
              <a:gd name="T25" fmla="*/ 746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6" h="799">
                <a:moveTo>
                  <a:pt x="328" y="746"/>
                </a:moveTo>
                <a:cubicBezTo>
                  <a:pt x="312" y="724"/>
                  <a:pt x="303" y="695"/>
                  <a:pt x="303" y="664"/>
                </a:cubicBezTo>
                <a:cubicBezTo>
                  <a:pt x="303" y="629"/>
                  <a:pt x="317" y="596"/>
                  <a:pt x="342" y="571"/>
                </a:cubicBezTo>
                <a:cubicBezTo>
                  <a:pt x="367" y="545"/>
                  <a:pt x="400" y="532"/>
                  <a:pt x="435" y="532"/>
                </a:cubicBezTo>
                <a:cubicBezTo>
                  <a:pt x="462" y="532"/>
                  <a:pt x="488" y="541"/>
                  <a:pt x="511" y="560"/>
                </a:cubicBezTo>
                <a:cubicBezTo>
                  <a:pt x="576" y="495"/>
                  <a:pt x="576" y="495"/>
                  <a:pt x="576" y="495"/>
                </a:cubicBezTo>
                <a:cubicBezTo>
                  <a:pt x="481" y="393"/>
                  <a:pt x="421" y="255"/>
                  <a:pt x="421" y="103"/>
                </a:cubicBezTo>
                <a:cubicBezTo>
                  <a:pt x="323" y="103"/>
                  <a:pt x="323" y="103"/>
                  <a:pt x="323" y="103"/>
                </a:cubicBezTo>
                <a:cubicBezTo>
                  <a:pt x="318" y="46"/>
                  <a:pt x="267" y="0"/>
                  <a:pt x="210" y="0"/>
                </a:cubicBezTo>
                <a:cubicBezTo>
                  <a:pt x="154" y="0"/>
                  <a:pt x="107" y="46"/>
                  <a:pt x="97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374"/>
                  <a:pt x="107" y="615"/>
                  <a:pt x="279" y="799"/>
                </a:cubicBezTo>
                <a:lnTo>
                  <a:pt x="328" y="7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4292905" y="2761336"/>
            <a:ext cx="977264" cy="1121147"/>
          </a:xfrm>
          <a:custGeom>
            <a:avLst/>
            <a:gdLst>
              <a:gd name="T0" fmla="*/ 85 w 590"/>
              <a:gd name="T1" fmla="*/ 677 h 677"/>
              <a:gd name="T2" fmla="*/ 126 w 590"/>
              <a:gd name="T3" fmla="*/ 609 h 677"/>
              <a:gd name="T4" fmla="*/ 213 w 590"/>
              <a:gd name="T5" fmla="*/ 574 h 677"/>
              <a:gd name="T6" fmla="*/ 342 w 590"/>
              <a:gd name="T7" fmla="*/ 677 h 677"/>
              <a:gd name="T8" fmla="*/ 426 w 590"/>
              <a:gd name="T9" fmla="*/ 677 h 677"/>
              <a:gd name="T10" fmla="*/ 590 w 590"/>
              <a:gd name="T11" fmla="*/ 298 h 677"/>
              <a:gd name="T12" fmla="*/ 513 w 590"/>
              <a:gd name="T13" fmla="*/ 221 h 677"/>
              <a:gd name="T14" fmla="*/ 549 w 590"/>
              <a:gd name="T15" fmla="*/ 139 h 677"/>
              <a:gd name="T16" fmla="*/ 441 w 590"/>
              <a:gd name="T17" fmla="*/ 26 h 677"/>
              <a:gd name="T18" fmla="*/ 354 w 590"/>
              <a:gd name="T19" fmla="*/ 62 h 677"/>
              <a:gd name="T20" fmla="*/ 287 w 590"/>
              <a:gd name="T21" fmla="*/ 0 h 677"/>
              <a:gd name="T22" fmla="*/ 0 w 590"/>
              <a:gd name="T23" fmla="*/ 677 h 677"/>
              <a:gd name="T24" fmla="*/ 85 w 590"/>
              <a:gd name="T25" fmla="*/ 677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0" h="677">
                <a:moveTo>
                  <a:pt x="85" y="677"/>
                </a:moveTo>
                <a:cubicBezTo>
                  <a:pt x="93" y="651"/>
                  <a:pt x="107" y="627"/>
                  <a:pt x="126" y="609"/>
                </a:cubicBezTo>
                <a:cubicBezTo>
                  <a:pt x="151" y="586"/>
                  <a:pt x="181" y="574"/>
                  <a:pt x="213" y="574"/>
                </a:cubicBezTo>
                <a:cubicBezTo>
                  <a:pt x="274" y="574"/>
                  <a:pt x="328" y="618"/>
                  <a:pt x="342" y="677"/>
                </a:cubicBezTo>
                <a:cubicBezTo>
                  <a:pt x="426" y="677"/>
                  <a:pt x="426" y="677"/>
                  <a:pt x="426" y="677"/>
                </a:cubicBezTo>
                <a:cubicBezTo>
                  <a:pt x="432" y="531"/>
                  <a:pt x="492" y="396"/>
                  <a:pt x="590" y="298"/>
                </a:cubicBezTo>
                <a:cubicBezTo>
                  <a:pt x="513" y="221"/>
                  <a:pt x="513" y="221"/>
                  <a:pt x="513" y="221"/>
                </a:cubicBezTo>
                <a:cubicBezTo>
                  <a:pt x="533" y="201"/>
                  <a:pt x="549" y="170"/>
                  <a:pt x="549" y="139"/>
                </a:cubicBezTo>
                <a:cubicBezTo>
                  <a:pt x="549" y="72"/>
                  <a:pt x="502" y="26"/>
                  <a:pt x="441" y="26"/>
                </a:cubicBezTo>
                <a:cubicBezTo>
                  <a:pt x="405" y="26"/>
                  <a:pt x="374" y="41"/>
                  <a:pt x="354" y="62"/>
                </a:cubicBezTo>
                <a:cubicBezTo>
                  <a:pt x="287" y="0"/>
                  <a:pt x="287" y="0"/>
                  <a:pt x="287" y="0"/>
                </a:cubicBezTo>
                <a:cubicBezTo>
                  <a:pt x="117" y="175"/>
                  <a:pt x="6" y="413"/>
                  <a:pt x="0" y="677"/>
                </a:cubicBezTo>
                <a:lnTo>
                  <a:pt x="85" y="6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4790084" y="2257034"/>
            <a:ext cx="1363325" cy="975840"/>
          </a:xfrm>
          <a:custGeom>
            <a:avLst/>
            <a:gdLst>
              <a:gd name="T0" fmla="*/ 713 w 823"/>
              <a:gd name="T1" fmla="*/ 93 h 589"/>
              <a:gd name="T2" fmla="*/ 700 w 823"/>
              <a:gd name="T3" fmla="*/ 93 h 589"/>
              <a:gd name="T4" fmla="*/ 700 w 823"/>
              <a:gd name="T5" fmla="*/ 0 h 589"/>
              <a:gd name="T6" fmla="*/ 0 w 823"/>
              <a:gd name="T7" fmla="*/ 291 h 589"/>
              <a:gd name="T8" fmla="*/ 54 w 823"/>
              <a:gd name="T9" fmla="*/ 340 h 589"/>
              <a:gd name="T10" fmla="*/ 141 w 823"/>
              <a:gd name="T11" fmla="*/ 311 h 589"/>
              <a:gd name="T12" fmla="*/ 268 w 823"/>
              <a:gd name="T13" fmla="*/ 443 h 589"/>
              <a:gd name="T14" fmla="*/ 239 w 823"/>
              <a:gd name="T15" fmla="*/ 524 h 589"/>
              <a:gd name="T16" fmla="*/ 303 w 823"/>
              <a:gd name="T17" fmla="*/ 589 h 589"/>
              <a:gd name="T18" fmla="*/ 700 w 823"/>
              <a:gd name="T19" fmla="*/ 427 h 589"/>
              <a:gd name="T20" fmla="*/ 700 w 823"/>
              <a:gd name="T21" fmla="*/ 318 h 589"/>
              <a:gd name="T22" fmla="*/ 713 w 823"/>
              <a:gd name="T23" fmla="*/ 319 h 589"/>
              <a:gd name="T24" fmla="*/ 823 w 823"/>
              <a:gd name="T25" fmla="*/ 206 h 589"/>
              <a:gd name="T26" fmla="*/ 713 w 823"/>
              <a:gd name="T27" fmla="*/ 93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3" h="589">
                <a:moveTo>
                  <a:pt x="713" y="93"/>
                </a:moveTo>
                <a:cubicBezTo>
                  <a:pt x="709" y="93"/>
                  <a:pt x="704" y="93"/>
                  <a:pt x="700" y="93"/>
                </a:cubicBezTo>
                <a:cubicBezTo>
                  <a:pt x="700" y="0"/>
                  <a:pt x="700" y="0"/>
                  <a:pt x="700" y="0"/>
                </a:cubicBezTo>
                <a:cubicBezTo>
                  <a:pt x="430" y="0"/>
                  <a:pt x="184" y="113"/>
                  <a:pt x="0" y="291"/>
                </a:cubicBezTo>
                <a:cubicBezTo>
                  <a:pt x="54" y="340"/>
                  <a:pt x="54" y="340"/>
                  <a:pt x="54" y="340"/>
                </a:cubicBezTo>
                <a:cubicBezTo>
                  <a:pt x="79" y="321"/>
                  <a:pt x="109" y="311"/>
                  <a:pt x="141" y="311"/>
                </a:cubicBezTo>
                <a:cubicBezTo>
                  <a:pt x="214" y="311"/>
                  <a:pt x="268" y="366"/>
                  <a:pt x="268" y="443"/>
                </a:cubicBezTo>
                <a:cubicBezTo>
                  <a:pt x="268" y="471"/>
                  <a:pt x="257" y="500"/>
                  <a:pt x="239" y="524"/>
                </a:cubicBezTo>
                <a:cubicBezTo>
                  <a:pt x="303" y="589"/>
                  <a:pt x="303" y="589"/>
                  <a:pt x="303" y="589"/>
                </a:cubicBezTo>
                <a:cubicBezTo>
                  <a:pt x="405" y="489"/>
                  <a:pt x="548" y="427"/>
                  <a:pt x="700" y="427"/>
                </a:cubicBezTo>
                <a:cubicBezTo>
                  <a:pt x="700" y="387"/>
                  <a:pt x="700" y="351"/>
                  <a:pt x="700" y="318"/>
                </a:cubicBezTo>
                <a:cubicBezTo>
                  <a:pt x="704" y="318"/>
                  <a:pt x="709" y="319"/>
                  <a:pt x="713" y="319"/>
                </a:cubicBezTo>
                <a:cubicBezTo>
                  <a:pt x="774" y="319"/>
                  <a:pt x="823" y="268"/>
                  <a:pt x="823" y="206"/>
                </a:cubicBezTo>
                <a:cubicBezTo>
                  <a:pt x="823" y="143"/>
                  <a:pt x="774" y="93"/>
                  <a:pt x="713" y="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3989" y="3564978"/>
            <a:ext cx="1465659" cy="60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 smtClean="0">
                <a:cs typeface="+mn-ea"/>
                <a:sym typeface="+mn-lt"/>
              </a:rPr>
              <a:t>Features</a:t>
            </a:r>
            <a:endParaRPr lang="zh-CN" altLang="en-US" sz="2800" b="1" dirty="0">
              <a:cs typeface="+mn-ea"/>
              <a:sym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81469" y="2604581"/>
            <a:ext cx="326103" cy="285071"/>
            <a:chOff x="4054476" y="5502276"/>
            <a:chExt cx="239712" cy="209550"/>
          </a:xfrm>
          <a:solidFill>
            <a:schemeClr val="bg1"/>
          </a:solidFill>
        </p:grpSpPr>
        <p:sp>
          <p:nvSpPr>
            <p:cNvPr id="13" name="Freeform 323"/>
            <p:cNvSpPr>
              <a:spLocks/>
            </p:cNvSpPr>
            <p:nvPr/>
          </p:nvSpPr>
          <p:spPr bwMode="auto">
            <a:xfrm>
              <a:off x="4054476" y="5546726"/>
              <a:ext cx="30163" cy="165100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6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Freeform 324"/>
            <p:cNvSpPr>
              <a:spLocks noEditPoints="1"/>
            </p:cNvSpPr>
            <p:nvPr/>
          </p:nvSpPr>
          <p:spPr bwMode="auto">
            <a:xfrm>
              <a:off x="4098926" y="5502276"/>
              <a:ext cx="150813" cy="209550"/>
            </a:xfrm>
            <a:custGeom>
              <a:avLst/>
              <a:gdLst>
                <a:gd name="T0" fmla="*/ 32 w 40"/>
                <a:gd name="T1" fmla="*/ 4 h 56"/>
                <a:gd name="T2" fmla="*/ 28 w 40"/>
                <a:gd name="T3" fmla="*/ 0 h 56"/>
                <a:gd name="T4" fmla="*/ 12 w 40"/>
                <a:gd name="T5" fmla="*/ 0 h 56"/>
                <a:gd name="T6" fmla="*/ 8 w 40"/>
                <a:gd name="T7" fmla="*/ 4 h 56"/>
                <a:gd name="T8" fmla="*/ 8 w 40"/>
                <a:gd name="T9" fmla="*/ 12 h 56"/>
                <a:gd name="T10" fmla="*/ 0 w 40"/>
                <a:gd name="T11" fmla="*/ 12 h 56"/>
                <a:gd name="T12" fmla="*/ 0 w 40"/>
                <a:gd name="T13" fmla="*/ 56 h 56"/>
                <a:gd name="T14" fmla="*/ 40 w 40"/>
                <a:gd name="T15" fmla="*/ 56 h 56"/>
                <a:gd name="T16" fmla="*/ 40 w 40"/>
                <a:gd name="T17" fmla="*/ 12 h 56"/>
                <a:gd name="T18" fmla="*/ 32 w 40"/>
                <a:gd name="T19" fmla="*/ 12 h 56"/>
                <a:gd name="T20" fmla="*/ 32 w 40"/>
                <a:gd name="T21" fmla="*/ 4 h 56"/>
                <a:gd name="T22" fmla="*/ 28 w 40"/>
                <a:gd name="T23" fmla="*/ 12 h 56"/>
                <a:gd name="T24" fmla="*/ 12 w 40"/>
                <a:gd name="T25" fmla="*/ 12 h 56"/>
                <a:gd name="T26" fmla="*/ 12 w 40"/>
                <a:gd name="T27" fmla="*/ 4 h 56"/>
                <a:gd name="T28" fmla="*/ 28 w 40"/>
                <a:gd name="T29" fmla="*/ 4 h 56"/>
                <a:gd name="T30" fmla="*/ 28 w 40"/>
                <a:gd name="T3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56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2" y="12"/>
                    <a:pt x="32" y="12"/>
                    <a:pt x="32" y="12"/>
                  </a:cubicBezTo>
                  <a:lnTo>
                    <a:pt x="32" y="4"/>
                  </a:lnTo>
                  <a:close/>
                  <a:moveTo>
                    <a:pt x="28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  <p:sp>
          <p:nvSpPr>
            <p:cNvPr id="15" name="Freeform 325"/>
            <p:cNvSpPr>
              <a:spLocks/>
            </p:cNvSpPr>
            <p:nvPr/>
          </p:nvSpPr>
          <p:spPr bwMode="auto">
            <a:xfrm>
              <a:off x="4265613" y="5546726"/>
              <a:ext cx="28575" cy="165100"/>
            </a:xfrm>
            <a:custGeom>
              <a:avLst/>
              <a:gdLst>
                <a:gd name="T0" fmla="*/ 0 w 8"/>
                <a:gd name="T1" fmla="*/ 0 h 44"/>
                <a:gd name="T2" fmla="*/ 0 w 8"/>
                <a:gd name="T3" fmla="*/ 44 h 44"/>
                <a:gd name="T4" fmla="*/ 8 w 8"/>
                <a:gd name="T5" fmla="*/ 36 h 44"/>
                <a:gd name="T6" fmla="*/ 8 w 8"/>
                <a:gd name="T7" fmla="*/ 8 h 44"/>
                <a:gd name="T8" fmla="*/ 0 w 8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" y="44"/>
                    <a:pt x="8" y="40"/>
                    <a:pt x="8" y="3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16" name="Freeform 5"/>
          <p:cNvSpPr>
            <a:spLocks/>
          </p:cNvSpPr>
          <p:nvPr/>
        </p:nvSpPr>
        <p:spPr bwMode="auto">
          <a:xfrm>
            <a:off x="5398298" y="2567005"/>
            <a:ext cx="317765" cy="319387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028992" y="3350925"/>
            <a:ext cx="339588" cy="339588"/>
            <a:chOff x="5492751" y="2584451"/>
            <a:chExt cx="244475" cy="244475"/>
          </a:xfrm>
          <a:solidFill>
            <a:schemeClr val="bg1"/>
          </a:solidFill>
        </p:grpSpPr>
        <p:sp>
          <p:nvSpPr>
            <p:cNvPr id="18" name="Freeform 167"/>
            <p:cNvSpPr>
              <a:spLocks/>
            </p:cNvSpPr>
            <p:nvPr/>
          </p:nvSpPr>
          <p:spPr bwMode="auto">
            <a:xfrm>
              <a:off x="5519738" y="2700338"/>
              <a:ext cx="217488" cy="128588"/>
            </a:xfrm>
            <a:custGeom>
              <a:avLst/>
              <a:gdLst>
                <a:gd name="T0" fmla="*/ 39 w 58"/>
                <a:gd name="T1" fmla="*/ 23 h 34"/>
                <a:gd name="T2" fmla="*/ 25 w 58"/>
                <a:gd name="T3" fmla="*/ 0 h 34"/>
                <a:gd name="T4" fmla="*/ 17 w 58"/>
                <a:gd name="T5" fmla="*/ 0 h 34"/>
                <a:gd name="T6" fmla="*/ 29 w 58"/>
                <a:gd name="T7" fmla="*/ 22 h 34"/>
                <a:gd name="T8" fmla="*/ 0 w 58"/>
                <a:gd name="T9" fmla="*/ 34 h 34"/>
                <a:gd name="T10" fmla="*/ 58 w 58"/>
                <a:gd name="T11" fmla="*/ 34 h 34"/>
                <a:gd name="T12" fmla="*/ 39 w 58"/>
                <a:gd name="T13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4">
                  <a:moveTo>
                    <a:pt x="39" y="23"/>
                  </a:moveTo>
                  <a:cubicBezTo>
                    <a:pt x="37" y="18"/>
                    <a:pt x="31" y="8"/>
                    <a:pt x="25" y="0"/>
                  </a:cubicBezTo>
                  <a:cubicBezTo>
                    <a:pt x="25" y="0"/>
                    <a:pt x="17" y="0"/>
                    <a:pt x="17" y="0"/>
                  </a:cubicBezTo>
                  <a:cubicBezTo>
                    <a:pt x="22" y="6"/>
                    <a:pt x="27" y="15"/>
                    <a:pt x="29" y="22"/>
                  </a:cubicBezTo>
                  <a:cubicBezTo>
                    <a:pt x="16" y="23"/>
                    <a:pt x="5" y="27"/>
                    <a:pt x="0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4" y="28"/>
                    <a:pt x="48" y="24"/>
                    <a:pt x="3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  <p:sp>
          <p:nvSpPr>
            <p:cNvPr id="19" name="Freeform 168"/>
            <p:cNvSpPr>
              <a:spLocks/>
            </p:cNvSpPr>
            <p:nvPr/>
          </p:nvSpPr>
          <p:spPr bwMode="auto">
            <a:xfrm>
              <a:off x="5492751" y="2584451"/>
              <a:ext cx="165100" cy="168275"/>
            </a:xfrm>
            <a:custGeom>
              <a:avLst/>
              <a:gdLst>
                <a:gd name="T0" fmla="*/ 11 w 44"/>
                <a:gd name="T1" fmla="*/ 21 h 45"/>
                <a:gd name="T2" fmla="*/ 12 w 44"/>
                <a:gd name="T3" fmla="*/ 45 h 45"/>
                <a:gd name="T4" fmla="*/ 20 w 44"/>
                <a:gd name="T5" fmla="*/ 25 h 45"/>
                <a:gd name="T6" fmla="*/ 28 w 44"/>
                <a:gd name="T7" fmla="*/ 29 h 45"/>
                <a:gd name="T8" fmla="*/ 26 w 44"/>
                <a:gd name="T9" fmla="*/ 20 h 45"/>
                <a:gd name="T10" fmla="*/ 44 w 44"/>
                <a:gd name="T11" fmla="*/ 29 h 45"/>
                <a:gd name="T12" fmla="*/ 28 w 44"/>
                <a:gd name="T13" fmla="*/ 13 h 45"/>
                <a:gd name="T14" fmla="*/ 40 w 44"/>
                <a:gd name="T15" fmla="*/ 9 h 45"/>
                <a:gd name="T16" fmla="*/ 17 w 44"/>
                <a:gd name="T17" fmla="*/ 11 h 45"/>
                <a:gd name="T18" fmla="*/ 16 w 44"/>
                <a:gd name="T19" fmla="*/ 1 h 45"/>
                <a:gd name="T20" fmla="*/ 11 w 44"/>
                <a:gd name="T21" fmla="*/ 10 h 45"/>
                <a:gd name="T22" fmla="*/ 1 w 44"/>
                <a:gd name="T23" fmla="*/ 5 h 45"/>
                <a:gd name="T24" fmla="*/ 7 w 44"/>
                <a:gd name="T25" fmla="*/ 14 h 45"/>
                <a:gd name="T26" fmla="*/ 1 w 44"/>
                <a:gd name="T27" fmla="*/ 33 h 45"/>
                <a:gd name="T28" fmla="*/ 11 w 44"/>
                <a:gd name="T29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5">
                  <a:moveTo>
                    <a:pt x="11" y="21"/>
                  </a:moveTo>
                  <a:cubicBezTo>
                    <a:pt x="8" y="26"/>
                    <a:pt x="7" y="32"/>
                    <a:pt x="12" y="45"/>
                  </a:cubicBezTo>
                  <a:cubicBezTo>
                    <a:pt x="12" y="38"/>
                    <a:pt x="17" y="28"/>
                    <a:pt x="20" y="25"/>
                  </a:cubicBezTo>
                  <a:cubicBezTo>
                    <a:pt x="24" y="25"/>
                    <a:pt x="28" y="29"/>
                    <a:pt x="28" y="29"/>
                  </a:cubicBezTo>
                  <a:cubicBezTo>
                    <a:pt x="28" y="25"/>
                    <a:pt x="27" y="23"/>
                    <a:pt x="26" y="20"/>
                  </a:cubicBezTo>
                  <a:cubicBezTo>
                    <a:pt x="32" y="20"/>
                    <a:pt x="41" y="21"/>
                    <a:pt x="44" y="29"/>
                  </a:cubicBezTo>
                  <a:cubicBezTo>
                    <a:pt x="40" y="17"/>
                    <a:pt x="32" y="13"/>
                    <a:pt x="28" y="13"/>
                  </a:cubicBezTo>
                  <a:cubicBezTo>
                    <a:pt x="32" y="9"/>
                    <a:pt x="32" y="9"/>
                    <a:pt x="40" y="9"/>
                  </a:cubicBezTo>
                  <a:cubicBezTo>
                    <a:pt x="28" y="0"/>
                    <a:pt x="20" y="7"/>
                    <a:pt x="17" y="11"/>
                  </a:cubicBezTo>
                  <a:cubicBezTo>
                    <a:pt x="16" y="8"/>
                    <a:pt x="16" y="4"/>
                    <a:pt x="16" y="1"/>
                  </a:cubicBezTo>
                  <a:cubicBezTo>
                    <a:pt x="16" y="1"/>
                    <a:pt x="12" y="5"/>
                    <a:pt x="11" y="10"/>
                  </a:cubicBezTo>
                  <a:cubicBezTo>
                    <a:pt x="6" y="9"/>
                    <a:pt x="1" y="5"/>
                    <a:pt x="1" y="5"/>
                  </a:cubicBezTo>
                  <a:cubicBezTo>
                    <a:pt x="3" y="7"/>
                    <a:pt x="5" y="13"/>
                    <a:pt x="7" y="14"/>
                  </a:cubicBezTo>
                  <a:cubicBezTo>
                    <a:pt x="0" y="19"/>
                    <a:pt x="1" y="33"/>
                    <a:pt x="1" y="33"/>
                  </a:cubicBezTo>
                  <a:cubicBezTo>
                    <a:pt x="5" y="26"/>
                    <a:pt x="7" y="22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05153" y="4987185"/>
            <a:ext cx="269323" cy="305772"/>
            <a:chOff x="2641601" y="5472113"/>
            <a:chExt cx="211138" cy="239713"/>
          </a:xfrm>
          <a:solidFill>
            <a:schemeClr val="bg1"/>
          </a:solidFill>
        </p:grpSpPr>
        <p:sp>
          <p:nvSpPr>
            <p:cNvPr id="21" name="Freeform 245"/>
            <p:cNvSpPr>
              <a:spLocks noEditPoints="1"/>
            </p:cNvSpPr>
            <p:nvPr/>
          </p:nvSpPr>
          <p:spPr bwMode="auto">
            <a:xfrm>
              <a:off x="2641601" y="5516563"/>
              <a:ext cx="211138" cy="195263"/>
            </a:xfrm>
            <a:custGeom>
              <a:avLst/>
              <a:gdLst>
                <a:gd name="T0" fmla="*/ 28 w 56"/>
                <a:gd name="T1" fmla="*/ 8 h 52"/>
                <a:gd name="T2" fmla="*/ 0 w 56"/>
                <a:gd name="T3" fmla="*/ 24 h 52"/>
                <a:gd name="T4" fmla="*/ 20 w 56"/>
                <a:gd name="T5" fmla="*/ 52 h 52"/>
                <a:gd name="T6" fmla="*/ 28 w 56"/>
                <a:gd name="T7" fmla="*/ 48 h 52"/>
                <a:gd name="T8" fmla="*/ 36 w 56"/>
                <a:gd name="T9" fmla="*/ 52 h 52"/>
                <a:gd name="T10" fmla="*/ 56 w 56"/>
                <a:gd name="T11" fmla="*/ 24 h 52"/>
                <a:gd name="T12" fmla="*/ 28 w 56"/>
                <a:gd name="T13" fmla="*/ 8 h 52"/>
                <a:gd name="T14" fmla="*/ 12 w 56"/>
                <a:gd name="T15" fmla="*/ 40 h 52"/>
                <a:gd name="T16" fmla="*/ 12 w 56"/>
                <a:gd name="T17" fmla="*/ 12 h 52"/>
                <a:gd name="T18" fmla="*/ 20 w 56"/>
                <a:gd name="T19" fmla="*/ 12 h 52"/>
                <a:gd name="T20" fmla="*/ 12 w 56"/>
                <a:gd name="T21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2">
                  <a:moveTo>
                    <a:pt x="28" y="8"/>
                  </a:moveTo>
                  <a:cubicBezTo>
                    <a:pt x="7" y="0"/>
                    <a:pt x="0" y="12"/>
                    <a:pt x="0" y="24"/>
                  </a:cubicBezTo>
                  <a:cubicBezTo>
                    <a:pt x="0" y="36"/>
                    <a:pt x="14" y="52"/>
                    <a:pt x="20" y="52"/>
                  </a:cubicBezTo>
                  <a:cubicBezTo>
                    <a:pt x="28" y="52"/>
                    <a:pt x="28" y="48"/>
                    <a:pt x="28" y="48"/>
                  </a:cubicBezTo>
                  <a:cubicBezTo>
                    <a:pt x="28" y="48"/>
                    <a:pt x="28" y="52"/>
                    <a:pt x="36" y="52"/>
                  </a:cubicBezTo>
                  <a:cubicBezTo>
                    <a:pt x="42" y="52"/>
                    <a:pt x="56" y="36"/>
                    <a:pt x="56" y="24"/>
                  </a:cubicBezTo>
                  <a:cubicBezTo>
                    <a:pt x="56" y="12"/>
                    <a:pt x="49" y="0"/>
                    <a:pt x="28" y="8"/>
                  </a:cubicBezTo>
                  <a:close/>
                  <a:moveTo>
                    <a:pt x="12" y="40"/>
                  </a:moveTo>
                  <a:cubicBezTo>
                    <a:pt x="0" y="24"/>
                    <a:pt x="12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2" y="20"/>
                    <a:pt x="1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  <p:sp>
          <p:nvSpPr>
            <p:cNvPr id="22" name="Freeform 246"/>
            <p:cNvSpPr>
              <a:spLocks/>
            </p:cNvSpPr>
            <p:nvPr/>
          </p:nvSpPr>
          <p:spPr bwMode="auto">
            <a:xfrm>
              <a:off x="2687638" y="5472113"/>
              <a:ext cx="60325" cy="60325"/>
            </a:xfrm>
            <a:custGeom>
              <a:avLst/>
              <a:gdLst>
                <a:gd name="T0" fmla="*/ 16 w 16"/>
                <a:gd name="T1" fmla="*/ 16 h 16"/>
                <a:gd name="T2" fmla="*/ 8 w 16"/>
                <a:gd name="T3" fmla="*/ 0 h 16"/>
                <a:gd name="T4" fmla="*/ 0 w 16"/>
                <a:gd name="T5" fmla="*/ 0 h 16"/>
                <a:gd name="T6" fmla="*/ 12 w 16"/>
                <a:gd name="T7" fmla="*/ 16 h 16"/>
                <a:gd name="T8" fmla="*/ 16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cubicBezTo>
                    <a:pt x="12" y="8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  <p:sp>
          <p:nvSpPr>
            <p:cNvPr id="23" name="Freeform 247"/>
            <p:cNvSpPr>
              <a:spLocks/>
            </p:cNvSpPr>
            <p:nvPr/>
          </p:nvSpPr>
          <p:spPr bwMode="auto">
            <a:xfrm>
              <a:off x="2747963" y="5472113"/>
              <a:ext cx="74613" cy="60325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0 w 20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20" y="0"/>
                    <a:pt x="0" y="0"/>
                    <a:pt x="0" y="16"/>
                  </a:cubicBezTo>
                  <a:cubicBezTo>
                    <a:pt x="0" y="16"/>
                    <a:pt x="20" y="16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24" name="Freeform 249"/>
          <p:cNvSpPr>
            <a:spLocks noEditPoints="1"/>
          </p:cNvSpPr>
          <p:nvPr/>
        </p:nvSpPr>
        <p:spPr bwMode="auto">
          <a:xfrm>
            <a:off x="6964589" y="4409488"/>
            <a:ext cx="308623" cy="262214"/>
          </a:xfrm>
          <a:custGeom>
            <a:avLst/>
            <a:gdLst>
              <a:gd name="T0" fmla="*/ 51 w 56"/>
              <a:gd name="T1" fmla="*/ 20 h 48"/>
              <a:gd name="T2" fmla="*/ 54 w 56"/>
              <a:gd name="T3" fmla="*/ 16 h 48"/>
              <a:gd name="T4" fmla="*/ 54 w 56"/>
              <a:gd name="T5" fmla="*/ 12 h 48"/>
              <a:gd name="T6" fmla="*/ 45 w 56"/>
              <a:gd name="T7" fmla="*/ 4 h 48"/>
              <a:gd name="T8" fmla="*/ 16 w 56"/>
              <a:gd name="T9" fmla="*/ 0 h 48"/>
              <a:gd name="T10" fmla="*/ 8 w 56"/>
              <a:gd name="T11" fmla="*/ 12 h 48"/>
              <a:gd name="T12" fmla="*/ 0 w 56"/>
              <a:gd name="T13" fmla="*/ 14 h 48"/>
              <a:gd name="T14" fmla="*/ 7 w 56"/>
              <a:gd name="T15" fmla="*/ 16 h 48"/>
              <a:gd name="T16" fmla="*/ 2 w 56"/>
              <a:gd name="T17" fmla="*/ 20 h 48"/>
              <a:gd name="T18" fmla="*/ 0 w 56"/>
              <a:gd name="T19" fmla="*/ 34 h 48"/>
              <a:gd name="T20" fmla="*/ 4 w 56"/>
              <a:gd name="T21" fmla="*/ 36 h 48"/>
              <a:gd name="T22" fmla="*/ 8 w 56"/>
              <a:gd name="T23" fmla="*/ 48 h 48"/>
              <a:gd name="T24" fmla="*/ 16 w 56"/>
              <a:gd name="T25" fmla="*/ 44 h 48"/>
              <a:gd name="T26" fmla="*/ 40 w 56"/>
              <a:gd name="T27" fmla="*/ 36 h 48"/>
              <a:gd name="T28" fmla="*/ 44 w 56"/>
              <a:gd name="T29" fmla="*/ 48 h 48"/>
              <a:gd name="T30" fmla="*/ 52 w 56"/>
              <a:gd name="T31" fmla="*/ 44 h 48"/>
              <a:gd name="T32" fmla="*/ 54 w 56"/>
              <a:gd name="T33" fmla="*/ 36 h 48"/>
              <a:gd name="T34" fmla="*/ 56 w 56"/>
              <a:gd name="T35" fmla="*/ 22 h 48"/>
              <a:gd name="T36" fmla="*/ 15 w 56"/>
              <a:gd name="T37" fmla="*/ 5 h 48"/>
              <a:gd name="T38" fmla="*/ 24 w 56"/>
              <a:gd name="T39" fmla="*/ 4 h 48"/>
              <a:gd name="T40" fmla="*/ 26 w 56"/>
              <a:gd name="T41" fmla="*/ 8 h 48"/>
              <a:gd name="T42" fmla="*/ 32 w 56"/>
              <a:gd name="T43" fmla="*/ 6 h 48"/>
              <a:gd name="T44" fmla="*/ 40 w 56"/>
              <a:gd name="T45" fmla="*/ 4 h 48"/>
              <a:gd name="T46" fmla="*/ 46 w 56"/>
              <a:gd name="T47" fmla="*/ 20 h 48"/>
              <a:gd name="T48" fmla="*/ 15 w 56"/>
              <a:gd name="T49" fmla="*/ 5 h 48"/>
              <a:gd name="T50" fmla="*/ 8 w 56"/>
              <a:gd name="T51" fmla="*/ 28 h 48"/>
              <a:gd name="T52" fmla="*/ 16 w 56"/>
              <a:gd name="T53" fmla="*/ 28 h 48"/>
              <a:gd name="T54" fmla="*/ 36 w 56"/>
              <a:gd name="T55" fmla="*/ 32 h 48"/>
              <a:gd name="T56" fmla="*/ 20 w 56"/>
              <a:gd name="T57" fmla="*/ 28 h 48"/>
              <a:gd name="T58" fmla="*/ 36 w 56"/>
              <a:gd name="T59" fmla="*/ 32 h 48"/>
              <a:gd name="T60" fmla="*/ 40 w 56"/>
              <a:gd name="T61" fmla="*/ 28 h 48"/>
              <a:gd name="T62" fmla="*/ 48 w 56"/>
              <a:gd name="T63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6" h="48">
                <a:moveTo>
                  <a:pt x="54" y="20"/>
                </a:moveTo>
                <a:cubicBezTo>
                  <a:pt x="51" y="20"/>
                  <a:pt x="51" y="20"/>
                  <a:pt x="51" y="20"/>
                </a:cubicBezTo>
                <a:cubicBezTo>
                  <a:pt x="49" y="16"/>
                  <a:pt x="49" y="16"/>
                  <a:pt x="49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5" y="16"/>
                  <a:pt x="56" y="15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4"/>
                  <a:pt x="45" y="4"/>
                  <a:pt x="45" y="4"/>
                </a:cubicBezTo>
                <a:cubicBezTo>
                  <a:pt x="45" y="2"/>
                  <a:pt x="42" y="0"/>
                  <a:pt x="4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4" y="0"/>
                  <a:pt x="11" y="2"/>
                  <a:pt x="11" y="4"/>
                </a:cubicBezTo>
                <a:cubicBezTo>
                  <a:pt x="8" y="12"/>
                  <a:pt x="8" y="12"/>
                  <a:pt x="8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6"/>
                  <a:pt x="6" y="48"/>
                  <a:pt x="8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6"/>
                  <a:pt x="16" y="44"/>
                </a:cubicBezTo>
                <a:cubicBezTo>
                  <a:pt x="16" y="36"/>
                  <a:pt x="16" y="36"/>
                  <a:pt x="16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6"/>
                  <a:pt x="42" y="48"/>
                  <a:pt x="4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0" y="48"/>
                  <a:pt x="52" y="46"/>
                  <a:pt x="52" y="44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5" y="36"/>
                  <a:pt x="56" y="35"/>
                  <a:pt x="56" y="34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4" y="20"/>
                </a:cubicBezTo>
                <a:close/>
                <a:moveTo>
                  <a:pt x="15" y="5"/>
                </a:moveTo>
                <a:cubicBezTo>
                  <a:pt x="15" y="5"/>
                  <a:pt x="16" y="4"/>
                  <a:pt x="16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7"/>
                  <a:pt x="25" y="8"/>
                  <a:pt x="26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4"/>
                  <a:pt x="32" y="4"/>
                  <a:pt x="32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1" y="5"/>
                  <a:pt x="41" y="5"/>
                </a:cubicBezTo>
                <a:cubicBezTo>
                  <a:pt x="46" y="20"/>
                  <a:pt x="46" y="20"/>
                  <a:pt x="46" y="20"/>
                </a:cubicBezTo>
                <a:cubicBezTo>
                  <a:pt x="10" y="20"/>
                  <a:pt x="10" y="20"/>
                  <a:pt x="10" y="20"/>
                </a:cubicBezTo>
                <a:lnTo>
                  <a:pt x="15" y="5"/>
                </a:lnTo>
                <a:close/>
                <a:moveTo>
                  <a:pt x="12" y="32"/>
                </a:moveTo>
                <a:cubicBezTo>
                  <a:pt x="10" y="32"/>
                  <a:pt x="8" y="30"/>
                  <a:pt x="8" y="28"/>
                </a:cubicBezTo>
                <a:cubicBezTo>
                  <a:pt x="8" y="26"/>
                  <a:pt x="10" y="24"/>
                  <a:pt x="12" y="24"/>
                </a:cubicBezTo>
                <a:cubicBezTo>
                  <a:pt x="14" y="24"/>
                  <a:pt x="16" y="26"/>
                  <a:pt x="16" y="28"/>
                </a:cubicBezTo>
                <a:cubicBezTo>
                  <a:pt x="16" y="30"/>
                  <a:pt x="14" y="32"/>
                  <a:pt x="12" y="32"/>
                </a:cubicBezTo>
                <a:close/>
                <a:moveTo>
                  <a:pt x="36" y="32"/>
                </a:moveTo>
                <a:cubicBezTo>
                  <a:pt x="20" y="32"/>
                  <a:pt x="20" y="32"/>
                  <a:pt x="20" y="32"/>
                </a:cubicBezTo>
                <a:cubicBezTo>
                  <a:pt x="20" y="28"/>
                  <a:pt x="20" y="28"/>
                  <a:pt x="20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32"/>
                </a:lnTo>
                <a:close/>
                <a:moveTo>
                  <a:pt x="44" y="32"/>
                </a:moveTo>
                <a:cubicBezTo>
                  <a:pt x="42" y="32"/>
                  <a:pt x="40" y="30"/>
                  <a:pt x="40" y="28"/>
                </a:cubicBezTo>
                <a:cubicBezTo>
                  <a:pt x="40" y="26"/>
                  <a:pt x="42" y="24"/>
                  <a:pt x="44" y="24"/>
                </a:cubicBezTo>
                <a:cubicBezTo>
                  <a:pt x="46" y="24"/>
                  <a:pt x="48" y="26"/>
                  <a:pt x="48" y="28"/>
                </a:cubicBezTo>
                <a:cubicBezTo>
                  <a:pt x="48" y="30"/>
                  <a:pt x="46" y="32"/>
                  <a:pt x="44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214594" y="4921229"/>
            <a:ext cx="290213" cy="239074"/>
            <a:chOff x="9120188" y="247650"/>
            <a:chExt cx="720725" cy="593725"/>
          </a:xfrm>
          <a:solidFill>
            <a:schemeClr val="bg1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9120188" y="247650"/>
              <a:ext cx="720725" cy="593725"/>
            </a:xfrm>
            <a:custGeom>
              <a:avLst/>
              <a:gdLst>
                <a:gd name="T0" fmla="*/ 1401 w 1518"/>
                <a:gd name="T1" fmla="*/ 273 h 1251"/>
                <a:gd name="T2" fmla="*/ 1066 w 1518"/>
                <a:gd name="T3" fmla="*/ 273 h 1251"/>
                <a:gd name="T4" fmla="*/ 1014 w 1518"/>
                <a:gd name="T5" fmla="*/ 38 h 1251"/>
                <a:gd name="T6" fmla="*/ 974 w 1518"/>
                <a:gd name="T7" fmla="*/ 0 h 1251"/>
                <a:gd name="T8" fmla="*/ 558 w 1518"/>
                <a:gd name="T9" fmla="*/ 0 h 1251"/>
                <a:gd name="T10" fmla="*/ 518 w 1518"/>
                <a:gd name="T11" fmla="*/ 37 h 1251"/>
                <a:gd name="T12" fmla="*/ 466 w 1518"/>
                <a:gd name="T13" fmla="*/ 273 h 1251"/>
                <a:gd name="T14" fmla="*/ 118 w 1518"/>
                <a:gd name="T15" fmla="*/ 273 h 1251"/>
                <a:gd name="T16" fmla="*/ 0 w 1518"/>
                <a:gd name="T17" fmla="*/ 381 h 1251"/>
                <a:gd name="T18" fmla="*/ 0 w 1518"/>
                <a:gd name="T19" fmla="*/ 1127 h 1251"/>
                <a:gd name="T20" fmla="*/ 118 w 1518"/>
                <a:gd name="T21" fmla="*/ 1251 h 1251"/>
                <a:gd name="T22" fmla="*/ 1401 w 1518"/>
                <a:gd name="T23" fmla="*/ 1251 h 1251"/>
                <a:gd name="T24" fmla="*/ 1518 w 1518"/>
                <a:gd name="T25" fmla="*/ 1127 h 1251"/>
                <a:gd name="T26" fmla="*/ 1518 w 1518"/>
                <a:gd name="T27" fmla="*/ 381 h 1251"/>
                <a:gd name="T28" fmla="*/ 1401 w 1518"/>
                <a:gd name="T29" fmla="*/ 273 h 1251"/>
                <a:gd name="T30" fmla="*/ 766 w 1518"/>
                <a:gd name="T31" fmla="*/ 1127 h 1251"/>
                <a:gd name="T32" fmla="*/ 380 w 1518"/>
                <a:gd name="T33" fmla="*/ 740 h 1251"/>
                <a:gd name="T34" fmla="*/ 766 w 1518"/>
                <a:gd name="T35" fmla="*/ 354 h 1251"/>
                <a:gd name="T36" fmla="*/ 1153 w 1518"/>
                <a:gd name="T37" fmla="*/ 740 h 1251"/>
                <a:gd name="T38" fmla="*/ 766 w 1518"/>
                <a:gd name="T39" fmla="*/ 112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8" h="1251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9356726" y="471488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48251" y="3167805"/>
            <a:ext cx="296801" cy="372271"/>
            <a:chOff x="9985375" y="3051175"/>
            <a:chExt cx="649288" cy="814388"/>
          </a:xfrm>
          <a:solidFill>
            <a:schemeClr val="bg1"/>
          </a:solidFill>
        </p:grpSpPr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10088563" y="3051175"/>
              <a:ext cx="442913" cy="198438"/>
            </a:xfrm>
            <a:custGeom>
              <a:avLst/>
              <a:gdLst>
                <a:gd name="T0" fmla="*/ 98 w 116"/>
                <a:gd name="T1" fmla="*/ 52 h 52"/>
                <a:gd name="T2" fmla="*/ 110 w 116"/>
                <a:gd name="T3" fmla="*/ 17 h 52"/>
                <a:gd name="T4" fmla="*/ 81 w 116"/>
                <a:gd name="T5" fmla="*/ 22 h 52"/>
                <a:gd name="T6" fmla="*/ 58 w 116"/>
                <a:gd name="T7" fmla="*/ 0 h 52"/>
                <a:gd name="T8" fmla="*/ 35 w 116"/>
                <a:gd name="T9" fmla="*/ 22 h 52"/>
                <a:gd name="T10" fmla="*/ 7 w 116"/>
                <a:gd name="T11" fmla="*/ 17 h 52"/>
                <a:gd name="T12" fmla="*/ 18 w 116"/>
                <a:gd name="T13" fmla="*/ 52 h 52"/>
                <a:gd name="T14" fmla="*/ 98 w 116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2">
                  <a:moveTo>
                    <a:pt x="98" y="52"/>
                  </a:moveTo>
                  <a:cubicBezTo>
                    <a:pt x="111" y="40"/>
                    <a:pt x="116" y="24"/>
                    <a:pt x="110" y="17"/>
                  </a:cubicBezTo>
                  <a:cubicBezTo>
                    <a:pt x="104" y="12"/>
                    <a:pt x="93" y="14"/>
                    <a:pt x="81" y="22"/>
                  </a:cubicBezTo>
                  <a:cubicBezTo>
                    <a:pt x="78" y="9"/>
                    <a:pt x="69" y="0"/>
                    <a:pt x="58" y="0"/>
                  </a:cubicBezTo>
                  <a:cubicBezTo>
                    <a:pt x="47" y="0"/>
                    <a:pt x="38" y="9"/>
                    <a:pt x="35" y="22"/>
                  </a:cubicBezTo>
                  <a:cubicBezTo>
                    <a:pt x="24" y="14"/>
                    <a:pt x="12" y="12"/>
                    <a:pt x="7" y="17"/>
                  </a:cubicBezTo>
                  <a:cubicBezTo>
                    <a:pt x="0" y="24"/>
                    <a:pt x="5" y="40"/>
                    <a:pt x="18" y="52"/>
                  </a:cubicBezTo>
                  <a:lnTo>
                    <a:pt x="9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/>
          </p:nvSpPr>
          <p:spPr bwMode="auto">
            <a:xfrm>
              <a:off x="9985375" y="3298825"/>
              <a:ext cx="649288" cy="566738"/>
            </a:xfrm>
            <a:custGeom>
              <a:avLst/>
              <a:gdLst>
                <a:gd name="T0" fmla="*/ 165 w 170"/>
                <a:gd name="T1" fmla="*/ 95 h 149"/>
                <a:gd name="T2" fmla="*/ 165 w 170"/>
                <a:gd name="T3" fmla="*/ 95 h 149"/>
                <a:gd name="T4" fmla="*/ 170 w 170"/>
                <a:gd name="T5" fmla="*/ 66 h 149"/>
                <a:gd name="T6" fmla="*/ 132 w 170"/>
                <a:gd name="T7" fmla="*/ 0 h 149"/>
                <a:gd name="T8" fmla="*/ 38 w 170"/>
                <a:gd name="T9" fmla="*/ 0 h 149"/>
                <a:gd name="T10" fmla="*/ 0 w 170"/>
                <a:gd name="T11" fmla="*/ 66 h 149"/>
                <a:gd name="T12" fmla="*/ 9 w 170"/>
                <a:gd name="T13" fmla="*/ 101 h 149"/>
                <a:gd name="T14" fmla="*/ 12 w 170"/>
                <a:gd name="T15" fmla="*/ 114 h 149"/>
                <a:gd name="T16" fmla="*/ 10 w 170"/>
                <a:gd name="T17" fmla="*/ 136 h 149"/>
                <a:gd name="T18" fmla="*/ 43 w 170"/>
                <a:gd name="T19" fmla="*/ 142 h 149"/>
                <a:gd name="T20" fmla="*/ 43 w 170"/>
                <a:gd name="T21" fmla="*/ 142 h 149"/>
                <a:gd name="T22" fmla="*/ 61 w 170"/>
                <a:gd name="T23" fmla="*/ 142 h 149"/>
                <a:gd name="T24" fmla="*/ 61 w 170"/>
                <a:gd name="T25" fmla="*/ 142 h 149"/>
                <a:gd name="T26" fmla="*/ 85 w 170"/>
                <a:gd name="T27" fmla="*/ 146 h 149"/>
                <a:gd name="T28" fmla="*/ 110 w 170"/>
                <a:gd name="T29" fmla="*/ 142 h 149"/>
                <a:gd name="T30" fmla="*/ 110 w 170"/>
                <a:gd name="T31" fmla="*/ 142 h 149"/>
                <a:gd name="T32" fmla="*/ 127 w 170"/>
                <a:gd name="T33" fmla="*/ 142 h 149"/>
                <a:gd name="T34" fmla="*/ 160 w 170"/>
                <a:gd name="T35" fmla="*/ 136 h 149"/>
                <a:gd name="T36" fmla="*/ 158 w 170"/>
                <a:gd name="T37" fmla="*/ 115 h 149"/>
                <a:gd name="T38" fmla="*/ 158 w 170"/>
                <a:gd name="T39" fmla="*/ 115 h 149"/>
                <a:gd name="T40" fmla="*/ 162 w 170"/>
                <a:gd name="T41" fmla="*/ 101 h 149"/>
                <a:gd name="T42" fmla="*/ 165 w 170"/>
                <a:gd name="T43" fmla="*/ 95 h 149"/>
                <a:gd name="T44" fmla="*/ 91 w 170"/>
                <a:gd name="T45" fmla="*/ 113 h 149"/>
                <a:gd name="T46" fmla="*/ 79 w 170"/>
                <a:gd name="T47" fmla="*/ 113 h 149"/>
                <a:gd name="T48" fmla="*/ 79 w 170"/>
                <a:gd name="T49" fmla="*/ 102 h 149"/>
                <a:gd name="T50" fmla="*/ 58 w 170"/>
                <a:gd name="T51" fmla="*/ 96 h 149"/>
                <a:gd name="T52" fmla="*/ 62 w 170"/>
                <a:gd name="T53" fmla="*/ 83 h 149"/>
                <a:gd name="T54" fmla="*/ 81 w 170"/>
                <a:gd name="T55" fmla="*/ 88 h 149"/>
                <a:gd name="T56" fmla="*/ 92 w 170"/>
                <a:gd name="T57" fmla="*/ 83 h 149"/>
                <a:gd name="T58" fmla="*/ 80 w 170"/>
                <a:gd name="T59" fmla="*/ 75 h 149"/>
                <a:gd name="T60" fmla="*/ 59 w 170"/>
                <a:gd name="T61" fmla="*/ 55 h 149"/>
                <a:gd name="T62" fmla="*/ 80 w 170"/>
                <a:gd name="T63" fmla="*/ 37 h 149"/>
                <a:gd name="T64" fmla="*/ 80 w 170"/>
                <a:gd name="T65" fmla="*/ 25 h 149"/>
                <a:gd name="T66" fmla="*/ 92 w 170"/>
                <a:gd name="T67" fmla="*/ 25 h 149"/>
                <a:gd name="T68" fmla="*/ 92 w 170"/>
                <a:gd name="T69" fmla="*/ 37 h 149"/>
                <a:gd name="T70" fmla="*/ 109 w 170"/>
                <a:gd name="T71" fmla="*/ 41 h 149"/>
                <a:gd name="T72" fmla="*/ 105 w 170"/>
                <a:gd name="T73" fmla="*/ 54 h 149"/>
                <a:gd name="T74" fmla="*/ 89 w 170"/>
                <a:gd name="T75" fmla="*/ 50 h 149"/>
                <a:gd name="T76" fmla="*/ 80 w 170"/>
                <a:gd name="T77" fmla="*/ 54 h 149"/>
                <a:gd name="T78" fmla="*/ 92 w 170"/>
                <a:gd name="T79" fmla="*/ 62 h 149"/>
                <a:gd name="T80" fmla="*/ 112 w 170"/>
                <a:gd name="T81" fmla="*/ 82 h 149"/>
                <a:gd name="T82" fmla="*/ 91 w 170"/>
                <a:gd name="T83" fmla="*/ 101 h 149"/>
                <a:gd name="T84" fmla="*/ 91 w 170"/>
                <a:gd name="T85" fmla="*/ 1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0" h="149">
                  <a:moveTo>
                    <a:pt x="165" y="95"/>
                  </a:moveTo>
                  <a:cubicBezTo>
                    <a:pt x="165" y="95"/>
                    <a:pt x="165" y="95"/>
                    <a:pt x="165" y="95"/>
                  </a:cubicBezTo>
                  <a:cubicBezTo>
                    <a:pt x="168" y="86"/>
                    <a:pt x="170" y="76"/>
                    <a:pt x="170" y="66"/>
                  </a:cubicBezTo>
                  <a:cubicBezTo>
                    <a:pt x="170" y="39"/>
                    <a:pt x="155" y="14"/>
                    <a:pt x="13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5" y="14"/>
                    <a:pt x="0" y="39"/>
                    <a:pt x="0" y="66"/>
                  </a:cubicBezTo>
                  <a:cubicBezTo>
                    <a:pt x="0" y="79"/>
                    <a:pt x="3" y="91"/>
                    <a:pt x="9" y="101"/>
                  </a:cubicBezTo>
                  <a:cubicBezTo>
                    <a:pt x="11" y="106"/>
                    <a:pt x="13" y="112"/>
                    <a:pt x="12" y="114"/>
                  </a:cubicBezTo>
                  <a:cubicBezTo>
                    <a:pt x="8" y="121"/>
                    <a:pt x="7" y="129"/>
                    <a:pt x="10" y="136"/>
                  </a:cubicBezTo>
                  <a:cubicBezTo>
                    <a:pt x="16" y="146"/>
                    <a:pt x="30" y="148"/>
                    <a:pt x="43" y="142"/>
                  </a:cubicBezTo>
                  <a:cubicBezTo>
                    <a:pt x="43" y="142"/>
                    <a:pt x="43" y="142"/>
                    <a:pt x="43" y="142"/>
                  </a:cubicBezTo>
                  <a:cubicBezTo>
                    <a:pt x="43" y="142"/>
                    <a:pt x="50" y="139"/>
                    <a:pt x="61" y="142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9" y="144"/>
                    <a:pt x="77" y="146"/>
                    <a:pt x="85" y="146"/>
                  </a:cubicBezTo>
                  <a:cubicBezTo>
                    <a:pt x="94" y="146"/>
                    <a:pt x="102" y="144"/>
                    <a:pt x="11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9" y="140"/>
                    <a:pt x="125" y="141"/>
                    <a:pt x="127" y="142"/>
                  </a:cubicBezTo>
                  <a:cubicBezTo>
                    <a:pt x="140" y="149"/>
                    <a:pt x="154" y="146"/>
                    <a:pt x="160" y="136"/>
                  </a:cubicBezTo>
                  <a:cubicBezTo>
                    <a:pt x="163" y="130"/>
                    <a:pt x="163" y="122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7" y="113"/>
                    <a:pt x="160" y="106"/>
                    <a:pt x="162" y="101"/>
                  </a:cubicBezTo>
                  <a:cubicBezTo>
                    <a:pt x="163" y="99"/>
                    <a:pt x="165" y="95"/>
                    <a:pt x="165" y="95"/>
                  </a:cubicBezTo>
                  <a:close/>
                  <a:moveTo>
                    <a:pt x="91" y="113"/>
                  </a:moveTo>
                  <a:cubicBezTo>
                    <a:pt x="79" y="113"/>
                    <a:pt x="79" y="113"/>
                    <a:pt x="79" y="113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1" y="101"/>
                    <a:pt x="63" y="99"/>
                    <a:pt x="58" y="96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6" y="85"/>
                    <a:pt x="75" y="88"/>
                    <a:pt x="81" y="88"/>
                  </a:cubicBezTo>
                  <a:cubicBezTo>
                    <a:pt x="87" y="88"/>
                    <a:pt x="92" y="86"/>
                    <a:pt x="92" y="83"/>
                  </a:cubicBezTo>
                  <a:cubicBezTo>
                    <a:pt x="92" y="80"/>
                    <a:pt x="90" y="78"/>
                    <a:pt x="80" y="75"/>
                  </a:cubicBezTo>
                  <a:cubicBezTo>
                    <a:pt x="65" y="70"/>
                    <a:pt x="59" y="65"/>
                    <a:pt x="59" y="55"/>
                  </a:cubicBezTo>
                  <a:cubicBezTo>
                    <a:pt x="59" y="46"/>
                    <a:pt x="67" y="39"/>
                    <a:pt x="80" y="3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9" y="37"/>
                    <a:pt x="106" y="39"/>
                    <a:pt x="109" y="41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2" y="52"/>
                    <a:pt x="96" y="50"/>
                    <a:pt x="89" y="50"/>
                  </a:cubicBezTo>
                  <a:cubicBezTo>
                    <a:pt x="84" y="50"/>
                    <a:pt x="80" y="51"/>
                    <a:pt x="80" y="54"/>
                  </a:cubicBezTo>
                  <a:cubicBezTo>
                    <a:pt x="80" y="57"/>
                    <a:pt x="81" y="59"/>
                    <a:pt x="92" y="62"/>
                  </a:cubicBezTo>
                  <a:cubicBezTo>
                    <a:pt x="107" y="67"/>
                    <a:pt x="112" y="73"/>
                    <a:pt x="112" y="82"/>
                  </a:cubicBezTo>
                  <a:cubicBezTo>
                    <a:pt x="112" y="91"/>
                    <a:pt x="105" y="99"/>
                    <a:pt x="91" y="101"/>
                  </a:cubicBezTo>
                  <a:lnTo>
                    <a:pt x="9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95740" y="4133021"/>
            <a:ext cx="265061" cy="301423"/>
            <a:chOff x="9805987" y="1155701"/>
            <a:chExt cx="439738" cy="500062"/>
          </a:xfrm>
          <a:solidFill>
            <a:schemeClr val="bg1"/>
          </a:solidFill>
        </p:grpSpPr>
        <p:sp>
          <p:nvSpPr>
            <p:cNvPr id="32" name="Freeform 108"/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  <p:sp>
          <p:nvSpPr>
            <p:cNvPr id="33" name="Freeform 109"/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68230" y="1740701"/>
            <a:ext cx="3986671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b="1" dirty="0" smtClean="0">
                <a:cs typeface="+mn-ea"/>
                <a:sym typeface="+mn-lt"/>
              </a:rPr>
              <a:t>Unparalleled Honor Helicopter Tour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02882" y="2966463"/>
            <a:ext cx="1724446" cy="460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b="1" dirty="0" smtClean="0">
                <a:cs typeface="+mn-ea"/>
                <a:sym typeface="+mn-lt"/>
              </a:rPr>
              <a:t>Luxury Service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296" y="4024777"/>
            <a:ext cx="3893630" cy="460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b="1" dirty="0" smtClean="0">
                <a:cs typeface="+mn-ea"/>
                <a:sym typeface="+mn-lt"/>
              </a:rPr>
              <a:t>Multifunctional Conference Rooms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17327" y="5455245"/>
            <a:ext cx="29812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b="1" dirty="0" smtClean="0">
                <a:cs typeface="+mn-ea"/>
                <a:sym typeface="+mn-lt"/>
              </a:rPr>
              <a:t>Hundred </a:t>
            </a:r>
            <a:r>
              <a:rPr lang="en-US" altLang="zh-CN" sz="2000" b="1" dirty="0" err="1" smtClean="0">
                <a:cs typeface="+mn-ea"/>
                <a:sym typeface="+mn-lt"/>
              </a:rPr>
              <a:t>Metres</a:t>
            </a:r>
            <a:r>
              <a:rPr lang="en-US" altLang="zh-CN" sz="2000" b="1" dirty="0" smtClean="0">
                <a:cs typeface="+mn-ea"/>
                <a:sym typeface="+mn-lt"/>
              </a:rPr>
              <a:t> </a:t>
            </a:r>
            <a:r>
              <a:rPr lang="en-US" altLang="zh-CN" sz="2000" b="1" dirty="0" err="1" smtClean="0">
                <a:cs typeface="+mn-ea"/>
                <a:sym typeface="+mn-lt"/>
              </a:rPr>
              <a:t>Birdview</a:t>
            </a:r>
            <a:r>
              <a:rPr lang="en-US" altLang="zh-CN" sz="2000" b="1" dirty="0" smtClean="0">
                <a:cs typeface="+mn-ea"/>
                <a:sym typeface="+mn-lt"/>
              </a:rPr>
              <a:t> 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32215" y="1740701"/>
            <a:ext cx="39115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cs typeface="+mn-ea"/>
                <a:sym typeface="+mn-lt"/>
              </a:rPr>
              <a:t>More than 90000 square foot Plaza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51397" y="2928022"/>
            <a:ext cx="3996928" cy="460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cs typeface="+mn-ea"/>
                <a:sym typeface="+mn-lt"/>
              </a:rPr>
              <a:t>All-around Ornamental Ocean View 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14626" y="4149077"/>
            <a:ext cx="18864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cs typeface="+mn-ea"/>
                <a:sym typeface="+mn-lt"/>
              </a:rPr>
              <a:t>Free Car Service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90659" y="5454829"/>
            <a:ext cx="3114442" cy="460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cs typeface="+mn-ea"/>
                <a:sym typeface="+mn-lt"/>
              </a:rPr>
              <a:t>Delicate </a:t>
            </a:r>
            <a:r>
              <a:rPr lang="en-US" altLang="zh-CN" sz="2000" b="1" dirty="0">
                <a:cs typeface="+mn-ea"/>
                <a:sym typeface="+mn-lt"/>
              </a:rPr>
              <a:t>and </a:t>
            </a:r>
            <a:r>
              <a:rPr lang="en-US" altLang="zh-CN" sz="2000" b="1" dirty="0" smtClean="0">
                <a:cs typeface="+mn-ea"/>
                <a:sym typeface="+mn-lt"/>
              </a:rPr>
              <a:t>Delicious Food</a:t>
            </a:r>
            <a:endParaRPr lang="zh-CN" altLang="en-US" sz="2000" b="1" dirty="0">
              <a:cs typeface="+mn-ea"/>
              <a:sym typeface="+mn-lt"/>
            </a:endParaRPr>
          </a:p>
        </p:txBody>
      </p:sp>
      <p:grpSp>
        <p:nvGrpSpPr>
          <p:cNvPr id="83" name="Group 82"/>
          <p:cNvGrpSpPr/>
          <p:nvPr/>
        </p:nvGrpSpPr>
        <p:grpSpPr>
          <a:xfrm flipH="1">
            <a:off x="6815816" y="2037758"/>
            <a:ext cx="882188" cy="293356"/>
            <a:chOff x="3231020" y="2095999"/>
            <a:chExt cx="1031518" cy="343013"/>
          </a:xfrm>
        </p:grpSpPr>
        <p:cxnSp>
          <p:nvCxnSpPr>
            <p:cNvPr id="84" name="Straight Connector 83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254901" y="2026173"/>
            <a:ext cx="882188" cy="293356"/>
            <a:chOff x="3231020" y="2095999"/>
            <a:chExt cx="1031518" cy="343013"/>
          </a:xfrm>
        </p:grpSpPr>
        <p:cxnSp>
          <p:nvCxnSpPr>
            <p:cNvPr id="87" name="Straight Connector 86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 flipH="1">
            <a:off x="3665332" y="3221620"/>
            <a:ext cx="58956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666187" y="3221620"/>
            <a:ext cx="589569" cy="0"/>
          </a:xfrm>
          <a:prstGeom prst="straightConnector1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3627328" y="4443157"/>
            <a:ext cx="589569" cy="0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666187" y="4443157"/>
            <a:ext cx="589569" cy="0"/>
          </a:xfrm>
          <a:prstGeom prst="straightConnector1">
            <a:avLst/>
          </a:prstGeom>
          <a:ln w="127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0800000" flipH="1">
            <a:off x="4226234" y="5454829"/>
            <a:ext cx="882188" cy="293356"/>
            <a:chOff x="3231020" y="2095999"/>
            <a:chExt cx="1031518" cy="343013"/>
          </a:xfrm>
        </p:grpSpPr>
        <p:cxnSp>
          <p:nvCxnSpPr>
            <p:cNvPr id="94" name="Straight Connector 93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 rot="10800000">
            <a:off x="6787149" y="5466414"/>
            <a:ext cx="882188" cy="293356"/>
            <a:chOff x="3231020" y="2095999"/>
            <a:chExt cx="1031518" cy="343013"/>
          </a:xfrm>
        </p:grpSpPr>
        <p:cxnSp>
          <p:nvCxnSpPr>
            <p:cNvPr id="97" name="Straight Connector 96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11262360" y="411797"/>
            <a:ext cx="640080" cy="365125"/>
          </a:xfrm>
        </p:spPr>
        <p:txBody>
          <a:bodyPr/>
          <a:lstStyle/>
          <a:p>
            <a:pPr>
              <a:lnSpc>
                <a:spcPct val="130000"/>
              </a:lnSpc>
            </a:pPr>
            <a:fld id="{EA01570A-8480-497D-96D4-D725A6D7C6AA}" type="slidenum">
              <a:rPr lang="en-US" smtClean="0">
                <a:cs typeface="+mn-ea"/>
                <a:sym typeface="+mn-lt"/>
              </a:rPr>
              <a:pPr>
                <a:lnSpc>
                  <a:spcPct val="130000"/>
                </a:lnSpc>
              </a:pPr>
              <a:t>6</a:t>
            </a:fld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90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414" t="82" r="5469" b="545"/>
          <a:stretch/>
        </p:blipFill>
        <p:spPr>
          <a:xfrm>
            <a:off x="-9427" y="-28280"/>
            <a:ext cx="12188858" cy="295059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65335" y="4266789"/>
            <a:ext cx="1858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3600" b="1" dirty="0" smtClean="0">
                <a:solidFill>
                  <a:srgbClr val="242424"/>
                </a:solidFill>
              </a:rPr>
              <a:t>Function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4781266" y="1949456"/>
            <a:ext cx="2629468" cy="2186058"/>
          </a:xfrm>
          <a:custGeom>
            <a:avLst/>
            <a:gdLst>
              <a:gd name="T0" fmla="*/ 1339 w 1720"/>
              <a:gd name="T1" fmla="*/ 69 h 1520"/>
              <a:gd name="T2" fmla="*/ 1219 w 1720"/>
              <a:gd name="T3" fmla="*/ 0 h 1520"/>
              <a:gd name="T4" fmla="*/ 501 w 1720"/>
              <a:gd name="T5" fmla="*/ 0 h 1520"/>
              <a:gd name="T6" fmla="*/ 381 w 1720"/>
              <a:gd name="T7" fmla="*/ 69 h 1520"/>
              <a:gd name="T8" fmla="*/ 22 w 1720"/>
              <a:gd name="T9" fmla="*/ 691 h 1520"/>
              <a:gd name="T10" fmla="*/ 22 w 1720"/>
              <a:gd name="T11" fmla="*/ 829 h 1520"/>
              <a:gd name="T12" fmla="*/ 381 w 1720"/>
              <a:gd name="T13" fmla="*/ 1451 h 1520"/>
              <a:gd name="T14" fmla="*/ 501 w 1720"/>
              <a:gd name="T15" fmla="*/ 1520 h 1520"/>
              <a:gd name="T16" fmla="*/ 1219 w 1720"/>
              <a:gd name="T17" fmla="*/ 1520 h 1520"/>
              <a:gd name="T18" fmla="*/ 1339 w 1720"/>
              <a:gd name="T19" fmla="*/ 1451 h 1520"/>
              <a:gd name="T20" fmla="*/ 1698 w 1720"/>
              <a:gd name="T21" fmla="*/ 829 h 1520"/>
              <a:gd name="T22" fmla="*/ 1698 w 1720"/>
              <a:gd name="T23" fmla="*/ 691 h 1520"/>
              <a:gd name="T24" fmla="*/ 1339 w 1720"/>
              <a:gd name="T25" fmla="*/ 69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0" h="1520">
                <a:moveTo>
                  <a:pt x="1339" y="69"/>
                </a:moveTo>
                <a:cubicBezTo>
                  <a:pt x="1317" y="31"/>
                  <a:pt x="1263" y="0"/>
                  <a:pt x="1219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457" y="0"/>
                  <a:pt x="403" y="31"/>
                  <a:pt x="381" y="69"/>
                </a:cubicBezTo>
                <a:cubicBezTo>
                  <a:pt x="22" y="691"/>
                  <a:pt x="22" y="691"/>
                  <a:pt x="22" y="691"/>
                </a:cubicBezTo>
                <a:cubicBezTo>
                  <a:pt x="0" y="729"/>
                  <a:pt x="0" y="791"/>
                  <a:pt x="22" y="829"/>
                </a:cubicBezTo>
                <a:cubicBezTo>
                  <a:pt x="381" y="1451"/>
                  <a:pt x="381" y="1451"/>
                  <a:pt x="381" y="1451"/>
                </a:cubicBezTo>
                <a:cubicBezTo>
                  <a:pt x="403" y="1489"/>
                  <a:pt x="457" y="1520"/>
                  <a:pt x="501" y="1520"/>
                </a:cubicBezTo>
                <a:cubicBezTo>
                  <a:pt x="1219" y="1520"/>
                  <a:pt x="1219" y="1520"/>
                  <a:pt x="1219" y="1520"/>
                </a:cubicBezTo>
                <a:cubicBezTo>
                  <a:pt x="1263" y="1520"/>
                  <a:pt x="1317" y="1489"/>
                  <a:pt x="1339" y="1451"/>
                </a:cubicBezTo>
                <a:cubicBezTo>
                  <a:pt x="1698" y="829"/>
                  <a:pt x="1698" y="829"/>
                  <a:pt x="1698" y="829"/>
                </a:cubicBezTo>
                <a:cubicBezTo>
                  <a:pt x="1720" y="791"/>
                  <a:pt x="1720" y="729"/>
                  <a:pt x="1698" y="691"/>
                </a:cubicBezTo>
                <a:lnTo>
                  <a:pt x="1339" y="69"/>
                </a:lnTo>
                <a:close/>
              </a:path>
            </a:pathLst>
          </a:custGeom>
          <a:solidFill>
            <a:schemeClr val="bg2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69629" y="224473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B49B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03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9B49B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5" y="3156788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THE PART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146464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658678" y="3042484"/>
            <a:ext cx="874644" cy="0"/>
            <a:chOff x="5625548" y="3867892"/>
            <a:chExt cx="874644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5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1855536" y="12169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39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48"/>
    </mc:Choice>
    <mc:Fallback xmlns="">
      <p:transition spd="slow" advTm="1894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413" t="717" r="5336" b="228"/>
          <a:stretch/>
        </p:blipFill>
        <p:spPr>
          <a:xfrm>
            <a:off x="-9427" y="-9427"/>
            <a:ext cx="12207712" cy="294116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75185" y="4266789"/>
            <a:ext cx="203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3600" b="1" dirty="0" smtClean="0">
                <a:solidFill>
                  <a:srgbClr val="242424"/>
                </a:solidFill>
              </a:rPr>
              <a:t>Approach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4781266" y="1949456"/>
            <a:ext cx="2629468" cy="2186058"/>
          </a:xfrm>
          <a:custGeom>
            <a:avLst/>
            <a:gdLst>
              <a:gd name="T0" fmla="*/ 1339 w 1720"/>
              <a:gd name="T1" fmla="*/ 69 h 1520"/>
              <a:gd name="T2" fmla="*/ 1219 w 1720"/>
              <a:gd name="T3" fmla="*/ 0 h 1520"/>
              <a:gd name="T4" fmla="*/ 501 w 1720"/>
              <a:gd name="T5" fmla="*/ 0 h 1520"/>
              <a:gd name="T6" fmla="*/ 381 w 1720"/>
              <a:gd name="T7" fmla="*/ 69 h 1520"/>
              <a:gd name="T8" fmla="*/ 22 w 1720"/>
              <a:gd name="T9" fmla="*/ 691 h 1520"/>
              <a:gd name="T10" fmla="*/ 22 w 1720"/>
              <a:gd name="T11" fmla="*/ 829 h 1520"/>
              <a:gd name="T12" fmla="*/ 381 w 1720"/>
              <a:gd name="T13" fmla="*/ 1451 h 1520"/>
              <a:gd name="T14" fmla="*/ 501 w 1720"/>
              <a:gd name="T15" fmla="*/ 1520 h 1520"/>
              <a:gd name="T16" fmla="*/ 1219 w 1720"/>
              <a:gd name="T17" fmla="*/ 1520 h 1520"/>
              <a:gd name="T18" fmla="*/ 1339 w 1720"/>
              <a:gd name="T19" fmla="*/ 1451 h 1520"/>
              <a:gd name="T20" fmla="*/ 1698 w 1720"/>
              <a:gd name="T21" fmla="*/ 829 h 1520"/>
              <a:gd name="T22" fmla="*/ 1698 w 1720"/>
              <a:gd name="T23" fmla="*/ 691 h 1520"/>
              <a:gd name="T24" fmla="*/ 1339 w 1720"/>
              <a:gd name="T25" fmla="*/ 69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0" h="1520">
                <a:moveTo>
                  <a:pt x="1339" y="69"/>
                </a:moveTo>
                <a:cubicBezTo>
                  <a:pt x="1317" y="31"/>
                  <a:pt x="1263" y="0"/>
                  <a:pt x="1219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457" y="0"/>
                  <a:pt x="403" y="31"/>
                  <a:pt x="381" y="69"/>
                </a:cubicBezTo>
                <a:cubicBezTo>
                  <a:pt x="22" y="691"/>
                  <a:pt x="22" y="691"/>
                  <a:pt x="22" y="691"/>
                </a:cubicBezTo>
                <a:cubicBezTo>
                  <a:pt x="0" y="729"/>
                  <a:pt x="0" y="791"/>
                  <a:pt x="22" y="829"/>
                </a:cubicBezTo>
                <a:cubicBezTo>
                  <a:pt x="381" y="1451"/>
                  <a:pt x="381" y="1451"/>
                  <a:pt x="381" y="1451"/>
                </a:cubicBezTo>
                <a:cubicBezTo>
                  <a:pt x="403" y="1489"/>
                  <a:pt x="457" y="1520"/>
                  <a:pt x="501" y="1520"/>
                </a:cubicBezTo>
                <a:cubicBezTo>
                  <a:pt x="1219" y="1520"/>
                  <a:pt x="1219" y="1520"/>
                  <a:pt x="1219" y="1520"/>
                </a:cubicBezTo>
                <a:cubicBezTo>
                  <a:pt x="1263" y="1520"/>
                  <a:pt x="1317" y="1489"/>
                  <a:pt x="1339" y="1451"/>
                </a:cubicBezTo>
                <a:cubicBezTo>
                  <a:pt x="1698" y="829"/>
                  <a:pt x="1698" y="829"/>
                  <a:pt x="1698" y="829"/>
                </a:cubicBezTo>
                <a:cubicBezTo>
                  <a:pt x="1720" y="791"/>
                  <a:pt x="1720" y="729"/>
                  <a:pt x="1698" y="691"/>
                </a:cubicBezTo>
                <a:lnTo>
                  <a:pt x="1339" y="69"/>
                </a:lnTo>
                <a:close/>
              </a:path>
            </a:pathLst>
          </a:custGeom>
          <a:solidFill>
            <a:schemeClr val="bg2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69629" y="224473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B49B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04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9B49B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5" y="3156788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THE PART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146464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658678" y="3042484"/>
            <a:ext cx="874644" cy="0"/>
            <a:chOff x="5625548" y="3867892"/>
            <a:chExt cx="874644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1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642">
      <a:dk1>
        <a:srgbClr val="242424"/>
      </a:dk1>
      <a:lt1>
        <a:srgbClr val="FFFFFF"/>
      </a:lt1>
      <a:dk2>
        <a:srgbClr val="242424"/>
      </a:dk2>
      <a:lt2>
        <a:srgbClr val="FFFFFF"/>
      </a:lt2>
      <a:accent1>
        <a:srgbClr val="19B49B"/>
      </a:accent1>
      <a:accent2>
        <a:srgbClr val="339FD5"/>
      </a:accent2>
      <a:accent3>
        <a:srgbClr val="19B49B"/>
      </a:accent3>
      <a:accent4>
        <a:srgbClr val="339FD5"/>
      </a:accent4>
      <a:accent5>
        <a:srgbClr val="19B49B"/>
      </a:accent5>
      <a:accent6>
        <a:srgbClr val="339FD5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251</Words>
  <Application>Microsoft Office PowerPoint</Application>
  <PresentationFormat>Widescreen</PresentationFormat>
  <Paragraphs>108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Lato Light</vt:lpstr>
      <vt:lpstr>微软雅黑</vt:lpstr>
      <vt:lpstr>等线</vt:lpstr>
      <vt:lpstr>Arial</vt:lpstr>
      <vt:lpstr>Calibri</vt:lpstr>
      <vt:lpstr>第一PPT，www.1ppt.com</vt:lpstr>
      <vt:lpstr>PowerPoint Presentation</vt:lpstr>
      <vt:lpstr>PowerPoint Presentation</vt:lpstr>
      <vt:lpstr>Motivation</vt:lpstr>
      <vt:lpstr>PowerPoint Presentation</vt:lpstr>
      <vt:lpstr>Introduction</vt:lpstr>
      <vt:lpstr>Introduction</vt:lpstr>
      <vt:lpstr>PowerPoint Presentation</vt:lpstr>
      <vt:lpstr>Website Function</vt:lpstr>
      <vt:lpstr>PowerPoint Presentation</vt:lpstr>
      <vt:lpstr>Approach</vt:lpstr>
      <vt:lpstr>Workflow</vt:lpstr>
      <vt:lpstr>Database</vt:lpstr>
      <vt:lpstr>Data</vt:lpstr>
      <vt:lpstr>PowerPoint Presentation</vt:lpstr>
      <vt:lpstr>Any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QIAN XU</cp:lastModifiedBy>
  <cp:revision>68</cp:revision>
  <dcterms:created xsi:type="dcterms:W3CDTF">2016-12-13T08:41:51Z</dcterms:created>
  <dcterms:modified xsi:type="dcterms:W3CDTF">2017-05-01T12:40:57Z</dcterms:modified>
</cp:coreProperties>
</file>