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2"/>
  </p:notesMasterIdLst>
  <p:handoutMasterIdLst>
    <p:handoutMasterId r:id="rId13"/>
  </p:handoutMasterIdLst>
  <p:sldIdLst>
    <p:sldId id="874" r:id="rId2"/>
    <p:sldId id="258" r:id="rId3"/>
    <p:sldId id="875" r:id="rId4"/>
    <p:sldId id="873" r:id="rId5"/>
    <p:sldId id="876" r:id="rId6"/>
    <p:sldId id="872" r:id="rId7"/>
    <p:sldId id="877" r:id="rId8"/>
    <p:sldId id="878" r:id="rId9"/>
    <p:sldId id="880" r:id="rId10"/>
    <p:sldId id="88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1C6DB6-4962-44E0-81D5-1CDED13AA95D}" v="416" dt="2021-12-21T06:43:33.330"/>
  </p1510:revLst>
</p1510:revInfo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36" autoAdjust="0"/>
    <p:restoredTop sz="0" autoAdjust="0"/>
  </p:normalViewPr>
  <p:slideViewPr>
    <p:cSldViewPr snapToGrid="0">
      <p:cViewPr varScale="1">
        <p:scale>
          <a:sx n="110" d="100"/>
          <a:sy n="110" d="100"/>
        </p:scale>
        <p:origin x="708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ng Jin Woo" userId="ba6099c0ba6f570e" providerId="LiveId" clId="{901C6DB6-4962-44E0-81D5-1CDED13AA95D}"/>
    <pc:docChg chg="undo custSel addSld delSld modSld sldOrd addMainMaster delMainMaster modMainMaster">
      <pc:chgData name="Hong Jin Woo" userId="ba6099c0ba6f570e" providerId="LiveId" clId="{901C6DB6-4962-44E0-81D5-1CDED13AA95D}" dt="2021-12-21T06:43:40.425" v="4960" actId="20577"/>
      <pc:docMkLst>
        <pc:docMk/>
      </pc:docMkLst>
      <pc:sldChg chg="addSp delSp modSp add mod">
        <pc:chgData name="Hong Jin Woo" userId="ba6099c0ba6f570e" providerId="LiveId" clId="{901C6DB6-4962-44E0-81D5-1CDED13AA95D}" dt="2021-12-21T06:43:40.425" v="4960" actId="20577"/>
        <pc:sldMkLst>
          <pc:docMk/>
          <pc:sldMk cId="783654410" sldId="258"/>
        </pc:sldMkLst>
        <pc:spChg chg="mod">
          <ac:chgData name="Hong Jin Woo" userId="ba6099c0ba6f570e" providerId="LiveId" clId="{901C6DB6-4962-44E0-81D5-1CDED13AA95D}" dt="2021-12-21T02:29:30.747" v="1898" actId="1036"/>
          <ac:spMkLst>
            <pc:docMk/>
            <pc:sldMk cId="783654410" sldId="258"/>
            <ac:spMk id="2" creationId="{00000000-0000-0000-0000-000000000000}"/>
          </ac:spMkLst>
        </pc:spChg>
        <pc:spChg chg="add mod">
          <ac:chgData name="Hong Jin Woo" userId="ba6099c0ba6f570e" providerId="LiveId" clId="{901C6DB6-4962-44E0-81D5-1CDED13AA95D}" dt="2021-12-21T06:43:40.425" v="4960" actId="20577"/>
          <ac:spMkLst>
            <pc:docMk/>
            <pc:sldMk cId="783654410" sldId="258"/>
            <ac:spMk id="27" creationId="{0EC474E3-B003-41DA-9FEC-AB47788D0E5A}"/>
          </ac:spMkLst>
        </pc:spChg>
        <pc:spChg chg="del mod">
          <ac:chgData name="Hong Jin Woo" userId="ba6099c0ba6f570e" providerId="LiveId" clId="{901C6DB6-4962-44E0-81D5-1CDED13AA95D}" dt="2021-12-21T01:26:26.410" v="168" actId="478"/>
          <ac:spMkLst>
            <pc:docMk/>
            <pc:sldMk cId="783654410" sldId="258"/>
            <ac:spMk id="52" creationId="{00000000-0000-0000-0000-000000000000}"/>
          </ac:spMkLst>
        </pc:spChg>
        <pc:spChg chg="del">
          <ac:chgData name="Hong Jin Woo" userId="ba6099c0ba6f570e" providerId="LiveId" clId="{901C6DB6-4962-44E0-81D5-1CDED13AA95D}" dt="2021-12-21T01:21:07.192" v="57" actId="478"/>
          <ac:spMkLst>
            <pc:docMk/>
            <pc:sldMk cId="783654410" sldId="258"/>
            <ac:spMk id="56" creationId="{00000000-0000-0000-0000-000000000000}"/>
          </ac:spMkLst>
        </pc:spChg>
        <pc:spChg chg="del">
          <ac:chgData name="Hong Jin Woo" userId="ba6099c0ba6f570e" providerId="LiveId" clId="{901C6DB6-4962-44E0-81D5-1CDED13AA95D}" dt="2021-12-21T01:21:07.192" v="57" actId="478"/>
          <ac:spMkLst>
            <pc:docMk/>
            <pc:sldMk cId="783654410" sldId="258"/>
            <ac:spMk id="67" creationId="{00000000-0000-0000-0000-000000000000}"/>
          </ac:spMkLst>
        </pc:spChg>
        <pc:spChg chg="del">
          <ac:chgData name="Hong Jin Woo" userId="ba6099c0ba6f570e" providerId="LiveId" clId="{901C6DB6-4962-44E0-81D5-1CDED13AA95D}" dt="2021-12-21T01:21:07.192" v="57" actId="478"/>
          <ac:spMkLst>
            <pc:docMk/>
            <pc:sldMk cId="783654410" sldId="258"/>
            <ac:spMk id="68" creationId="{00000000-0000-0000-0000-000000000000}"/>
          </ac:spMkLst>
        </pc:spChg>
        <pc:spChg chg="del">
          <ac:chgData name="Hong Jin Woo" userId="ba6099c0ba6f570e" providerId="LiveId" clId="{901C6DB6-4962-44E0-81D5-1CDED13AA95D}" dt="2021-12-21T01:21:07.192" v="57" actId="478"/>
          <ac:spMkLst>
            <pc:docMk/>
            <pc:sldMk cId="783654410" sldId="258"/>
            <ac:spMk id="69" creationId="{00000000-0000-0000-0000-000000000000}"/>
          </ac:spMkLst>
        </pc:spChg>
        <pc:spChg chg="del">
          <ac:chgData name="Hong Jin Woo" userId="ba6099c0ba6f570e" providerId="LiveId" clId="{901C6DB6-4962-44E0-81D5-1CDED13AA95D}" dt="2021-12-21T01:21:07.192" v="57" actId="478"/>
          <ac:spMkLst>
            <pc:docMk/>
            <pc:sldMk cId="783654410" sldId="258"/>
            <ac:spMk id="70" creationId="{00000000-0000-0000-0000-000000000000}"/>
          </ac:spMkLst>
        </pc:spChg>
        <pc:spChg chg="del">
          <ac:chgData name="Hong Jin Woo" userId="ba6099c0ba6f570e" providerId="LiveId" clId="{901C6DB6-4962-44E0-81D5-1CDED13AA95D}" dt="2021-12-21T01:21:07.192" v="57" actId="478"/>
          <ac:spMkLst>
            <pc:docMk/>
            <pc:sldMk cId="783654410" sldId="258"/>
            <ac:spMk id="71" creationId="{00000000-0000-0000-0000-000000000000}"/>
          </ac:spMkLst>
        </pc:spChg>
        <pc:spChg chg="del">
          <ac:chgData name="Hong Jin Woo" userId="ba6099c0ba6f570e" providerId="LiveId" clId="{901C6DB6-4962-44E0-81D5-1CDED13AA95D}" dt="2021-12-21T01:21:07.192" v="57" actId="478"/>
          <ac:spMkLst>
            <pc:docMk/>
            <pc:sldMk cId="783654410" sldId="258"/>
            <ac:spMk id="72" creationId="{00000000-0000-0000-0000-000000000000}"/>
          </ac:spMkLst>
        </pc:spChg>
        <pc:spChg chg="del">
          <ac:chgData name="Hong Jin Woo" userId="ba6099c0ba6f570e" providerId="LiveId" clId="{901C6DB6-4962-44E0-81D5-1CDED13AA95D}" dt="2021-12-21T01:21:07.192" v="57" actId="478"/>
          <ac:spMkLst>
            <pc:docMk/>
            <pc:sldMk cId="783654410" sldId="258"/>
            <ac:spMk id="73" creationId="{00000000-0000-0000-0000-000000000000}"/>
          </ac:spMkLst>
        </pc:spChg>
        <pc:spChg chg="del">
          <ac:chgData name="Hong Jin Woo" userId="ba6099c0ba6f570e" providerId="LiveId" clId="{901C6DB6-4962-44E0-81D5-1CDED13AA95D}" dt="2021-12-21T01:21:07.192" v="57" actId="478"/>
          <ac:spMkLst>
            <pc:docMk/>
            <pc:sldMk cId="783654410" sldId="258"/>
            <ac:spMk id="74" creationId="{00000000-0000-0000-0000-000000000000}"/>
          </ac:spMkLst>
        </pc:spChg>
        <pc:spChg chg="add mod ord">
          <ac:chgData name="Hong Jin Woo" userId="ba6099c0ba6f570e" providerId="LiveId" clId="{901C6DB6-4962-44E0-81D5-1CDED13AA95D}" dt="2021-12-21T04:46:10.111" v="3160" actId="1076"/>
          <ac:spMkLst>
            <pc:docMk/>
            <pc:sldMk cId="783654410" sldId="258"/>
            <ac:spMk id="76" creationId="{3AB06CBC-0E89-48B7-A01B-596886C70681}"/>
          </ac:spMkLst>
        </pc:spChg>
        <pc:spChg chg="add mod ord">
          <ac:chgData name="Hong Jin Woo" userId="ba6099c0ba6f570e" providerId="LiveId" clId="{901C6DB6-4962-44E0-81D5-1CDED13AA95D}" dt="2021-12-21T04:46:15.476" v="3161" actId="1076"/>
          <ac:spMkLst>
            <pc:docMk/>
            <pc:sldMk cId="783654410" sldId="258"/>
            <ac:spMk id="77" creationId="{8E598E2F-ED62-4F03-82F6-03B2F2EACEBB}"/>
          </ac:spMkLst>
        </pc:spChg>
        <pc:spChg chg="add del mod">
          <ac:chgData name="Hong Jin Woo" userId="ba6099c0ba6f570e" providerId="LiveId" clId="{901C6DB6-4962-44E0-81D5-1CDED13AA95D}" dt="2021-12-21T01:34:57.706" v="387" actId="478"/>
          <ac:spMkLst>
            <pc:docMk/>
            <pc:sldMk cId="783654410" sldId="258"/>
            <ac:spMk id="78" creationId="{6472348D-E0F6-4D17-BEF7-D21AA437860C}"/>
          </ac:spMkLst>
        </pc:spChg>
        <pc:spChg chg="add del mod">
          <ac:chgData name="Hong Jin Woo" userId="ba6099c0ba6f570e" providerId="LiveId" clId="{901C6DB6-4962-44E0-81D5-1CDED13AA95D}" dt="2021-12-21T02:05:13.709" v="970" actId="478"/>
          <ac:spMkLst>
            <pc:docMk/>
            <pc:sldMk cId="783654410" sldId="258"/>
            <ac:spMk id="79" creationId="{E8C0B536-52CD-4268-A0DC-61AA353C22A8}"/>
          </ac:spMkLst>
        </pc:spChg>
        <pc:spChg chg="add del mod">
          <ac:chgData name="Hong Jin Woo" userId="ba6099c0ba6f570e" providerId="LiveId" clId="{901C6DB6-4962-44E0-81D5-1CDED13AA95D}" dt="2021-12-21T02:05:15.070" v="971" actId="478"/>
          <ac:spMkLst>
            <pc:docMk/>
            <pc:sldMk cId="783654410" sldId="258"/>
            <ac:spMk id="80" creationId="{9000DFDB-6A77-4604-9C4D-6AF7DD6344E8}"/>
          </ac:spMkLst>
        </pc:spChg>
        <pc:spChg chg="del">
          <ac:chgData name="Hong Jin Woo" userId="ba6099c0ba6f570e" providerId="LiveId" clId="{901C6DB6-4962-44E0-81D5-1CDED13AA95D}" dt="2021-12-21T01:21:07.192" v="57" actId="478"/>
          <ac:spMkLst>
            <pc:docMk/>
            <pc:sldMk cId="783654410" sldId="258"/>
            <ac:spMk id="81" creationId="{00000000-0000-0000-0000-000000000000}"/>
          </ac:spMkLst>
        </pc:spChg>
        <pc:spChg chg="del">
          <ac:chgData name="Hong Jin Woo" userId="ba6099c0ba6f570e" providerId="LiveId" clId="{901C6DB6-4962-44E0-81D5-1CDED13AA95D}" dt="2021-12-21T01:21:07.192" v="57" actId="478"/>
          <ac:spMkLst>
            <pc:docMk/>
            <pc:sldMk cId="783654410" sldId="258"/>
            <ac:spMk id="82" creationId="{00000000-0000-0000-0000-000000000000}"/>
          </ac:spMkLst>
        </pc:spChg>
        <pc:spChg chg="del">
          <ac:chgData name="Hong Jin Woo" userId="ba6099c0ba6f570e" providerId="LiveId" clId="{901C6DB6-4962-44E0-81D5-1CDED13AA95D}" dt="2021-12-21T01:21:07.192" v="57" actId="478"/>
          <ac:spMkLst>
            <pc:docMk/>
            <pc:sldMk cId="783654410" sldId="258"/>
            <ac:spMk id="83" creationId="{00000000-0000-0000-0000-000000000000}"/>
          </ac:spMkLst>
        </pc:spChg>
        <pc:spChg chg="del">
          <ac:chgData name="Hong Jin Woo" userId="ba6099c0ba6f570e" providerId="LiveId" clId="{901C6DB6-4962-44E0-81D5-1CDED13AA95D}" dt="2021-12-21T01:21:07.192" v="57" actId="478"/>
          <ac:spMkLst>
            <pc:docMk/>
            <pc:sldMk cId="783654410" sldId="258"/>
            <ac:spMk id="84" creationId="{00000000-0000-0000-0000-000000000000}"/>
          </ac:spMkLst>
        </pc:spChg>
        <pc:spChg chg="del">
          <ac:chgData name="Hong Jin Woo" userId="ba6099c0ba6f570e" providerId="LiveId" clId="{901C6DB6-4962-44E0-81D5-1CDED13AA95D}" dt="2021-12-21T01:21:07.192" v="57" actId="478"/>
          <ac:spMkLst>
            <pc:docMk/>
            <pc:sldMk cId="783654410" sldId="258"/>
            <ac:spMk id="85" creationId="{00000000-0000-0000-0000-000000000000}"/>
          </ac:spMkLst>
        </pc:spChg>
        <pc:spChg chg="del">
          <ac:chgData name="Hong Jin Woo" userId="ba6099c0ba6f570e" providerId="LiveId" clId="{901C6DB6-4962-44E0-81D5-1CDED13AA95D}" dt="2021-12-21T01:21:07.192" v="57" actId="478"/>
          <ac:spMkLst>
            <pc:docMk/>
            <pc:sldMk cId="783654410" sldId="258"/>
            <ac:spMk id="86" creationId="{00000000-0000-0000-0000-000000000000}"/>
          </ac:spMkLst>
        </pc:spChg>
        <pc:spChg chg="del">
          <ac:chgData name="Hong Jin Woo" userId="ba6099c0ba6f570e" providerId="LiveId" clId="{901C6DB6-4962-44E0-81D5-1CDED13AA95D}" dt="2021-12-21T01:21:07.192" v="57" actId="478"/>
          <ac:spMkLst>
            <pc:docMk/>
            <pc:sldMk cId="783654410" sldId="258"/>
            <ac:spMk id="87" creationId="{00000000-0000-0000-0000-000000000000}"/>
          </ac:spMkLst>
        </pc:spChg>
        <pc:spChg chg="del">
          <ac:chgData name="Hong Jin Woo" userId="ba6099c0ba6f570e" providerId="LiveId" clId="{901C6DB6-4962-44E0-81D5-1CDED13AA95D}" dt="2021-12-21T01:21:07.192" v="57" actId="478"/>
          <ac:spMkLst>
            <pc:docMk/>
            <pc:sldMk cId="783654410" sldId="258"/>
            <ac:spMk id="88" creationId="{00000000-0000-0000-0000-000000000000}"/>
          </ac:spMkLst>
        </pc:spChg>
        <pc:spChg chg="del">
          <ac:chgData name="Hong Jin Woo" userId="ba6099c0ba6f570e" providerId="LiveId" clId="{901C6DB6-4962-44E0-81D5-1CDED13AA95D}" dt="2021-12-21T01:21:07.192" v="57" actId="478"/>
          <ac:spMkLst>
            <pc:docMk/>
            <pc:sldMk cId="783654410" sldId="258"/>
            <ac:spMk id="89" creationId="{00000000-0000-0000-0000-000000000000}"/>
          </ac:spMkLst>
        </pc:spChg>
        <pc:spChg chg="add del mod">
          <ac:chgData name="Hong Jin Woo" userId="ba6099c0ba6f570e" providerId="LiveId" clId="{901C6DB6-4962-44E0-81D5-1CDED13AA95D}" dt="2021-12-21T01:30:49.208" v="282" actId="478"/>
          <ac:spMkLst>
            <pc:docMk/>
            <pc:sldMk cId="783654410" sldId="258"/>
            <ac:spMk id="94" creationId="{88ADDBD1-4358-43E3-A263-48ECABE038C7}"/>
          </ac:spMkLst>
        </pc:spChg>
        <pc:spChg chg="add del mod">
          <ac:chgData name="Hong Jin Woo" userId="ba6099c0ba6f570e" providerId="LiveId" clId="{901C6DB6-4962-44E0-81D5-1CDED13AA95D}" dt="2021-12-21T02:05:12.244" v="969" actId="478"/>
          <ac:spMkLst>
            <pc:docMk/>
            <pc:sldMk cId="783654410" sldId="258"/>
            <ac:spMk id="95" creationId="{CEDB49BB-4742-4351-90A0-5C8DEB8983E1}"/>
          </ac:spMkLst>
        </pc:spChg>
        <pc:spChg chg="add del mod">
          <ac:chgData name="Hong Jin Woo" userId="ba6099c0ba6f570e" providerId="LiveId" clId="{901C6DB6-4962-44E0-81D5-1CDED13AA95D}" dt="2021-12-21T02:00:03.166" v="775" actId="478"/>
          <ac:spMkLst>
            <pc:docMk/>
            <pc:sldMk cId="783654410" sldId="258"/>
            <ac:spMk id="96" creationId="{FAD91EB5-8D80-4D53-9725-486841815CF6}"/>
          </ac:spMkLst>
        </pc:spChg>
        <pc:spChg chg="add del mod">
          <ac:chgData name="Hong Jin Woo" userId="ba6099c0ba6f570e" providerId="LiveId" clId="{901C6DB6-4962-44E0-81D5-1CDED13AA95D}" dt="2021-12-21T02:00:02.323" v="774" actId="478"/>
          <ac:spMkLst>
            <pc:docMk/>
            <pc:sldMk cId="783654410" sldId="258"/>
            <ac:spMk id="97" creationId="{9501D826-1AEB-4002-9E00-786A7DE6F9C6}"/>
          </ac:spMkLst>
        </pc:spChg>
        <pc:spChg chg="add del mod">
          <ac:chgData name="Hong Jin Woo" userId="ba6099c0ba6f570e" providerId="LiveId" clId="{901C6DB6-4962-44E0-81D5-1CDED13AA95D}" dt="2021-12-21T02:05:52.711" v="994" actId="478"/>
          <ac:spMkLst>
            <pc:docMk/>
            <pc:sldMk cId="783654410" sldId="258"/>
            <ac:spMk id="98" creationId="{C36583D2-E45B-401C-83B3-4A72E3214C0D}"/>
          </ac:spMkLst>
        </pc:spChg>
        <pc:spChg chg="add del mod">
          <ac:chgData name="Hong Jin Woo" userId="ba6099c0ba6f570e" providerId="LiveId" clId="{901C6DB6-4962-44E0-81D5-1CDED13AA95D}" dt="2021-12-21T02:05:51.752" v="993" actId="478"/>
          <ac:spMkLst>
            <pc:docMk/>
            <pc:sldMk cId="783654410" sldId="258"/>
            <ac:spMk id="99" creationId="{F4F7B6AF-DB87-45A5-8BA1-58AAF606F167}"/>
          </ac:spMkLst>
        </pc:spChg>
        <pc:spChg chg="add del mod">
          <ac:chgData name="Hong Jin Woo" userId="ba6099c0ba6f570e" providerId="LiveId" clId="{901C6DB6-4962-44E0-81D5-1CDED13AA95D}" dt="2021-12-21T02:05:51.752" v="993" actId="478"/>
          <ac:spMkLst>
            <pc:docMk/>
            <pc:sldMk cId="783654410" sldId="258"/>
            <ac:spMk id="108" creationId="{F591BA20-7E21-44A4-A4E4-B18E3E3B9286}"/>
          </ac:spMkLst>
        </pc:spChg>
        <pc:spChg chg="add del mod">
          <ac:chgData name="Hong Jin Woo" userId="ba6099c0ba6f570e" providerId="LiveId" clId="{901C6DB6-4962-44E0-81D5-1CDED13AA95D}" dt="2021-12-21T02:05:51.752" v="993" actId="478"/>
          <ac:spMkLst>
            <pc:docMk/>
            <pc:sldMk cId="783654410" sldId="258"/>
            <ac:spMk id="109" creationId="{6745961D-F626-482A-91F4-6A3587A6053B}"/>
          </ac:spMkLst>
        </pc:spChg>
        <pc:spChg chg="add del mod">
          <ac:chgData name="Hong Jin Woo" userId="ba6099c0ba6f570e" providerId="LiveId" clId="{901C6DB6-4962-44E0-81D5-1CDED13AA95D}" dt="2021-12-21T02:05:51.752" v="993" actId="478"/>
          <ac:spMkLst>
            <pc:docMk/>
            <pc:sldMk cId="783654410" sldId="258"/>
            <ac:spMk id="110" creationId="{7BA5D162-D75C-462A-8F29-4388C1A7E103}"/>
          </ac:spMkLst>
        </pc:spChg>
        <pc:spChg chg="add del mod">
          <ac:chgData name="Hong Jin Woo" userId="ba6099c0ba6f570e" providerId="LiveId" clId="{901C6DB6-4962-44E0-81D5-1CDED13AA95D}" dt="2021-12-21T02:05:51.752" v="993" actId="478"/>
          <ac:spMkLst>
            <pc:docMk/>
            <pc:sldMk cId="783654410" sldId="258"/>
            <ac:spMk id="111" creationId="{0F08D8DD-6713-47F7-9B30-7FBC76BAFB2B}"/>
          </ac:spMkLst>
        </pc:spChg>
        <pc:spChg chg="add del mod">
          <ac:chgData name="Hong Jin Woo" userId="ba6099c0ba6f570e" providerId="LiveId" clId="{901C6DB6-4962-44E0-81D5-1CDED13AA95D}" dt="2021-12-21T02:05:51.752" v="993" actId="478"/>
          <ac:spMkLst>
            <pc:docMk/>
            <pc:sldMk cId="783654410" sldId="258"/>
            <ac:spMk id="112" creationId="{527F81DC-FDB5-4A32-A39E-7E7B004271F9}"/>
          </ac:spMkLst>
        </pc:spChg>
        <pc:spChg chg="add del mod">
          <ac:chgData name="Hong Jin Woo" userId="ba6099c0ba6f570e" providerId="LiveId" clId="{901C6DB6-4962-44E0-81D5-1CDED13AA95D}" dt="2021-12-21T01:49:33.499" v="594" actId="478"/>
          <ac:spMkLst>
            <pc:docMk/>
            <pc:sldMk cId="783654410" sldId="258"/>
            <ac:spMk id="113" creationId="{A6F9E5ED-AA65-456C-94E4-77FB839CC2B2}"/>
          </ac:spMkLst>
        </pc:spChg>
        <pc:spChg chg="add del mod">
          <ac:chgData name="Hong Jin Woo" userId="ba6099c0ba6f570e" providerId="LiveId" clId="{901C6DB6-4962-44E0-81D5-1CDED13AA95D}" dt="2021-12-21T01:49:33.499" v="594" actId="478"/>
          <ac:spMkLst>
            <pc:docMk/>
            <pc:sldMk cId="783654410" sldId="258"/>
            <ac:spMk id="114" creationId="{CF5984CA-3F9A-4A9E-B1BB-DA99DD26519A}"/>
          </ac:spMkLst>
        </pc:spChg>
        <pc:spChg chg="add del mod">
          <ac:chgData name="Hong Jin Woo" userId="ba6099c0ba6f570e" providerId="LiveId" clId="{901C6DB6-4962-44E0-81D5-1CDED13AA95D}" dt="2021-12-21T01:49:33.499" v="594" actId="478"/>
          <ac:spMkLst>
            <pc:docMk/>
            <pc:sldMk cId="783654410" sldId="258"/>
            <ac:spMk id="115" creationId="{C8AB423C-34D4-41F0-BE31-5A831FE9593F}"/>
          </ac:spMkLst>
        </pc:spChg>
        <pc:spChg chg="add del mod">
          <ac:chgData name="Hong Jin Woo" userId="ba6099c0ba6f570e" providerId="LiveId" clId="{901C6DB6-4962-44E0-81D5-1CDED13AA95D}" dt="2021-12-21T02:05:46.718" v="992" actId="478"/>
          <ac:spMkLst>
            <pc:docMk/>
            <pc:sldMk cId="783654410" sldId="258"/>
            <ac:spMk id="116" creationId="{4CC3B696-6EF9-462A-B114-D9F690135C64}"/>
          </ac:spMkLst>
        </pc:spChg>
        <pc:spChg chg="add del mod">
          <ac:chgData name="Hong Jin Woo" userId="ba6099c0ba6f570e" providerId="LiveId" clId="{901C6DB6-4962-44E0-81D5-1CDED13AA95D}" dt="2021-12-21T02:05:46.718" v="992" actId="478"/>
          <ac:spMkLst>
            <pc:docMk/>
            <pc:sldMk cId="783654410" sldId="258"/>
            <ac:spMk id="117" creationId="{4340D083-2EA1-484E-BC7A-6F58022C1676}"/>
          </ac:spMkLst>
        </pc:spChg>
        <pc:spChg chg="add del mod">
          <ac:chgData name="Hong Jin Woo" userId="ba6099c0ba6f570e" providerId="LiveId" clId="{901C6DB6-4962-44E0-81D5-1CDED13AA95D}" dt="2021-12-21T02:05:46.718" v="992" actId="478"/>
          <ac:spMkLst>
            <pc:docMk/>
            <pc:sldMk cId="783654410" sldId="258"/>
            <ac:spMk id="118" creationId="{6ECE2EEA-0AC9-4F51-A48D-478F56C408A3}"/>
          </ac:spMkLst>
        </pc:spChg>
        <pc:spChg chg="add del mod">
          <ac:chgData name="Hong Jin Woo" userId="ba6099c0ba6f570e" providerId="LiveId" clId="{901C6DB6-4962-44E0-81D5-1CDED13AA95D}" dt="2021-12-21T02:05:46.718" v="992" actId="478"/>
          <ac:spMkLst>
            <pc:docMk/>
            <pc:sldMk cId="783654410" sldId="258"/>
            <ac:spMk id="119" creationId="{7EA81D48-DCAF-40A0-BEC1-B52099117ECE}"/>
          </ac:spMkLst>
        </pc:spChg>
        <pc:spChg chg="add del mod">
          <ac:chgData name="Hong Jin Woo" userId="ba6099c0ba6f570e" providerId="LiveId" clId="{901C6DB6-4962-44E0-81D5-1CDED13AA95D}" dt="2021-12-21T02:05:46.718" v="992" actId="478"/>
          <ac:spMkLst>
            <pc:docMk/>
            <pc:sldMk cId="783654410" sldId="258"/>
            <ac:spMk id="120" creationId="{A43FC2BA-8ACF-45C1-BB1C-C45BB23BE670}"/>
          </ac:spMkLst>
        </pc:spChg>
        <pc:spChg chg="add del mod">
          <ac:chgData name="Hong Jin Woo" userId="ba6099c0ba6f570e" providerId="LiveId" clId="{901C6DB6-4962-44E0-81D5-1CDED13AA95D}" dt="2021-12-21T02:05:46.718" v="992" actId="478"/>
          <ac:spMkLst>
            <pc:docMk/>
            <pc:sldMk cId="783654410" sldId="258"/>
            <ac:spMk id="121" creationId="{05422F35-696E-4DAD-B842-512AA33112EE}"/>
          </ac:spMkLst>
        </pc:spChg>
        <pc:spChg chg="add del mod">
          <ac:chgData name="Hong Jin Woo" userId="ba6099c0ba6f570e" providerId="LiveId" clId="{901C6DB6-4962-44E0-81D5-1CDED13AA95D}" dt="2021-12-21T02:05:46.718" v="992" actId="478"/>
          <ac:spMkLst>
            <pc:docMk/>
            <pc:sldMk cId="783654410" sldId="258"/>
            <ac:spMk id="122" creationId="{05098238-9765-424B-BA23-99E64067AAF3}"/>
          </ac:spMkLst>
        </pc:spChg>
        <pc:spChg chg="add del mod">
          <ac:chgData name="Hong Jin Woo" userId="ba6099c0ba6f570e" providerId="LiveId" clId="{901C6DB6-4962-44E0-81D5-1CDED13AA95D}" dt="2021-12-21T02:05:46.718" v="992" actId="478"/>
          <ac:spMkLst>
            <pc:docMk/>
            <pc:sldMk cId="783654410" sldId="258"/>
            <ac:spMk id="123" creationId="{F6DD5D6D-DC67-4771-8E82-B5416D82FD2E}"/>
          </ac:spMkLst>
        </pc:spChg>
        <pc:spChg chg="add del mod">
          <ac:chgData name="Hong Jin Woo" userId="ba6099c0ba6f570e" providerId="LiveId" clId="{901C6DB6-4962-44E0-81D5-1CDED13AA95D}" dt="2021-12-21T02:05:46.718" v="992" actId="478"/>
          <ac:spMkLst>
            <pc:docMk/>
            <pc:sldMk cId="783654410" sldId="258"/>
            <ac:spMk id="124" creationId="{F966C37A-8C37-40C9-B769-6789D2D5A343}"/>
          </ac:spMkLst>
        </pc:spChg>
        <pc:spChg chg="add del mod">
          <ac:chgData name="Hong Jin Woo" userId="ba6099c0ba6f570e" providerId="LiveId" clId="{901C6DB6-4962-44E0-81D5-1CDED13AA95D}" dt="2021-12-21T01:49:35.304" v="595" actId="478"/>
          <ac:spMkLst>
            <pc:docMk/>
            <pc:sldMk cId="783654410" sldId="258"/>
            <ac:spMk id="125" creationId="{40D616D3-E3D2-4CBE-8735-26A55629969D}"/>
          </ac:spMkLst>
        </pc:spChg>
        <pc:spChg chg="add del mod">
          <ac:chgData name="Hong Jin Woo" userId="ba6099c0ba6f570e" providerId="LiveId" clId="{901C6DB6-4962-44E0-81D5-1CDED13AA95D}" dt="2021-12-21T01:49:35.304" v="595" actId="478"/>
          <ac:spMkLst>
            <pc:docMk/>
            <pc:sldMk cId="783654410" sldId="258"/>
            <ac:spMk id="126" creationId="{8350DD69-D7DC-4958-A6E5-8E9984D6CCCF}"/>
          </ac:spMkLst>
        </pc:spChg>
        <pc:spChg chg="add del mod">
          <ac:chgData name="Hong Jin Woo" userId="ba6099c0ba6f570e" providerId="LiveId" clId="{901C6DB6-4962-44E0-81D5-1CDED13AA95D}" dt="2021-12-21T01:49:35.304" v="595" actId="478"/>
          <ac:spMkLst>
            <pc:docMk/>
            <pc:sldMk cId="783654410" sldId="258"/>
            <ac:spMk id="127" creationId="{DC83FB82-0C45-4E64-B31F-34E77B24102C}"/>
          </ac:spMkLst>
        </pc:spChg>
        <pc:spChg chg="add del mod">
          <ac:chgData name="Hong Jin Woo" userId="ba6099c0ba6f570e" providerId="LiveId" clId="{901C6DB6-4962-44E0-81D5-1CDED13AA95D}" dt="2021-12-21T02:05:44.729" v="991" actId="478"/>
          <ac:spMkLst>
            <pc:docMk/>
            <pc:sldMk cId="783654410" sldId="258"/>
            <ac:spMk id="128" creationId="{8A99948F-544C-4A4D-A38D-2E6064D54FB3}"/>
          </ac:spMkLst>
        </pc:spChg>
        <pc:spChg chg="add del mod">
          <ac:chgData name="Hong Jin Woo" userId="ba6099c0ba6f570e" providerId="LiveId" clId="{901C6DB6-4962-44E0-81D5-1CDED13AA95D}" dt="2021-12-21T02:05:44.729" v="991" actId="478"/>
          <ac:spMkLst>
            <pc:docMk/>
            <pc:sldMk cId="783654410" sldId="258"/>
            <ac:spMk id="129" creationId="{58A96A2C-4269-4364-ADB1-72998A74BB5B}"/>
          </ac:spMkLst>
        </pc:spChg>
        <pc:spChg chg="add del mod">
          <ac:chgData name="Hong Jin Woo" userId="ba6099c0ba6f570e" providerId="LiveId" clId="{901C6DB6-4962-44E0-81D5-1CDED13AA95D}" dt="2021-12-21T02:05:44.729" v="991" actId="478"/>
          <ac:spMkLst>
            <pc:docMk/>
            <pc:sldMk cId="783654410" sldId="258"/>
            <ac:spMk id="130" creationId="{79FAB584-4296-4675-848D-FAA47E95B7AB}"/>
          </ac:spMkLst>
        </pc:spChg>
        <pc:spChg chg="del">
          <ac:chgData name="Hong Jin Woo" userId="ba6099c0ba6f570e" providerId="LiveId" clId="{901C6DB6-4962-44E0-81D5-1CDED13AA95D}" dt="2021-12-21T01:21:07.192" v="57" actId="478"/>
          <ac:spMkLst>
            <pc:docMk/>
            <pc:sldMk cId="783654410" sldId="258"/>
            <ac:spMk id="132" creationId="{00000000-0000-0000-0000-000000000000}"/>
          </ac:spMkLst>
        </pc:spChg>
        <pc:spChg chg="add del mod">
          <ac:chgData name="Hong Jin Woo" userId="ba6099c0ba6f570e" providerId="LiveId" clId="{901C6DB6-4962-44E0-81D5-1CDED13AA95D}" dt="2021-12-21T02:05:44.729" v="991" actId="478"/>
          <ac:spMkLst>
            <pc:docMk/>
            <pc:sldMk cId="783654410" sldId="258"/>
            <ac:spMk id="133" creationId="{61B35527-9CC9-4F6A-8C10-14ED26E04A28}"/>
          </ac:spMkLst>
        </pc:spChg>
        <pc:spChg chg="del">
          <ac:chgData name="Hong Jin Woo" userId="ba6099c0ba6f570e" providerId="LiveId" clId="{901C6DB6-4962-44E0-81D5-1CDED13AA95D}" dt="2021-12-21T01:21:07.192" v="57" actId="478"/>
          <ac:spMkLst>
            <pc:docMk/>
            <pc:sldMk cId="783654410" sldId="258"/>
            <ac:spMk id="134" creationId="{00000000-0000-0000-0000-000000000000}"/>
          </ac:spMkLst>
        </pc:spChg>
        <pc:spChg chg="del">
          <ac:chgData name="Hong Jin Woo" userId="ba6099c0ba6f570e" providerId="LiveId" clId="{901C6DB6-4962-44E0-81D5-1CDED13AA95D}" dt="2021-12-21T01:21:07.192" v="57" actId="478"/>
          <ac:spMkLst>
            <pc:docMk/>
            <pc:sldMk cId="783654410" sldId="258"/>
            <ac:spMk id="135" creationId="{00000000-0000-0000-0000-000000000000}"/>
          </ac:spMkLst>
        </pc:spChg>
        <pc:spChg chg="add del mod">
          <ac:chgData name="Hong Jin Woo" userId="ba6099c0ba6f570e" providerId="LiveId" clId="{901C6DB6-4962-44E0-81D5-1CDED13AA95D}" dt="2021-12-21T02:05:44.729" v="991" actId="478"/>
          <ac:spMkLst>
            <pc:docMk/>
            <pc:sldMk cId="783654410" sldId="258"/>
            <ac:spMk id="136" creationId="{1D449542-F3B7-4693-B919-C3C76FEE6865}"/>
          </ac:spMkLst>
        </pc:spChg>
        <pc:spChg chg="add del mod">
          <ac:chgData name="Hong Jin Woo" userId="ba6099c0ba6f570e" providerId="LiveId" clId="{901C6DB6-4962-44E0-81D5-1CDED13AA95D}" dt="2021-12-21T02:05:44.729" v="991" actId="478"/>
          <ac:spMkLst>
            <pc:docMk/>
            <pc:sldMk cId="783654410" sldId="258"/>
            <ac:spMk id="137" creationId="{E0A0D665-AB7B-4CA1-A732-F742A567D649}"/>
          </ac:spMkLst>
        </pc:spChg>
        <pc:spChg chg="add del mod">
          <ac:chgData name="Hong Jin Woo" userId="ba6099c0ba6f570e" providerId="LiveId" clId="{901C6DB6-4962-44E0-81D5-1CDED13AA95D}" dt="2021-12-21T02:05:44.729" v="991" actId="478"/>
          <ac:spMkLst>
            <pc:docMk/>
            <pc:sldMk cId="783654410" sldId="258"/>
            <ac:spMk id="138" creationId="{295348E6-12E5-4A54-A106-CAB7A7D59E5C}"/>
          </ac:spMkLst>
        </pc:spChg>
        <pc:spChg chg="add del mod">
          <ac:chgData name="Hong Jin Woo" userId="ba6099c0ba6f570e" providerId="LiveId" clId="{901C6DB6-4962-44E0-81D5-1CDED13AA95D}" dt="2021-12-21T02:05:44.729" v="991" actId="478"/>
          <ac:spMkLst>
            <pc:docMk/>
            <pc:sldMk cId="783654410" sldId="258"/>
            <ac:spMk id="139" creationId="{7F4FA36F-5BEC-4E9B-9AF4-DF7CDA10D413}"/>
          </ac:spMkLst>
        </pc:spChg>
        <pc:spChg chg="del">
          <ac:chgData name="Hong Jin Woo" userId="ba6099c0ba6f570e" providerId="LiveId" clId="{901C6DB6-4962-44E0-81D5-1CDED13AA95D}" dt="2021-12-21T01:21:07.192" v="57" actId="478"/>
          <ac:spMkLst>
            <pc:docMk/>
            <pc:sldMk cId="783654410" sldId="258"/>
            <ac:spMk id="140" creationId="{00000000-0000-0000-0000-000000000000}"/>
          </ac:spMkLst>
        </pc:spChg>
        <pc:spChg chg="del">
          <ac:chgData name="Hong Jin Woo" userId="ba6099c0ba6f570e" providerId="LiveId" clId="{901C6DB6-4962-44E0-81D5-1CDED13AA95D}" dt="2021-12-21T01:21:07.192" v="57" actId="478"/>
          <ac:spMkLst>
            <pc:docMk/>
            <pc:sldMk cId="783654410" sldId="258"/>
            <ac:spMk id="141" creationId="{00000000-0000-0000-0000-000000000000}"/>
          </ac:spMkLst>
        </pc:spChg>
        <pc:spChg chg="add del mod">
          <ac:chgData name="Hong Jin Woo" userId="ba6099c0ba6f570e" providerId="LiveId" clId="{901C6DB6-4962-44E0-81D5-1CDED13AA95D}" dt="2021-12-21T02:05:44.729" v="991" actId="478"/>
          <ac:spMkLst>
            <pc:docMk/>
            <pc:sldMk cId="783654410" sldId="258"/>
            <ac:spMk id="142" creationId="{A413C688-1D83-4B02-8015-8FD5443FDE1B}"/>
          </ac:spMkLst>
        </pc:spChg>
        <pc:spChg chg="add del mod">
          <ac:chgData name="Hong Jin Woo" userId="ba6099c0ba6f570e" providerId="LiveId" clId="{901C6DB6-4962-44E0-81D5-1CDED13AA95D}" dt="2021-12-21T01:49:37.525" v="597" actId="478"/>
          <ac:spMkLst>
            <pc:docMk/>
            <pc:sldMk cId="783654410" sldId="258"/>
            <ac:spMk id="143" creationId="{316FA220-59A1-44B6-8144-051582F7FC3B}"/>
          </ac:spMkLst>
        </pc:spChg>
        <pc:spChg chg="del">
          <ac:chgData name="Hong Jin Woo" userId="ba6099c0ba6f570e" providerId="LiveId" clId="{901C6DB6-4962-44E0-81D5-1CDED13AA95D}" dt="2021-12-21T01:21:07.192" v="57" actId="478"/>
          <ac:spMkLst>
            <pc:docMk/>
            <pc:sldMk cId="783654410" sldId="258"/>
            <ac:spMk id="144" creationId="{00000000-0000-0000-0000-000000000000}"/>
          </ac:spMkLst>
        </pc:spChg>
        <pc:spChg chg="del">
          <ac:chgData name="Hong Jin Woo" userId="ba6099c0ba6f570e" providerId="LiveId" clId="{901C6DB6-4962-44E0-81D5-1CDED13AA95D}" dt="2021-12-21T01:21:07.192" v="57" actId="478"/>
          <ac:spMkLst>
            <pc:docMk/>
            <pc:sldMk cId="783654410" sldId="258"/>
            <ac:spMk id="145" creationId="{00000000-0000-0000-0000-000000000000}"/>
          </ac:spMkLst>
        </pc:spChg>
        <pc:spChg chg="add del mod">
          <ac:chgData name="Hong Jin Woo" userId="ba6099c0ba6f570e" providerId="LiveId" clId="{901C6DB6-4962-44E0-81D5-1CDED13AA95D}" dt="2021-12-21T01:49:38.343" v="598" actId="478"/>
          <ac:spMkLst>
            <pc:docMk/>
            <pc:sldMk cId="783654410" sldId="258"/>
            <ac:spMk id="146" creationId="{83EF5985-F7F2-4CFD-AC6C-F877CBE1C91E}"/>
          </ac:spMkLst>
        </pc:spChg>
        <pc:spChg chg="add del mod">
          <ac:chgData name="Hong Jin Woo" userId="ba6099c0ba6f570e" providerId="LiveId" clId="{901C6DB6-4962-44E0-81D5-1CDED13AA95D}" dt="2021-12-21T01:49:37.009" v="596" actId="478"/>
          <ac:spMkLst>
            <pc:docMk/>
            <pc:sldMk cId="783654410" sldId="258"/>
            <ac:spMk id="147" creationId="{32393798-EBBC-4447-B915-3B69C0536549}"/>
          </ac:spMkLst>
        </pc:spChg>
        <pc:spChg chg="add mod">
          <ac:chgData name="Hong Jin Woo" userId="ba6099c0ba6f570e" providerId="LiveId" clId="{901C6DB6-4962-44E0-81D5-1CDED13AA95D}" dt="2021-12-21T05:24:03.737" v="4741" actId="1076"/>
          <ac:spMkLst>
            <pc:docMk/>
            <pc:sldMk cId="783654410" sldId="258"/>
            <ac:spMk id="159" creationId="{365A660E-99A3-4C80-A125-C42D8BDB7B0A}"/>
          </ac:spMkLst>
        </pc:spChg>
        <pc:spChg chg="add del mod">
          <ac:chgData name="Hong Jin Woo" userId="ba6099c0ba6f570e" providerId="LiveId" clId="{901C6DB6-4962-44E0-81D5-1CDED13AA95D}" dt="2021-12-21T04:41:47.532" v="3076" actId="478"/>
          <ac:spMkLst>
            <pc:docMk/>
            <pc:sldMk cId="783654410" sldId="258"/>
            <ac:spMk id="160" creationId="{A0574E1F-7A31-49BB-AD71-92249712BA24}"/>
          </ac:spMkLst>
        </pc:spChg>
        <pc:spChg chg="add mod">
          <ac:chgData name="Hong Jin Woo" userId="ba6099c0ba6f570e" providerId="LiveId" clId="{901C6DB6-4962-44E0-81D5-1CDED13AA95D}" dt="2021-12-21T05:24:03.737" v="4741" actId="1076"/>
          <ac:spMkLst>
            <pc:docMk/>
            <pc:sldMk cId="783654410" sldId="258"/>
            <ac:spMk id="161" creationId="{B30BC762-6671-402B-856E-851C7E5A27BD}"/>
          </ac:spMkLst>
        </pc:spChg>
        <pc:grpChg chg="del">
          <ac:chgData name="Hong Jin Woo" userId="ba6099c0ba6f570e" providerId="LiveId" clId="{901C6DB6-4962-44E0-81D5-1CDED13AA95D}" dt="2021-12-21T01:21:07.192" v="57" actId="478"/>
          <ac:grpSpMkLst>
            <pc:docMk/>
            <pc:sldMk cId="783654410" sldId="258"/>
            <ac:grpSpMk id="4" creationId="{00000000-0000-0000-0000-000000000000}"/>
          </ac:grpSpMkLst>
        </pc:grpChg>
        <pc:grpChg chg="del">
          <ac:chgData name="Hong Jin Woo" userId="ba6099c0ba6f570e" providerId="LiveId" clId="{901C6DB6-4962-44E0-81D5-1CDED13AA95D}" dt="2021-12-21T01:24:54.914" v="109" actId="478"/>
          <ac:grpSpMkLst>
            <pc:docMk/>
            <pc:sldMk cId="783654410" sldId="258"/>
            <ac:grpSpMk id="6" creationId="{00000000-0000-0000-0000-000000000000}"/>
          </ac:grpSpMkLst>
        </pc:grpChg>
        <pc:grpChg chg="del">
          <ac:chgData name="Hong Jin Woo" userId="ba6099c0ba6f570e" providerId="LiveId" clId="{901C6DB6-4962-44E0-81D5-1CDED13AA95D}" dt="2021-12-21T01:21:07.192" v="57" actId="478"/>
          <ac:grpSpMkLst>
            <pc:docMk/>
            <pc:sldMk cId="783654410" sldId="258"/>
            <ac:grpSpMk id="58" creationId="{00000000-0000-0000-0000-000000000000}"/>
          </ac:grpSpMkLst>
        </pc:grpChg>
        <pc:grpChg chg="del">
          <ac:chgData name="Hong Jin Woo" userId="ba6099c0ba6f570e" providerId="LiveId" clId="{901C6DB6-4962-44E0-81D5-1CDED13AA95D}" dt="2021-12-21T01:21:07.192" v="57" actId="478"/>
          <ac:grpSpMkLst>
            <pc:docMk/>
            <pc:sldMk cId="783654410" sldId="258"/>
            <ac:grpSpMk id="61" creationId="{00000000-0000-0000-0000-000000000000}"/>
          </ac:grpSpMkLst>
        </pc:grpChg>
        <pc:grpChg chg="del">
          <ac:chgData name="Hong Jin Woo" userId="ba6099c0ba6f570e" providerId="LiveId" clId="{901C6DB6-4962-44E0-81D5-1CDED13AA95D}" dt="2021-12-21T01:21:07.192" v="57" actId="478"/>
          <ac:grpSpMkLst>
            <pc:docMk/>
            <pc:sldMk cId="783654410" sldId="258"/>
            <ac:grpSpMk id="64" creationId="{00000000-0000-0000-0000-000000000000}"/>
          </ac:grpSpMkLst>
        </pc:grpChg>
        <pc:grpChg chg="del">
          <ac:chgData name="Hong Jin Woo" userId="ba6099c0ba6f570e" providerId="LiveId" clId="{901C6DB6-4962-44E0-81D5-1CDED13AA95D}" dt="2021-12-21T01:21:07.192" v="57" actId="478"/>
          <ac:grpSpMkLst>
            <pc:docMk/>
            <pc:sldMk cId="783654410" sldId="258"/>
            <ac:grpSpMk id="100" creationId="{00000000-0000-0000-0000-000000000000}"/>
          </ac:grpSpMkLst>
        </pc:grpChg>
        <pc:grpChg chg="del">
          <ac:chgData name="Hong Jin Woo" userId="ba6099c0ba6f570e" providerId="LiveId" clId="{901C6DB6-4962-44E0-81D5-1CDED13AA95D}" dt="2021-12-21T01:21:07.192" v="57" actId="478"/>
          <ac:grpSpMkLst>
            <pc:docMk/>
            <pc:sldMk cId="783654410" sldId="258"/>
            <ac:grpSpMk id="104" creationId="{00000000-0000-0000-0000-000000000000}"/>
          </ac:grpSpMkLst>
        </pc:grpChg>
        <pc:graphicFrameChg chg="add mod ord modGraphic">
          <ac:chgData name="Hong Jin Woo" userId="ba6099c0ba6f570e" providerId="LiveId" clId="{901C6DB6-4962-44E0-81D5-1CDED13AA95D}" dt="2021-12-21T04:46:24.715" v="3191" actId="1037"/>
          <ac:graphicFrameMkLst>
            <pc:docMk/>
            <pc:sldMk cId="783654410" sldId="258"/>
            <ac:graphicFrameMk id="16" creationId="{80F32BD2-509C-4C79-82FF-9EE4A1A6B778}"/>
          </ac:graphicFrameMkLst>
        </pc:graphicFrameChg>
        <pc:graphicFrameChg chg="add mod ord modGraphic">
          <ac:chgData name="Hong Jin Woo" userId="ba6099c0ba6f570e" providerId="LiveId" clId="{901C6DB6-4962-44E0-81D5-1CDED13AA95D}" dt="2021-12-21T04:45:35.376" v="3157" actId="1036"/>
          <ac:graphicFrameMkLst>
            <pc:docMk/>
            <pc:sldMk cId="783654410" sldId="258"/>
            <ac:graphicFrameMk id="149" creationId="{EDE3F3A2-BA1B-4CA3-9CD6-EC0F5E45CE5C}"/>
          </ac:graphicFrameMkLst>
        </pc:graphicFrameChg>
        <pc:graphicFrameChg chg="add mod ord modGraphic">
          <ac:chgData name="Hong Jin Woo" userId="ba6099c0ba6f570e" providerId="LiveId" clId="{901C6DB6-4962-44E0-81D5-1CDED13AA95D}" dt="2021-12-21T04:46:32.225" v="3236" actId="1038"/>
          <ac:graphicFrameMkLst>
            <pc:docMk/>
            <pc:sldMk cId="783654410" sldId="258"/>
            <ac:graphicFrameMk id="150" creationId="{86E3C061-43F8-4506-B80E-5988D2B66FD2}"/>
          </ac:graphicFrameMkLst>
        </pc:graphicFrameChg>
        <pc:graphicFrameChg chg="add mod ord modGraphic">
          <ac:chgData name="Hong Jin Woo" userId="ba6099c0ba6f570e" providerId="LiveId" clId="{901C6DB6-4962-44E0-81D5-1CDED13AA95D}" dt="2021-12-21T04:46:24.715" v="3191" actId="1037"/>
          <ac:graphicFrameMkLst>
            <pc:docMk/>
            <pc:sldMk cId="783654410" sldId="258"/>
            <ac:graphicFrameMk id="151" creationId="{0677F4F3-D099-49C6-B15B-F73EC673839F}"/>
          </ac:graphicFrameMkLst>
        </pc:graphicFrameChg>
        <pc:graphicFrameChg chg="add mod ord modGraphic">
          <ac:chgData name="Hong Jin Woo" userId="ba6099c0ba6f570e" providerId="LiveId" clId="{901C6DB6-4962-44E0-81D5-1CDED13AA95D}" dt="2021-12-21T04:45:35.376" v="3157" actId="1036"/>
          <ac:graphicFrameMkLst>
            <pc:docMk/>
            <pc:sldMk cId="783654410" sldId="258"/>
            <ac:graphicFrameMk id="152" creationId="{09692E8D-B38E-42D2-ACC0-B65372226B91}"/>
          </ac:graphicFrameMkLst>
        </pc:graphicFrameChg>
        <pc:graphicFrameChg chg="add mod ord modGraphic">
          <ac:chgData name="Hong Jin Woo" userId="ba6099c0ba6f570e" providerId="LiveId" clId="{901C6DB6-4962-44E0-81D5-1CDED13AA95D}" dt="2021-12-21T04:46:32.225" v="3236" actId="1038"/>
          <ac:graphicFrameMkLst>
            <pc:docMk/>
            <pc:sldMk cId="783654410" sldId="258"/>
            <ac:graphicFrameMk id="153" creationId="{DE073C93-491A-4A4C-B119-4AE5CE7ABE26}"/>
          </ac:graphicFrameMkLst>
        </pc:graphicFrameChg>
        <pc:graphicFrameChg chg="add mod ord modGraphic">
          <ac:chgData name="Hong Jin Woo" userId="ba6099c0ba6f570e" providerId="LiveId" clId="{901C6DB6-4962-44E0-81D5-1CDED13AA95D}" dt="2021-12-21T04:46:24.715" v="3191" actId="1037"/>
          <ac:graphicFrameMkLst>
            <pc:docMk/>
            <pc:sldMk cId="783654410" sldId="258"/>
            <ac:graphicFrameMk id="154" creationId="{F9398576-19AD-481A-9536-F1D8C0F2EFC0}"/>
          </ac:graphicFrameMkLst>
        </pc:graphicFrameChg>
        <pc:graphicFrameChg chg="add mod ord modGraphic">
          <ac:chgData name="Hong Jin Woo" userId="ba6099c0ba6f570e" providerId="LiveId" clId="{901C6DB6-4962-44E0-81D5-1CDED13AA95D}" dt="2021-12-21T04:45:35.376" v="3157" actId="1036"/>
          <ac:graphicFrameMkLst>
            <pc:docMk/>
            <pc:sldMk cId="783654410" sldId="258"/>
            <ac:graphicFrameMk id="155" creationId="{A498B5FC-CBCA-4432-98FA-E57A304D295C}"/>
          </ac:graphicFrameMkLst>
        </pc:graphicFrameChg>
        <pc:graphicFrameChg chg="add mod ord modGraphic">
          <ac:chgData name="Hong Jin Woo" userId="ba6099c0ba6f570e" providerId="LiveId" clId="{901C6DB6-4962-44E0-81D5-1CDED13AA95D}" dt="2021-12-21T04:46:32.225" v="3236" actId="1038"/>
          <ac:graphicFrameMkLst>
            <pc:docMk/>
            <pc:sldMk cId="783654410" sldId="258"/>
            <ac:graphicFrameMk id="156" creationId="{024EBEEE-595D-4EC7-B8AC-B845D21452D3}"/>
          </ac:graphicFrameMkLst>
        </pc:graphicFrameChg>
        <pc:graphicFrameChg chg="add mod ord modGraphic">
          <ac:chgData name="Hong Jin Woo" userId="ba6099c0ba6f570e" providerId="LiveId" clId="{901C6DB6-4962-44E0-81D5-1CDED13AA95D}" dt="2021-12-21T06:42:05.533" v="4860" actId="2161"/>
          <ac:graphicFrameMkLst>
            <pc:docMk/>
            <pc:sldMk cId="783654410" sldId="258"/>
            <ac:graphicFrameMk id="158" creationId="{75A65192-D8C1-4900-9511-AB0EBECFF49A}"/>
          </ac:graphicFrameMkLst>
        </pc:graphicFrameChg>
        <pc:graphicFrameChg chg="add mod">
          <ac:chgData name="Hong Jin Woo" userId="ba6099c0ba6f570e" providerId="LiveId" clId="{901C6DB6-4962-44E0-81D5-1CDED13AA95D}" dt="2021-12-21T05:23:58.156" v="4740" actId="1076"/>
          <ac:graphicFrameMkLst>
            <pc:docMk/>
            <pc:sldMk cId="783654410" sldId="258"/>
            <ac:graphicFrameMk id="162" creationId="{AB19251F-F2FD-40FF-A058-C96B54ABE906}"/>
          </ac:graphicFrameMkLst>
        </pc:graphicFrameChg>
        <pc:picChg chg="add del mod ord modCrop">
          <ac:chgData name="Hong Jin Woo" userId="ba6099c0ba6f570e" providerId="LiveId" clId="{901C6DB6-4962-44E0-81D5-1CDED13AA95D}" dt="2021-12-21T02:21:25.889" v="1781" actId="478"/>
          <ac:picMkLst>
            <pc:docMk/>
            <pc:sldMk cId="783654410" sldId="258"/>
            <ac:picMk id="75" creationId="{3508CBB1-50E0-42DF-ADDA-0FF34E7A05D1}"/>
          </ac:picMkLst>
        </pc:picChg>
        <pc:cxnChg chg="add mod ord">
          <ac:chgData name="Hong Jin Woo" userId="ba6099c0ba6f570e" providerId="LiveId" clId="{901C6DB6-4962-44E0-81D5-1CDED13AA95D}" dt="2021-12-21T04:46:24.715" v="3191" actId="1037"/>
          <ac:cxnSpMkLst>
            <pc:docMk/>
            <pc:sldMk cId="783654410" sldId="258"/>
            <ac:cxnSpMk id="5" creationId="{A3DAF83E-A07B-4712-9727-93F563F66B00}"/>
          </ac:cxnSpMkLst>
        </pc:cxnChg>
        <pc:cxnChg chg="add mod ord">
          <ac:chgData name="Hong Jin Woo" userId="ba6099c0ba6f570e" providerId="LiveId" clId="{901C6DB6-4962-44E0-81D5-1CDED13AA95D}" dt="2021-12-21T04:46:32.225" v="3236" actId="1038"/>
          <ac:cxnSpMkLst>
            <pc:docMk/>
            <pc:sldMk cId="783654410" sldId="258"/>
            <ac:cxnSpMk id="20" creationId="{9144DCC6-ED54-4591-B6A3-7F0B2D43625D}"/>
          </ac:cxnSpMkLst>
        </pc:cxnChg>
        <pc:cxnChg chg="del">
          <ac:chgData name="Hong Jin Woo" userId="ba6099c0ba6f570e" providerId="LiveId" clId="{901C6DB6-4962-44E0-81D5-1CDED13AA95D}" dt="2021-12-21T01:21:07.192" v="57" actId="478"/>
          <ac:cxnSpMkLst>
            <pc:docMk/>
            <pc:sldMk cId="783654410" sldId="258"/>
            <ac:cxnSpMk id="48" creationId="{00000000-0000-0000-0000-000000000000}"/>
          </ac:cxnSpMkLst>
        </pc:cxnChg>
        <pc:cxnChg chg="del mod">
          <ac:chgData name="Hong Jin Woo" userId="ba6099c0ba6f570e" providerId="LiveId" clId="{901C6DB6-4962-44E0-81D5-1CDED13AA95D}" dt="2021-12-21T01:21:07.192" v="57" actId="478"/>
          <ac:cxnSpMkLst>
            <pc:docMk/>
            <pc:sldMk cId="783654410" sldId="258"/>
            <ac:cxnSpMk id="90" creationId="{00000000-0000-0000-0000-000000000000}"/>
          </ac:cxnSpMkLst>
        </pc:cxnChg>
        <pc:cxnChg chg="del mod">
          <ac:chgData name="Hong Jin Woo" userId="ba6099c0ba6f570e" providerId="LiveId" clId="{901C6DB6-4962-44E0-81D5-1CDED13AA95D}" dt="2021-12-21T01:21:07.192" v="57" actId="478"/>
          <ac:cxnSpMkLst>
            <pc:docMk/>
            <pc:sldMk cId="783654410" sldId="258"/>
            <ac:cxnSpMk id="91" creationId="{00000000-0000-0000-0000-000000000000}"/>
          </ac:cxnSpMkLst>
        </pc:cxnChg>
        <pc:cxnChg chg="del mod">
          <ac:chgData name="Hong Jin Woo" userId="ba6099c0ba6f570e" providerId="LiveId" clId="{901C6DB6-4962-44E0-81D5-1CDED13AA95D}" dt="2021-12-21T01:21:07.192" v="57" actId="478"/>
          <ac:cxnSpMkLst>
            <pc:docMk/>
            <pc:sldMk cId="783654410" sldId="258"/>
            <ac:cxnSpMk id="92" creationId="{00000000-0000-0000-0000-000000000000}"/>
          </ac:cxnSpMkLst>
        </pc:cxnChg>
        <pc:cxnChg chg="del mod">
          <ac:chgData name="Hong Jin Woo" userId="ba6099c0ba6f570e" providerId="LiveId" clId="{901C6DB6-4962-44E0-81D5-1CDED13AA95D}" dt="2021-12-21T01:21:07.192" v="57" actId="478"/>
          <ac:cxnSpMkLst>
            <pc:docMk/>
            <pc:sldMk cId="783654410" sldId="258"/>
            <ac:cxnSpMk id="93" creationId="{00000000-0000-0000-0000-000000000000}"/>
          </ac:cxnSpMkLst>
        </pc:cxnChg>
        <pc:cxnChg chg="del">
          <ac:chgData name="Hong Jin Woo" userId="ba6099c0ba6f570e" providerId="LiveId" clId="{901C6DB6-4962-44E0-81D5-1CDED13AA95D}" dt="2021-12-21T01:21:07.192" v="57" actId="478"/>
          <ac:cxnSpMkLst>
            <pc:docMk/>
            <pc:sldMk cId="783654410" sldId="258"/>
            <ac:cxnSpMk id="131" creationId="{00000000-0000-0000-0000-000000000000}"/>
          </ac:cxnSpMkLst>
        </pc:cxnChg>
        <pc:cxnChg chg="add mod ord">
          <ac:chgData name="Hong Jin Woo" userId="ba6099c0ba6f570e" providerId="LiveId" clId="{901C6DB6-4962-44E0-81D5-1CDED13AA95D}" dt="2021-12-21T04:46:32.225" v="3236" actId="1038"/>
          <ac:cxnSpMkLst>
            <pc:docMk/>
            <pc:sldMk cId="783654410" sldId="258"/>
            <ac:cxnSpMk id="148" creationId="{2A85AB11-AEDB-4CC6-ACE5-56818AC4D496}"/>
          </ac:cxnSpMkLst>
        </pc:cxnChg>
        <pc:cxnChg chg="add mod ord">
          <ac:chgData name="Hong Jin Woo" userId="ba6099c0ba6f570e" providerId="LiveId" clId="{901C6DB6-4962-44E0-81D5-1CDED13AA95D}" dt="2021-12-21T04:46:32.225" v="3236" actId="1038"/>
          <ac:cxnSpMkLst>
            <pc:docMk/>
            <pc:sldMk cId="783654410" sldId="258"/>
            <ac:cxnSpMk id="157" creationId="{152F74DB-75E0-4D6B-A55B-3859846EDA84}"/>
          </ac:cxnSpMkLst>
        </pc:cxnChg>
      </pc:sldChg>
      <pc:sldChg chg="addSp delSp modSp mod setBg">
        <pc:chgData name="Hong Jin Woo" userId="ba6099c0ba6f570e" providerId="LiveId" clId="{901C6DB6-4962-44E0-81D5-1CDED13AA95D}" dt="2021-12-21T05:09:15.166" v="4736"/>
        <pc:sldMkLst>
          <pc:docMk/>
          <pc:sldMk cId="1566073541" sldId="280"/>
        </pc:sldMkLst>
        <pc:spChg chg="mod">
          <ac:chgData name="Hong Jin Woo" userId="ba6099c0ba6f570e" providerId="LiveId" clId="{901C6DB6-4962-44E0-81D5-1CDED13AA95D}" dt="2021-12-21T05:08:51.605" v="4731" actId="14100"/>
          <ac:spMkLst>
            <pc:docMk/>
            <pc:sldMk cId="1566073541" sldId="280"/>
            <ac:spMk id="3" creationId="{00000000-0000-0000-0000-000000000000}"/>
          </ac:spMkLst>
        </pc:spChg>
        <pc:spChg chg="mod">
          <ac:chgData name="Hong Jin Woo" userId="ba6099c0ba6f570e" providerId="LiveId" clId="{901C6DB6-4962-44E0-81D5-1CDED13AA95D}" dt="2021-12-21T01:20:33.273" v="20" actId="122"/>
          <ac:spMkLst>
            <pc:docMk/>
            <pc:sldMk cId="1566073541" sldId="280"/>
            <ac:spMk id="4" creationId="{00000000-0000-0000-0000-000000000000}"/>
          </ac:spMkLst>
        </pc:spChg>
        <pc:spChg chg="add del mod">
          <ac:chgData name="Hong Jin Woo" userId="ba6099c0ba6f570e" providerId="LiveId" clId="{901C6DB6-4962-44E0-81D5-1CDED13AA95D}" dt="2021-12-21T01:20:02.118" v="12" actId="478"/>
          <ac:spMkLst>
            <pc:docMk/>
            <pc:sldMk cId="1566073541" sldId="280"/>
            <ac:spMk id="9" creationId="{F0E65013-A44D-4A01-943A-5603B252C506}"/>
          </ac:spMkLst>
        </pc:spChg>
        <pc:grpChg chg="add mod">
          <ac:chgData name="Hong Jin Woo" userId="ba6099c0ba6f570e" providerId="LiveId" clId="{901C6DB6-4962-44E0-81D5-1CDED13AA95D}" dt="2021-12-21T05:06:07.439" v="4719" actId="1076"/>
          <ac:grpSpMkLst>
            <pc:docMk/>
            <pc:sldMk cId="1566073541" sldId="280"/>
            <ac:grpSpMk id="11" creationId="{5C883679-F2EC-4C9F-9209-194980BB6E8D}"/>
          </ac:grpSpMkLst>
        </pc:grpChg>
        <pc:picChg chg="del">
          <ac:chgData name="Hong Jin Woo" userId="ba6099c0ba6f570e" providerId="LiveId" clId="{901C6DB6-4962-44E0-81D5-1CDED13AA95D}" dt="2021-12-21T01:19:44.092" v="9" actId="478"/>
          <ac:picMkLst>
            <pc:docMk/>
            <pc:sldMk cId="1566073541" sldId="280"/>
            <ac:picMk id="5" creationId="{00000000-0000-0000-0000-000000000000}"/>
          </ac:picMkLst>
        </pc:picChg>
        <pc:picChg chg="mod">
          <ac:chgData name="Hong Jin Woo" userId="ba6099c0ba6f570e" providerId="LiveId" clId="{901C6DB6-4962-44E0-81D5-1CDED13AA95D}" dt="2021-12-21T01:19:44.894" v="10"/>
          <ac:picMkLst>
            <pc:docMk/>
            <pc:sldMk cId="1566073541" sldId="280"/>
            <ac:picMk id="13" creationId="{9A94A18E-E5A2-4BD9-A633-A1E3B0B04E57}"/>
          </ac:picMkLst>
        </pc:picChg>
        <pc:picChg chg="mod">
          <ac:chgData name="Hong Jin Woo" userId="ba6099c0ba6f570e" providerId="LiveId" clId="{901C6DB6-4962-44E0-81D5-1CDED13AA95D}" dt="2021-12-21T01:19:44.894" v="10"/>
          <ac:picMkLst>
            <pc:docMk/>
            <pc:sldMk cId="1566073541" sldId="280"/>
            <ac:picMk id="15" creationId="{4642FE72-44FE-40AE-8CBB-040DE8A24644}"/>
          </ac:picMkLst>
        </pc:picChg>
        <pc:cxnChg chg="add mod">
          <ac:chgData name="Hong Jin Woo" userId="ba6099c0ba6f570e" providerId="LiveId" clId="{901C6DB6-4962-44E0-81D5-1CDED13AA95D}" dt="2021-12-21T02:32:14.773" v="1920" actId="1582"/>
          <ac:cxnSpMkLst>
            <pc:docMk/>
            <pc:sldMk cId="1566073541" sldId="280"/>
            <ac:cxnSpMk id="6" creationId="{0A19456C-FE93-41C9-906E-983B17C5B3E1}"/>
          </ac:cxnSpMkLst>
        </pc:cxnChg>
      </pc:sldChg>
      <pc:sldChg chg="add del">
        <pc:chgData name="Hong Jin Woo" userId="ba6099c0ba6f570e" providerId="LiveId" clId="{901C6DB6-4962-44E0-81D5-1CDED13AA95D}" dt="2021-12-21T01:18:44.203" v="8" actId="47"/>
        <pc:sldMkLst>
          <pc:docMk/>
          <pc:sldMk cId="3633439972" sldId="314"/>
        </pc:sldMkLst>
      </pc:sldChg>
      <pc:sldChg chg="del">
        <pc:chgData name="Hong Jin Woo" userId="ba6099c0ba6f570e" providerId="LiveId" clId="{901C6DB6-4962-44E0-81D5-1CDED13AA95D}" dt="2021-12-21T01:17:48.036" v="2" actId="47"/>
        <pc:sldMkLst>
          <pc:docMk/>
          <pc:sldMk cId="3165988211" sldId="868"/>
        </pc:sldMkLst>
      </pc:sldChg>
      <pc:sldChg chg="addSp delSp modSp del mod">
        <pc:chgData name="Hong Jin Woo" userId="ba6099c0ba6f570e" providerId="LiveId" clId="{901C6DB6-4962-44E0-81D5-1CDED13AA95D}" dt="2021-12-21T04:40:22.503" v="2986" actId="47"/>
        <pc:sldMkLst>
          <pc:docMk/>
          <pc:sldMk cId="795070425" sldId="869"/>
        </pc:sldMkLst>
        <pc:spChg chg="add del mod">
          <ac:chgData name="Hong Jin Woo" userId="ba6099c0ba6f570e" providerId="LiveId" clId="{901C6DB6-4962-44E0-81D5-1CDED13AA95D}" dt="2021-12-21T01:21:14.283" v="58" actId="21"/>
          <ac:spMkLst>
            <pc:docMk/>
            <pc:sldMk cId="795070425" sldId="869"/>
            <ac:spMk id="3" creationId="{1EA29611-39DC-4D17-8F07-C9444C0A0194}"/>
          </ac:spMkLst>
        </pc:spChg>
        <pc:spChg chg="add del mod">
          <ac:chgData name="Hong Jin Woo" userId="ba6099c0ba6f570e" providerId="LiveId" clId="{901C6DB6-4962-44E0-81D5-1CDED13AA95D}" dt="2021-12-21T01:21:14.283" v="58" actId="21"/>
          <ac:spMkLst>
            <pc:docMk/>
            <pc:sldMk cId="795070425" sldId="869"/>
            <ac:spMk id="5" creationId="{10104950-4CB6-4EBA-B197-8EC1644B92C2}"/>
          </ac:spMkLst>
        </pc:spChg>
        <pc:spChg chg="add mod">
          <ac:chgData name="Hong Jin Woo" userId="ba6099c0ba6f570e" providerId="LiveId" clId="{901C6DB6-4962-44E0-81D5-1CDED13AA95D}" dt="2021-12-21T02:41:18.189" v="2218" actId="20577"/>
          <ac:spMkLst>
            <pc:docMk/>
            <pc:sldMk cId="795070425" sldId="869"/>
            <ac:spMk id="6" creationId="{EB6C7BA0-8C2B-476D-928E-E2B61517A6A4}"/>
          </ac:spMkLst>
        </pc:spChg>
        <pc:graphicFrameChg chg="add del mod modGraphic">
          <ac:chgData name="Hong Jin Woo" userId="ba6099c0ba6f570e" providerId="LiveId" clId="{901C6DB6-4962-44E0-81D5-1CDED13AA95D}" dt="2021-12-21T02:27:47.586" v="1886" actId="478"/>
          <ac:graphicFrameMkLst>
            <pc:docMk/>
            <pc:sldMk cId="795070425" sldId="869"/>
            <ac:graphicFrameMk id="8" creationId="{63B071F1-F1BC-433F-95A5-C1812AD34E28}"/>
          </ac:graphicFrameMkLst>
        </pc:graphicFrameChg>
        <pc:graphicFrameChg chg="add mod modGraphic">
          <ac:chgData name="Hong Jin Woo" userId="ba6099c0ba6f570e" providerId="LiveId" clId="{901C6DB6-4962-44E0-81D5-1CDED13AA95D}" dt="2021-12-21T02:37:41.485" v="2088"/>
          <ac:graphicFrameMkLst>
            <pc:docMk/>
            <pc:sldMk cId="795070425" sldId="869"/>
            <ac:graphicFrameMk id="9" creationId="{20725BEC-3B42-445C-BAA1-52B2A7A5F548}"/>
          </ac:graphicFrameMkLst>
        </pc:graphicFrameChg>
        <pc:picChg chg="del">
          <ac:chgData name="Hong Jin Woo" userId="ba6099c0ba6f570e" providerId="LiveId" clId="{901C6DB6-4962-44E0-81D5-1CDED13AA95D}" dt="2021-12-21T01:21:14.283" v="58" actId="21"/>
          <ac:picMkLst>
            <pc:docMk/>
            <pc:sldMk cId="795070425" sldId="869"/>
            <ac:picMk id="4" creationId="{4C2E8C25-A28E-4945-9CA0-8A8A27E2BFAC}"/>
          </ac:picMkLst>
        </pc:picChg>
        <pc:picChg chg="add del mod">
          <ac:chgData name="Hong Jin Woo" userId="ba6099c0ba6f570e" providerId="LiveId" clId="{901C6DB6-4962-44E0-81D5-1CDED13AA95D}" dt="2021-12-21T02:27:41.442" v="1885" actId="478"/>
          <ac:picMkLst>
            <pc:docMk/>
            <pc:sldMk cId="795070425" sldId="869"/>
            <ac:picMk id="7" creationId="{092A5866-3A1F-404B-8047-5149F1A64B58}"/>
          </ac:picMkLst>
        </pc:picChg>
      </pc:sldChg>
      <pc:sldChg chg="modSp add mod">
        <pc:chgData name="Hong Jin Woo" userId="ba6099c0ba6f570e" providerId="LiveId" clId="{901C6DB6-4962-44E0-81D5-1CDED13AA95D}" dt="2021-12-21T05:26:01.362" v="4852" actId="12"/>
        <pc:sldMkLst>
          <pc:docMk/>
          <pc:sldMk cId="2750539982" sldId="870"/>
        </pc:sldMkLst>
        <pc:spChg chg="mod">
          <ac:chgData name="Hong Jin Woo" userId="ba6099c0ba6f570e" providerId="LiveId" clId="{901C6DB6-4962-44E0-81D5-1CDED13AA95D}" dt="2021-12-21T02:38:17.004" v="2115" actId="20577"/>
          <ac:spMkLst>
            <pc:docMk/>
            <pc:sldMk cId="2750539982" sldId="870"/>
            <ac:spMk id="6" creationId="{EB6C7BA0-8C2B-476D-928E-E2B61517A6A4}"/>
          </ac:spMkLst>
        </pc:spChg>
        <pc:graphicFrameChg chg="mod modGraphic">
          <ac:chgData name="Hong Jin Woo" userId="ba6099c0ba6f570e" providerId="LiveId" clId="{901C6DB6-4962-44E0-81D5-1CDED13AA95D}" dt="2021-12-21T05:26:01.362" v="4852" actId="12"/>
          <ac:graphicFrameMkLst>
            <pc:docMk/>
            <pc:sldMk cId="2750539982" sldId="870"/>
            <ac:graphicFrameMk id="9" creationId="{20725BEC-3B42-445C-BAA1-52B2A7A5F548}"/>
          </ac:graphicFrameMkLst>
        </pc:graphicFrameChg>
      </pc:sldChg>
      <pc:sldChg chg="modSp add mod ord">
        <pc:chgData name="Hong Jin Woo" userId="ba6099c0ba6f570e" providerId="LiveId" clId="{901C6DB6-4962-44E0-81D5-1CDED13AA95D}" dt="2021-12-21T05:26:44.746" v="4856" actId="113"/>
        <pc:sldMkLst>
          <pc:docMk/>
          <pc:sldMk cId="4199442454" sldId="871"/>
        </pc:sldMkLst>
        <pc:spChg chg="mod">
          <ac:chgData name="Hong Jin Woo" userId="ba6099c0ba6f570e" providerId="LiveId" clId="{901C6DB6-4962-44E0-81D5-1CDED13AA95D}" dt="2021-12-21T04:53:08.512" v="3556" actId="20577"/>
          <ac:spMkLst>
            <pc:docMk/>
            <pc:sldMk cId="4199442454" sldId="871"/>
            <ac:spMk id="6" creationId="{EB6C7BA0-8C2B-476D-928E-E2B61517A6A4}"/>
          </ac:spMkLst>
        </pc:spChg>
        <pc:graphicFrameChg chg="mod modGraphic">
          <ac:chgData name="Hong Jin Woo" userId="ba6099c0ba6f570e" providerId="LiveId" clId="{901C6DB6-4962-44E0-81D5-1CDED13AA95D}" dt="2021-12-21T05:26:44.746" v="4856" actId="113"/>
          <ac:graphicFrameMkLst>
            <pc:docMk/>
            <pc:sldMk cId="4199442454" sldId="871"/>
            <ac:graphicFrameMk id="9" creationId="{20725BEC-3B42-445C-BAA1-52B2A7A5F548}"/>
          </ac:graphicFrameMkLst>
        </pc:graphicFrameChg>
      </pc:sldChg>
      <pc:sldChg chg="modSp add mod">
        <pc:chgData name="Hong Jin Woo" userId="ba6099c0ba6f570e" providerId="LiveId" clId="{901C6DB6-4962-44E0-81D5-1CDED13AA95D}" dt="2021-12-21T04:41:14.297" v="3068" actId="120"/>
        <pc:sldMkLst>
          <pc:docMk/>
          <pc:sldMk cId="3998577093" sldId="872"/>
        </pc:sldMkLst>
        <pc:graphicFrameChg chg="mod modGraphic">
          <ac:chgData name="Hong Jin Woo" userId="ba6099c0ba6f570e" providerId="LiveId" clId="{901C6DB6-4962-44E0-81D5-1CDED13AA95D}" dt="2021-12-21T04:41:14.297" v="3068" actId="120"/>
          <ac:graphicFrameMkLst>
            <pc:docMk/>
            <pc:sldMk cId="3998577093" sldId="872"/>
            <ac:graphicFrameMk id="9" creationId="{20725BEC-3B42-445C-BAA1-52B2A7A5F548}"/>
          </ac:graphicFrameMkLst>
        </pc:graphicFrameChg>
      </pc:sldChg>
      <pc:sldChg chg="modSp add mod">
        <pc:chgData name="Hong Jin Woo" userId="ba6099c0ba6f570e" providerId="LiveId" clId="{901C6DB6-4962-44E0-81D5-1CDED13AA95D}" dt="2021-12-21T04:59:17.450" v="4486" actId="12"/>
        <pc:sldMkLst>
          <pc:docMk/>
          <pc:sldMk cId="3833636013" sldId="873"/>
        </pc:sldMkLst>
        <pc:spChg chg="mod">
          <ac:chgData name="Hong Jin Woo" userId="ba6099c0ba6f570e" providerId="LiveId" clId="{901C6DB6-4962-44E0-81D5-1CDED13AA95D}" dt="2021-12-21T04:23:29.638" v="2340" actId="20577"/>
          <ac:spMkLst>
            <pc:docMk/>
            <pc:sldMk cId="3833636013" sldId="873"/>
            <ac:spMk id="6" creationId="{EB6C7BA0-8C2B-476D-928E-E2B61517A6A4}"/>
          </ac:spMkLst>
        </pc:spChg>
        <pc:graphicFrameChg chg="mod modGraphic">
          <ac:chgData name="Hong Jin Woo" userId="ba6099c0ba6f570e" providerId="LiveId" clId="{901C6DB6-4962-44E0-81D5-1CDED13AA95D}" dt="2021-12-21T04:59:17.450" v="4486" actId="12"/>
          <ac:graphicFrameMkLst>
            <pc:docMk/>
            <pc:sldMk cId="3833636013" sldId="873"/>
            <ac:graphicFrameMk id="9" creationId="{20725BEC-3B42-445C-BAA1-52B2A7A5F548}"/>
          </ac:graphicFrameMkLst>
        </pc:graphicFrameChg>
      </pc:sldChg>
      <pc:sldMasterChg chg="addSp modSp mod delSldLayout modSldLayout">
        <pc:chgData name="Hong Jin Woo" userId="ba6099c0ba6f570e" providerId="LiveId" clId="{901C6DB6-4962-44E0-81D5-1CDED13AA95D}" dt="2021-12-21T05:07:39.426" v="4728" actId="207"/>
        <pc:sldMasterMkLst>
          <pc:docMk/>
          <pc:sldMasterMk cId="2254472485" sldId="2147483708"/>
        </pc:sldMasterMkLst>
        <pc:spChg chg="mod">
          <ac:chgData name="Hong Jin Woo" userId="ba6099c0ba6f570e" providerId="LiveId" clId="{901C6DB6-4962-44E0-81D5-1CDED13AA95D}" dt="2021-12-21T01:24:14.506" v="85"/>
          <ac:spMkLst>
            <pc:docMk/>
            <pc:sldMasterMk cId="2254472485" sldId="2147483708"/>
            <ac:spMk id="10" creationId="{222D30B5-D563-4D63-B67F-F3291D18E551}"/>
          </ac:spMkLst>
        </pc:spChg>
        <pc:spChg chg="mod">
          <ac:chgData name="Hong Jin Woo" userId="ba6099c0ba6f570e" providerId="LiveId" clId="{901C6DB6-4962-44E0-81D5-1CDED13AA95D}" dt="2021-12-21T01:24:14.506" v="85"/>
          <ac:spMkLst>
            <pc:docMk/>
            <pc:sldMasterMk cId="2254472485" sldId="2147483708"/>
            <ac:spMk id="11" creationId="{B2199DCC-AC2C-4666-BD6D-345B22330301}"/>
          </ac:spMkLst>
        </pc:spChg>
        <pc:spChg chg="mod">
          <ac:chgData name="Hong Jin Woo" userId="ba6099c0ba6f570e" providerId="LiveId" clId="{901C6DB6-4962-44E0-81D5-1CDED13AA95D}" dt="2021-12-21T01:24:48.391" v="108" actId="207"/>
          <ac:spMkLst>
            <pc:docMk/>
            <pc:sldMasterMk cId="2254472485" sldId="2147483708"/>
            <ac:spMk id="13" creationId="{6D7147FB-0561-4B9F-A3EA-480DB53D1AE0}"/>
          </ac:spMkLst>
        </pc:spChg>
        <pc:spChg chg="mod">
          <ac:chgData name="Hong Jin Woo" userId="ba6099c0ba6f570e" providerId="LiveId" clId="{901C6DB6-4962-44E0-81D5-1CDED13AA95D}" dt="2021-12-21T01:24:48.391" v="108" actId="207"/>
          <ac:spMkLst>
            <pc:docMk/>
            <pc:sldMasterMk cId="2254472485" sldId="2147483708"/>
            <ac:spMk id="14" creationId="{8E9C74F6-C12F-4DD0-AC3B-86123FCD4F2A}"/>
          </ac:spMkLst>
        </pc:spChg>
        <pc:spChg chg="add mod">
          <ac:chgData name="Hong Jin Woo" userId="ba6099c0ba6f570e" providerId="LiveId" clId="{901C6DB6-4962-44E0-81D5-1CDED13AA95D}" dt="2021-12-21T05:02:23.216" v="4715" actId="1076"/>
          <ac:spMkLst>
            <pc:docMk/>
            <pc:sldMasterMk cId="2254472485" sldId="2147483708"/>
            <ac:spMk id="15" creationId="{84E7FDCD-49C7-4192-8382-5E8C92EAFA7E}"/>
          </ac:spMkLst>
        </pc:spChg>
        <pc:grpChg chg="add mod">
          <ac:chgData name="Hong Jin Woo" userId="ba6099c0ba6f570e" providerId="LiveId" clId="{901C6DB6-4962-44E0-81D5-1CDED13AA95D}" dt="2021-12-21T02:28:36.615" v="1888" actId="14100"/>
          <ac:grpSpMkLst>
            <pc:docMk/>
            <pc:sldMasterMk cId="2254472485" sldId="2147483708"/>
            <ac:grpSpMk id="9" creationId="{C3FF32E2-ABAE-4BB6-8CB4-0375B3829DE3}"/>
          </ac:grpSpMkLst>
        </pc:grpChg>
        <pc:grpChg chg="add mod">
          <ac:chgData name="Hong Jin Woo" userId="ba6099c0ba6f570e" providerId="LiveId" clId="{901C6DB6-4962-44E0-81D5-1CDED13AA95D}" dt="2021-12-21T02:28:44.157" v="1889" actId="14100"/>
          <ac:grpSpMkLst>
            <pc:docMk/>
            <pc:sldMasterMk cId="2254472485" sldId="2147483708"/>
            <ac:grpSpMk id="12" creationId="{97913E28-6820-42C7-A1CC-F0C4E18C5EF7}"/>
          </ac:grpSpMkLst>
        </pc:grpChg>
        <pc:picChg chg="add mod">
          <ac:chgData name="Hong Jin Woo" userId="ba6099c0ba6f570e" providerId="LiveId" clId="{901C6DB6-4962-44E0-81D5-1CDED13AA95D}" dt="2021-12-21T05:02:28.862" v="4716" actId="1037"/>
          <ac:picMkLst>
            <pc:docMk/>
            <pc:sldMasterMk cId="2254472485" sldId="2147483708"/>
            <ac:picMk id="8" creationId="{5485F268-7BD0-45D4-B326-28B5CF4CB82D}"/>
          </ac:picMkLst>
        </pc:picChg>
        <pc:sldLayoutChg chg="delSp mod">
          <pc:chgData name="Hong Jin Woo" userId="ba6099c0ba6f570e" providerId="LiveId" clId="{901C6DB6-4962-44E0-81D5-1CDED13AA95D}" dt="2021-12-21T01:23:19.199" v="77" actId="478"/>
          <pc:sldLayoutMkLst>
            <pc:docMk/>
            <pc:sldMasterMk cId="2254472485" sldId="2147483708"/>
            <pc:sldLayoutMk cId="256746676" sldId="2147483709"/>
          </pc:sldLayoutMkLst>
          <pc:spChg chg="del">
            <ac:chgData name="Hong Jin Woo" userId="ba6099c0ba6f570e" providerId="LiveId" clId="{901C6DB6-4962-44E0-81D5-1CDED13AA95D}" dt="2021-12-21T01:21:54.454" v="61"/>
            <ac:spMkLst>
              <pc:docMk/>
              <pc:sldMasterMk cId="2254472485" sldId="2147483708"/>
              <pc:sldLayoutMk cId="256746676" sldId="2147483709"/>
              <ac:spMk id="2" creationId="{AA8D3633-91CD-4B77-885F-233E299A2552}"/>
            </ac:spMkLst>
          </pc:spChg>
          <pc:spChg chg="del">
            <ac:chgData name="Hong Jin Woo" userId="ba6099c0ba6f570e" providerId="LiveId" clId="{901C6DB6-4962-44E0-81D5-1CDED13AA95D}" dt="2021-12-21T01:21:53.927" v="60"/>
            <ac:spMkLst>
              <pc:docMk/>
              <pc:sldMasterMk cId="2254472485" sldId="2147483708"/>
              <pc:sldLayoutMk cId="256746676" sldId="2147483709"/>
              <ac:spMk id="4" creationId="{BCF41E96-B4E1-4384-89E7-54E23568606E}"/>
            </ac:spMkLst>
          </pc:spChg>
          <pc:spChg chg="del">
            <ac:chgData name="Hong Jin Woo" userId="ba6099c0ba6f570e" providerId="LiveId" clId="{901C6DB6-4962-44E0-81D5-1CDED13AA95D}" dt="2021-12-21T01:21:53.927" v="60"/>
            <ac:spMkLst>
              <pc:docMk/>
              <pc:sldMasterMk cId="2254472485" sldId="2147483708"/>
              <pc:sldLayoutMk cId="256746676" sldId="2147483709"/>
              <ac:spMk id="5" creationId="{F24B8416-0833-47F6-A009-0EAC77355627}"/>
            </ac:spMkLst>
          </pc:spChg>
          <pc:spChg chg="del">
            <ac:chgData name="Hong Jin Woo" userId="ba6099c0ba6f570e" providerId="LiveId" clId="{901C6DB6-4962-44E0-81D5-1CDED13AA95D}" dt="2021-12-21T01:21:53.927" v="60"/>
            <ac:spMkLst>
              <pc:docMk/>
              <pc:sldMasterMk cId="2254472485" sldId="2147483708"/>
              <pc:sldLayoutMk cId="256746676" sldId="2147483709"/>
              <ac:spMk id="6" creationId="{296A8756-00BF-4A84-9AEB-AA6E83158529}"/>
            </ac:spMkLst>
          </pc:spChg>
          <pc:inkChg chg="del">
            <ac:chgData name="Hong Jin Woo" userId="ba6099c0ba6f570e" providerId="LiveId" clId="{901C6DB6-4962-44E0-81D5-1CDED13AA95D}" dt="2021-12-21T01:23:19.199" v="77" actId="478"/>
            <ac:inkMkLst>
              <pc:docMk/>
              <pc:sldMasterMk cId="2254472485" sldId="2147483708"/>
              <pc:sldLayoutMk cId="256746676" sldId="2147483709"/>
              <ac:inkMk id="7" creationId="{C1B15B15-F5C8-4DAB-B216-0C5385DBC8E4}"/>
            </ac:inkMkLst>
          </pc:inkChg>
          <pc:inkChg chg="del">
            <ac:chgData name="Hong Jin Woo" userId="ba6099c0ba6f570e" providerId="LiveId" clId="{901C6DB6-4962-44E0-81D5-1CDED13AA95D}" dt="2021-12-21T01:23:16.307" v="75" actId="478"/>
            <ac:inkMkLst>
              <pc:docMk/>
              <pc:sldMasterMk cId="2254472485" sldId="2147483708"/>
              <pc:sldLayoutMk cId="256746676" sldId="2147483709"/>
              <ac:inkMk id="8" creationId="{BDD4ED9E-181B-4C77-865E-1C755462655C}"/>
            </ac:inkMkLst>
          </pc:inkChg>
          <pc:inkChg chg="del">
            <ac:chgData name="Hong Jin Woo" userId="ba6099c0ba6f570e" providerId="LiveId" clId="{901C6DB6-4962-44E0-81D5-1CDED13AA95D}" dt="2021-12-21T01:23:18.297" v="76" actId="478"/>
            <ac:inkMkLst>
              <pc:docMk/>
              <pc:sldMasterMk cId="2254472485" sldId="2147483708"/>
              <pc:sldLayoutMk cId="256746676" sldId="2147483709"/>
              <ac:inkMk id="9" creationId="{E30E69E0-AA0D-4209-B978-99BF5034F2E6}"/>
            </ac:inkMkLst>
          </pc:inkChg>
        </pc:sldLayoutChg>
        <pc:sldLayoutChg chg="modSp mod">
          <pc:chgData name="Hong Jin Woo" userId="ba6099c0ba6f570e" providerId="LiveId" clId="{901C6DB6-4962-44E0-81D5-1CDED13AA95D}" dt="2021-12-21T05:07:39.426" v="4728" actId="207"/>
          <pc:sldLayoutMkLst>
            <pc:docMk/>
            <pc:sldMasterMk cId="2254472485" sldId="2147483708"/>
            <pc:sldLayoutMk cId="3809199492" sldId="2147483710"/>
          </pc:sldLayoutMkLst>
          <pc:spChg chg="mod">
            <ac:chgData name="Hong Jin Woo" userId="ba6099c0ba6f570e" providerId="LiveId" clId="{901C6DB6-4962-44E0-81D5-1CDED13AA95D}" dt="2021-12-21T05:07:20.493" v="4724" actId="1076"/>
            <ac:spMkLst>
              <pc:docMk/>
              <pc:sldMasterMk cId="2254472485" sldId="2147483708"/>
              <pc:sldLayoutMk cId="3809199492" sldId="2147483710"/>
              <ac:spMk id="5" creationId="{C00D4300-50F6-4C6D-A994-1849965890F6}"/>
            </ac:spMkLst>
          </pc:spChg>
          <pc:spChg chg="mod">
            <ac:chgData name="Hong Jin Woo" userId="ba6099c0ba6f570e" providerId="LiveId" clId="{901C6DB6-4962-44E0-81D5-1CDED13AA95D}" dt="2021-12-21T05:07:39.426" v="4728" actId="207"/>
            <ac:spMkLst>
              <pc:docMk/>
              <pc:sldMasterMk cId="2254472485" sldId="2147483708"/>
              <pc:sldLayoutMk cId="3809199492" sldId="2147483710"/>
              <ac:spMk id="6" creationId="{B3189509-BB69-49BB-A4C4-1BE553472B5E}"/>
            </ac:spMkLst>
          </pc:spChg>
        </pc:sldLayoutChg>
        <pc:sldLayoutChg chg="del">
          <pc:chgData name="Hong Jin Woo" userId="ba6099c0ba6f570e" providerId="LiveId" clId="{901C6DB6-4962-44E0-81D5-1CDED13AA95D}" dt="2021-12-21T05:00:46.834" v="4706" actId="2696"/>
          <pc:sldLayoutMkLst>
            <pc:docMk/>
            <pc:sldMasterMk cId="2254472485" sldId="2147483708"/>
            <pc:sldLayoutMk cId="979415671" sldId="2147483711"/>
          </pc:sldLayoutMkLst>
        </pc:sldLayoutChg>
        <pc:sldLayoutChg chg="del">
          <pc:chgData name="Hong Jin Woo" userId="ba6099c0ba6f570e" providerId="LiveId" clId="{901C6DB6-4962-44E0-81D5-1CDED13AA95D}" dt="2021-12-21T05:00:47.619" v="4707" actId="2696"/>
          <pc:sldLayoutMkLst>
            <pc:docMk/>
            <pc:sldMasterMk cId="2254472485" sldId="2147483708"/>
            <pc:sldLayoutMk cId="53256302" sldId="2147483712"/>
          </pc:sldLayoutMkLst>
        </pc:sldLayoutChg>
        <pc:sldLayoutChg chg="del">
          <pc:chgData name="Hong Jin Woo" userId="ba6099c0ba6f570e" providerId="LiveId" clId="{901C6DB6-4962-44E0-81D5-1CDED13AA95D}" dt="2021-12-21T05:00:48.294" v="4708" actId="2696"/>
          <pc:sldLayoutMkLst>
            <pc:docMk/>
            <pc:sldMasterMk cId="2254472485" sldId="2147483708"/>
            <pc:sldLayoutMk cId="2262018977" sldId="2147483713"/>
          </pc:sldLayoutMkLst>
        </pc:sldLayoutChg>
        <pc:sldLayoutChg chg="del">
          <pc:chgData name="Hong Jin Woo" userId="ba6099c0ba6f570e" providerId="LiveId" clId="{901C6DB6-4962-44E0-81D5-1CDED13AA95D}" dt="2021-12-21T05:00:48.819" v="4709" actId="2696"/>
          <pc:sldLayoutMkLst>
            <pc:docMk/>
            <pc:sldMasterMk cId="2254472485" sldId="2147483708"/>
            <pc:sldLayoutMk cId="261536688" sldId="2147483714"/>
          </pc:sldLayoutMkLst>
        </pc:sldLayoutChg>
        <pc:sldLayoutChg chg="del">
          <pc:chgData name="Hong Jin Woo" userId="ba6099c0ba6f570e" providerId="LiveId" clId="{901C6DB6-4962-44E0-81D5-1CDED13AA95D}" dt="2021-12-21T05:00:49.349" v="4710" actId="2696"/>
          <pc:sldLayoutMkLst>
            <pc:docMk/>
            <pc:sldMasterMk cId="2254472485" sldId="2147483708"/>
            <pc:sldLayoutMk cId="3209690607" sldId="2147483715"/>
          </pc:sldLayoutMkLst>
        </pc:sldLayoutChg>
        <pc:sldLayoutChg chg="del">
          <pc:chgData name="Hong Jin Woo" userId="ba6099c0ba6f570e" providerId="LiveId" clId="{901C6DB6-4962-44E0-81D5-1CDED13AA95D}" dt="2021-12-21T05:00:50.069" v="4711" actId="2696"/>
          <pc:sldLayoutMkLst>
            <pc:docMk/>
            <pc:sldMasterMk cId="2254472485" sldId="2147483708"/>
            <pc:sldLayoutMk cId="1004127007" sldId="2147483716"/>
          </pc:sldLayoutMkLst>
        </pc:sldLayoutChg>
        <pc:sldLayoutChg chg="del">
          <pc:chgData name="Hong Jin Woo" userId="ba6099c0ba6f570e" providerId="LiveId" clId="{901C6DB6-4962-44E0-81D5-1CDED13AA95D}" dt="2021-12-21T05:00:51.526" v="4712" actId="2696"/>
          <pc:sldLayoutMkLst>
            <pc:docMk/>
            <pc:sldMasterMk cId="2254472485" sldId="2147483708"/>
            <pc:sldLayoutMk cId="2557155412" sldId="2147483717"/>
          </pc:sldLayoutMkLst>
        </pc:sldLayoutChg>
        <pc:sldLayoutChg chg="del">
          <pc:chgData name="Hong Jin Woo" userId="ba6099c0ba6f570e" providerId="LiveId" clId="{901C6DB6-4962-44E0-81D5-1CDED13AA95D}" dt="2021-12-21T05:00:52.268" v="4713" actId="2696"/>
          <pc:sldLayoutMkLst>
            <pc:docMk/>
            <pc:sldMasterMk cId="2254472485" sldId="2147483708"/>
            <pc:sldLayoutMk cId="1247884163" sldId="2147483718"/>
          </pc:sldLayoutMkLst>
        </pc:sldLayoutChg>
        <pc:sldLayoutChg chg="del">
          <pc:chgData name="Hong Jin Woo" userId="ba6099c0ba6f570e" providerId="LiveId" clId="{901C6DB6-4962-44E0-81D5-1CDED13AA95D}" dt="2021-12-21T05:00:36.990" v="4704" actId="2696"/>
          <pc:sldLayoutMkLst>
            <pc:docMk/>
            <pc:sldMasterMk cId="2254472485" sldId="2147483708"/>
            <pc:sldLayoutMk cId="2103829711" sldId="2147483719"/>
          </pc:sldLayoutMkLst>
        </pc:sldLayoutChg>
        <pc:sldLayoutChg chg="del">
          <pc:chgData name="Hong Jin Woo" userId="ba6099c0ba6f570e" providerId="LiveId" clId="{901C6DB6-4962-44E0-81D5-1CDED13AA95D}" dt="2021-12-21T05:00:43.348" v="4705" actId="2696"/>
          <pc:sldLayoutMkLst>
            <pc:docMk/>
            <pc:sldMasterMk cId="2254472485" sldId="2147483708"/>
            <pc:sldLayoutMk cId="92436891" sldId="2147483720"/>
          </pc:sldLayoutMkLst>
        </pc:sldLayoutChg>
      </pc:sldMasterChg>
      <pc:sldMasterChg chg="new del mod addSldLayout delSldLayout">
        <pc:chgData name="Hong Jin Woo" userId="ba6099c0ba6f570e" providerId="LiveId" clId="{901C6DB6-4962-44E0-81D5-1CDED13AA95D}" dt="2021-12-21T01:22:03.608" v="74" actId="2696"/>
        <pc:sldMasterMkLst>
          <pc:docMk/>
          <pc:sldMasterMk cId="1097616400" sldId="2147483722"/>
        </pc:sldMasterMkLst>
        <pc:sldLayoutChg chg="new del replId">
          <pc:chgData name="Hong Jin Woo" userId="ba6099c0ba6f570e" providerId="LiveId" clId="{901C6DB6-4962-44E0-81D5-1CDED13AA95D}" dt="2021-12-21T01:22:03.576" v="63" actId="2696"/>
          <pc:sldLayoutMkLst>
            <pc:docMk/>
            <pc:sldMasterMk cId="1097616400" sldId="2147483722"/>
            <pc:sldLayoutMk cId="2621459956" sldId="2147483723"/>
          </pc:sldLayoutMkLst>
        </pc:sldLayoutChg>
        <pc:sldLayoutChg chg="new del replId">
          <pc:chgData name="Hong Jin Woo" userId="ba6099c0ba6f570e" providerId="LiveId" clId="{901C6DB6-4962-44E0-81D5-1CDED13AA95D}" dt="2021-12-21T01:22:03.576" v="64" actId="2696"/>
          <pc:sldLayoutMkLst>
            <pc:docMk/>
            <pc:sldMasterMk cId="1097616400" sldId="2147483722"/>
            <pc:sldLayoutMk cId="209756012" sldId="2147483724"/>
          </pc:sldLayoutMkLst>
        </pc:sldLayoutChg>
        <pc:sldLayoutChg chg="new del replId">
          <pc:chgData name="Hong Jin Woo" userId="ba6099c0ba6f570e" providerId="LiveId" clId="{901C6DB6-4962-44E0-81D5-1CDED13AA95D}" dt="2021-12-21T01:22:03.576" v="65" actId="2696"/>
          <pc:sldLayoutMkLst>
            <pc:docMk/>
            <pc:sldMasterMk cId="1097616400" sldId="2147483722"/>
            <pc:sldLayoutMk cId="1894221636" sldId="2147483725"/>
          </pc:sldLayoutMkLst>
        </pc:sldLayoutChg>
        <pc:sldLayoutChg chg="new del replId">
          <pc:chgData name="Hong Jin Woo" userId="ba6099c0ba6f570e" providerId="LiveId" clId="{901C6DB6-4962-44E0-81D5-1CDED13AA95D}" dt="2021-12-21T01:22:03.576" v="66" actId="2696"/>
          <pc:sldLayoutMkLst>
            <pc:docMk/>
            <pc:sldMasterMk cId="1097616400" sldId="2147483722"/>
            <pc:sldLayoutMk cId="1894150187" sldId="2147483726"/>
          </pc:sldLayoutMkLst>
        </pc:sldLayoutChg>
        <pc:sldLayoutChg chg="new del replId">
          <pc:chgData name="Hong Jin Woo" userId="ba6099c0ba6f570e" providerId="LiveId" clId="{901C6DB6-4962-44E0-81D5-1CDED13AA95D}" dt="2021-12-21T01:22:03.592" v="67" actId="2696"/>
          <pc:sldLayoutMkLst>
            <pc:docMk/>
            <pc:sldMasterMk cId="1097616400" sldId="2147483722"/>
            <pc:sldLayoutMk cId="3878452582" sldId="2147483727"/>
          </pc:sldLayoutMkLst>
        </pc:sldLayoutChg>
        <pc:sldLayoutChg chg="new del replId">
          <pc:chgData name="Hong Jin Woo" userId="ba6099c0ba6f570e" providerId="LiveId" clId="{901C6DB6-4962-44E0-81D5-1CDED13AA95D}" dt="2021-12-21T01:22:03.592" v="68" actId="2696"/>
          <pc:sldLayoutMkLst>
            <pc:docMk/>
            <pc:sldMasterMk cId="1097616400" sldId="2147483722"/>
            <pc:sldLayoutMk cId="37181915" sldId="2147483728"/>
          </pc:sldLayoutMkLst>
        </pc:sldLayoutChg>
        <pc:sldLayoutChg chg="new del replId">
          <pc:chgData name="Hong Jin Woo" userId="ba6099c0ba6f570e" providerId="LiveId" clId="{901C6DB6-4962-44E0-81D5-1CDED13AA95D}" dt="2021-12-21T01:22:03.592" v="69" actId="2696"/>
          <pc:sldLayoutMkLst>
            <pc:docMk/>
            <pc:sldMasterMk cId="1097616400" sldId="2147483722"/>
            <pc:sldLayoutMk cId="2805268349" sldId="2147483729"/>
          </pc:sldLayoutMkLst>
        </pc:sldLayoutChg>
        <pc:sldLayoutChg chg="new del replId">
          <pc:chgData name="Hong Jin Woo" userId="ba6099c0ba6f570e" providerId="LiveId" clId="{901C6DB6-4962-44E0-81D5-1CDED13AA95D}" dt="2021-12-21T01:22:03.592" v="70" actId="2696"/>
          <pc:sldLayoutMkLst>
            <pc:docMk/>
            <pc:sldMasterMk cId="1097616400" sldId="2147483722"/>
            <pc:sldLayoutMk cId="778198699" sldId="2147483730"/>
          </pc:sldLayoutMkLst>
        </pc:sldLayoutChg>
        <pc:sldLayoutChg chg="new del replId">
          <pc:chgData name="Hong Jin Woo" userId="ba6099c0ba6f570e" providerId="LiveId" clId="{901C6DB6-4962-44E0-81D5-1CDED13AA95D}" dt="2021-12-21T01:22:03.592" v="71" actId="2696"/>
          <pc:sldLayoutMkLst>
            <pc:docMk/>
            <pc:sldMasterMk cId="1097616400" sldId="2147483722"/>
            <pc:sldLayoutMk cId="3563005625" sldId="2147483731"/>
          </pc:sldLayoutMkLst>
        </pc:sldLayoutChg>
        <pc:sldLayoutChg chg="new del replId">
          <pc:chgData name="Hong Jin Woo" userId="ba6099c0ba6f570e" providerId="LiveId" clId="{901C6DB6-4962-44E0-81D5-1CDED13AA95D}" dt="2021-12-21T01:22:03.592" v="72" actId="2696"/>
          <pc:sldLayoutMkLst>
            <pc:docMk/>
            <pc:sldMasterMk cId="1097616400" sldId="2147483722"/>
            <pc:sldLayoutMk cId="4219197844" sldId="2147483732"/>
          </pc:sldLayoutMkLst>
        </pc:sldLayoutChg>
        <pc:sldLayoutChg chg="new del replId">
          <pc:chgData name="Hong Jin Woo" userId="ba6099c0ba6f570e" providerId="LiveId" clId="{901C6DB6-4962-44E0-81D5-1CDED13AA95D}" dt="2021-12-21T01:22:03.592" v="73" actId="2696"/>
          <pc:sldLayoutMkLst>
            <pc:docMk/>
            <pc:sldMasterMk cId="1097616400" sldId="2147483722"/>
            <pc:sldLayoutMk cId="1043093363" sldId="2147483733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5B930D0-A1F1-4271-9984-EF7C53CB1E0C}" type="datetime1">
              <a:rPr lang="ko-KR" altLang="en-US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2024-09-24</a:t>
            </a:fld>
            <a:endParaRPr lang="ko-KR" alt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80BE5A-9D85-4716-9443-9D9E66ACB5E5}" type="slidenum">
              <a:rPr lang="en-US" altLang="ko-KR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‹#›</a:t>
            </a:fld>
            <a:endParaRPr lang="ko-KR" alt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87826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D5476DFA-E093-417D-819F-35657A035576}" type="datetime1">
              <a:rPr lang="ko-KR" altLang="en-US" noProof="0" smtClean="0"/>
              <a:t>2024-09-24</a:t>
            </a:fld>
            <a:endParaRPr lang="ko-KR" altLang="en-US" noProof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8" name="머리글 개체 틀 7">
            <a:extLst>
              <a:ext uri="{FF2B5EF4-FFF2-40B4-BE49-F238E27FC236}">
                <a16:creationId xmlns:a16="http://schemas.microsoft.com/office/drawing/2014/main" id="{7AD65390-D285-44F7-B92F-E7146BA89F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FFF95FB0-72CF-4359-A9A7-B66C487851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9D7554FD-2B35-4075-A132-038F1D411C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465599-F993-4D39-9E7D-9FC676CE94E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슬라이드 노트 개체 틀 10">
            <a:extLst>
              <a:ext uri="{FF2B5EF4-FFF2-40B4-BE49-F238E27FC236}">
                <a16:creationId xmlns:a16="http://schemas.microsoft.com/office/drawing/2014/main" id="{161A3F06-CBB5-47CD-B91F-83948E6DFE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2066023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465599-F993-4D39-9E7D-9FC676CE94E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206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D72CCC54-04F3-4BB4-BE16-71550ED81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5674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FD0B94-015C-43DF-8C63-0BC97C44B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C37B65-0D81-48AF-9566-C57E48541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3DED1F-0357-45BC-AADF-849A26383A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7196" y="629141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 noProof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0D4300-50F6-4C6D-A994-184996589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1030" y="6362411"/>
            <a:ext cx="1755370" cy="365125"/>
          </a:xfrm>
        </p:spPr>
        <p:txBody>
          <a:bodyPr/>
          <a:lstStyle/>
          <a:p>
            <a:endParaRPr lang="ko-KR" altLang="en-US" noProof="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189509-BB69-49BB-A4C4-1BE553472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27717" y="6356349"/>
            <a:ext cx="382386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919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91439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54">
          <p15:clr>
            <a:srgbClr val="FBAE40"/>
          </p15:clr>
        </p15:guide>
        <p15:guide id="2" pos="323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FE16274-1C02-4A0B-9CDE-0376CA33B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7782A9-6E82-4DC8-892E-B9AE10EA5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FC9ABF-10B3-4FFA-A358-114966914A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0B1A7C-9F34-476A-9674-21F3DBF3B2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pic>
        <p:nvPicPr>
          <p:cNvPr id="8" name="그림 7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5485F268-7BD0-45D4-B326-28B5CF4CB8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7485" y="6376203"/>
            <a:ext cx="1212446" cy="325418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C3FF32E2-ABAE-4BB6-8CB4-0375B3829DE3}"/>
              </a:ext>
            </a:extLst>
          </p:cNvPr>
          <p:cNvGrpSpPr/>
          <p:nvPr userDrawn="1"/>
        </p:nvGrpSpPr>
        <p:grpSpPr>
          <a:xfrm>
            <a:off x="532015" y="465857"/>
            <a:ext cx="11078930" cy="66158"/>
            <a:chOff x="594992" y="555878"/>
            <a:chExt cx="9671882" cy="61200"/>
          </a:xfrm>
          <a:solidFill>
            <a:srgbClr val="F08010"/>
          </a:solidFill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22D30B5-D563-4D63-B67F-F3291D18E551}"/>
                </a:ext>
              </a:extLst>
            </p:cNvPr>
            <p:cNvSpPr/>
            <p:nvPr/>
          </p:nvSpPr>
          <p:spPr>
            <a:xfrm>
              <a:off x="654874" y="555878"/>
              <a:ext cx="9612000" cy="61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802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직각 삼각형 10">
              <a:extLst>
                <a:ext uri="{FF2B5EF4-FFF2-40B4-BE49-F238E27FC236}">
                  <a16:creationId xmlns:a16="http://schemas.microsoft.com/office/drawing/2014/main" id="{B2199DCC-AC2C-4666-BD6D-345B22330301}"/>
                </a:ext>
              </a:extLst>
            </p:cNvPr>
            <p:cNvSpPr>
              <a:spLocks noChangeAspect="1"/>
            </p:cNvSpPr>
            <p:nvPr/>
          </p:nvSpPr>
          <p:spPr>
            <a:xfrm flipH="1" flipV="1">
              <a:off x="594992" y="555878"/>
              <a:ext cx="61200" cy="612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5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7913E28-6820-42C7-A1CC-F0C4E18C5EF7}"/>
              </a:ext>
            </a:extLst>
          </p:cNvPr>
          <p:cNvGrpSpPr/>
          <p:nvPr userDrawn="1"/>
        </p:nvGrpSpPr>
        <p:grpSpPr>
          <a:xfrm>
            <a:off x="532015" y="6278821"/>
            <a:ext cx="11046229" cy="57675"/>
            <a:chOff x="594992" y="555878"/>
            <a:chExt cx="9671882" cy="61200"/>
          </a:xfrm>
          <a:solidFill>
            <a:srgbClr val="92D050"/>
          </a:solidFill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D7147FB-0561-4B9F-A3EA-480DB53D1AE0}"/>
                </a:ext>
              </a:extLst>
            </p:cNvPr>
            <p:cNvSpPr/>
            <p:nvPr/>
          </p:nvSpPr>
          <p:spPr>
            <a:xfrm>
              <a:off x="654874" y="555878"/>
              <a:ext cx="9612000" cy="61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802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직각 삼각형 13">
              <a:extLst>
                <a:ext uri="{FF2B5EF4-FFF2-40B4-BE49-F238E27FC236}">
                  <a16:creationId xmlns:a16="http://schemas.microsoft.com/office/drawing/2014/main" id="{8E9C74F6-C12F-4DD0-AC3B-86123FCD4F2A}"/>
                </a:ext>
              </a:extLst>
            </p:cNvPr>
            <p:cNvSpPr>
              <a:spLocks noChangeAspect="1"/>
            </p:cNvSpPr>
            <p:nvPr/>
          </p:nvSpPr>
          <p:spPr>
            <a:xfrm flipH="1" flipV="1">
              <a:off x="594992" y="555878"/>
              <a:ext cx="61200" cy="612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5" dirty="0"/>
            </a:p>
          </p:txBody>
        </p:sp>
      </p:grpSp>
      <p:sp>
        <p:nvSpPr>
          <p:cNvPr id="15" name="Rectangle 170">
            <a:extLst>
              <a:ext uri="{FF2B5EF4-FFF2-40B4-BE49-F238E27FC236}">
                <a16:creationId xmlns:a16="http://schemas.microsoft.com/office/drawing/2014/main" id="{84E7FDCD-49C7-4192-8382-5E8C92EAFA7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703840" y="6492875"/>
            <a:ext cx="243335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933450">
              <a:defRPr/>
            </a:pP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Total IT Service &amp; Solution Provider</a:t>
            </a:r>
            <a:endParaRPr lang="en-US" altLang="ko-KR" sz="1100" b="1" spc="0" baseline="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4472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21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4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3.xml"/><Relationship Id="rId6" Type="http://schemas.openxmlformats.org/officeDocument/2006/relationships/package" Target="../embeddings/Microsoft_Excel_Worksheet2.xlsx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1.xlsx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74159" y="4316784"/>
            <a:ext cx="34436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3">
                    <a:lumMod val="50000"/>
                  </a:schemeClr>
                </a:solidFill>
              </a:rPr>
              <a:t>RPA </a:t>
            </a:r>
            <a:r>
              <a:rPr lang="ko-KR" altLang="en-US" b="1" dirty="0">
                <a:solidFill>
                  <a:schemeClr val="accent3">
                    <a:lumMod val="50000"/>
                  </a:schemeClr>
                </a:solidFill>
              </a:rPr>
              <a:t>교육과정</a:t>
            </a:r>
            <a:endParaRPr lang="en-US" altLang="ko-KR" b="1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ko-KR" altLang="en-US" b="1" dirty="0">
                <a:solidFill>
                  <a:schemeClr val="accent3">
                    <a:lumMod val="50000"/>
                  </a:schemeClr>
                </a:solidFill>
              </a:rPr>
              <a:t>프로세스 개발 기간 </a:t>
            </a:r>
            <a:r>
              <a:rPr lang="en-US" altLang="ko-KR" b="1" dirty="0">
                <a:solidFill>
                  <a:schemeClr val="accent3">
                    <a:lumMod val="50000"/>
                  </a:schemeClr>
                </a:solidFill>
              </a:rPr>
              <a:t>: 1.5</a:t>
            </a:r>
            <a:r>
              <a:rPr lang="ko-KR" altLang="en-US" b="1" dirty="0">
                <a:solidFill>
                  <a:schemeClr val="accent3">
                    <a:lumMod val="50000"/>
                  </a:schemeClr>
                </a:solidFill>
              </a:rPr>
              <a:t>일</a:t>
            </a:r>
            <a:endParaRPr lang="en-US" altLang="ko-KR" b="1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ko-KR" altLang="en-US" b="1" dirty="0">
                <a:solidFill>
                  <a:schemeClr val="accent3">
                    <a:lumMod val="50000"/>
                  </a:schemeClr>
                </a:solidFill>
              </a:rPr>
              <a:t>수행시스템 </a:t>
            </a:r>
            <a:r>
              <a:rPr lang="en-US" altLang="ko-KR" b="1" dirty="0">
                <a:solidFill>
                  <a:schemeClr val="accent3">
                    <a:lumMod val="50000"/>
                  </a:schemeClr>
                </a:solidFill>
              </a:rPr>
              <a:t>: Web, Excel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DBAB167-EBEB-46DB-057C-4F0479DF2A85}"/>
              </a:ext>
            </a:extLst>
          </p:cNvPr>
          <p:cNvCxnSpPr/>
          <p:nvPr/>
        </p:nvCxnSpPr>
        <p:spPr>
          <a:xfrm>
            <a:off x="1719743" y="2994870"/>
            <a:ext cx="810376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2"/>
          <p:cNvSpPr txBox="1">
            <a:spLocks/>
          </p:cNvSpPr>
          <p:nvPr/>
        </p:nvSpPr>
        <p:spPr>
          <a:xfrm>
            <a:off x="2030135" y="1287062"/>
            <a:ext cx="7650759" cy="1661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2800" dirty="0"/>
              <a:t>제조사별 판매실적 조회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5723648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B6C7BA0-8C2B-476D-928E-E2B61517A6A4}"/>
              </a:ext>
            </a:extLst>
          </p:cNvPr>
          <p:cNvSpPr txBox="1"/>
          <p:nvPr/>
        </p:nvSpPr>
        <p:spPr>
          <a:xfrm>
            <a:off x="556243" y="0"/>
            <a:ext cx="4692468" cy="462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6" b="1" dirty="0">
                <a:solidFill>
                  <a:schemeClr val="accent3">
                    <a:lumMod val="50000"/>
                  </a:schemeClr>
                </a:solidFill>
              </a:rPr>
              <a:t>프로세스 수행 </a:t>
            </a:r>
            <a:r>
              <a:rPr lang="en-US" altLang="ko-KR" sz="2406" b="1">
                <a:solidFill>
                  <a:schemeClr val="accent3">
                    <a:lumMod val="50000"/>
                  </a:schemeClr>
                </a:solidFill>
              </a:rPr>
              <a:t>- 6</a:t>
            </a:r>
            <a:endParaRPr lang="ko-KR" altLang="en-US" sz="2406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graphicFrame>
        <p:nvGraphicFramePr>
          <p:cNvPr id="9" name="표 16">
            <a:extLst>
              <a:ext uri="{FF2B5EF4-FFF2-40B4-BE49-F238E27FC236}">
                <a16:creationId xmlns:a16="http://schemas.microsoft.com/office/drawing/2014/main" id="{20725BEC-3B42-445C-BAA1-52B2A7A5F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97772"/>
              </p:ext>
            </p:extLst>
          </p:nvPr>
        </p:nvGraphicFramePr>
        <p:xfrm>
          <a:off x="587230" y="587230"/>
          <a:ext cx="10989578" cy="557287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5067">
                  <a:extLst>
                    <a:ext uri="{9D8B030D-6E8A-4147-A177-3AD203B41FA5}">
                      <a16:colId xmlns:a16="http://schemas.microsoft.com/office/drawing/2014/main" val="3355884661"/>
                    </a:ext>
                  </a:extLst>
                </a:gridCol>
                <a:gridCol w="4781725">
                  <a:extLst>
                    <a:ext uri="{9D8B030D-6E8A-4147-A177-3AD203B41FA5}">
                      <a16:colId xmlns:a16="http://schemas.microsoft.com/office/drawing/2014/main" val="170707524"/>
                    </a:ext>
                  </a:extLst>
                </a:gridCol>
                <a:gridCol w="1022498">
                  <a:extLst>
                    <a:ext uri="{9D8B030D-6E8A-4147-A177-3AD203B41FA5}">
                      <a16:colId xmlns:a16="http://schemas.microsoft.com/office/drawing/2014/main" val="365190211"/>
                    </a:ext>
                  </a:extLst>
                </a:gridCol>
                <a:gridCol w="1292863">
                  <a:extLst>
                    <a:ext uri="{9D8B030D-6E8A-4147-A177-3AD203B41FA5}">
                      <a16:colId xmlns:a16="http://schemas.microsoft.com/office/drawing/2014/main" val="987199902"/>
                    </a:ext>
                  </a:extLst>
                </a:gridCol>
                <a:gridCol w="2877425">
                  <a:extLst>
                    <a:ext uri="{9D8B030D-6E8A-4147-A177-3AD203B41FA5}">
                      <a16:colId xmlns:a16="http://schemas.microsoft.com/office/drawing/2014/main" val="338014259"/>
                    </a:ext>
                  </a:extLst>
                </a:gridCol>
              </a:tblGrid>
              <a:tr h="2768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작업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파일 저장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작업 경로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en-US" altLang="ko-KR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371606"/>
                  </a:ext>
                </a:extLst>
              </a:tr>
              <a:tr h="305080">
                <a:tc rowSpan="4"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/>
                        <a:t>작업 상세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691980"/>
                  </a:ext>
                </a:extLst>
              </a:tr>
              <a:tr h="3532411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640724"/>
                  </a:ext>
                </a:extLst>
              </a:tr>
              <a:tr h="311331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/>
                        <a:t>비고 및 특이사항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930953"/>
                  </a:ext>
                </a:extLst>
              </a:tr>
              <a:tr h="1133481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900" b="1" dirty="0"/>
                        <a:t>#6 ~ #10</a:t>
                      </a:r>
                      <a:r>
                        <a:rPr lang="ko-KR" altLang="en-US" sz="900" b="1" dirty="0"/>
                        <a:t>까지 브랜드명 개수만큼 반복</a:t>
                      </a:r>
                      <a:endParaRPr lang="en-US" altLang="ko-KR" sz="900" b="1" dirty="0"/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§"/>
                      </a:pPr>
                      <a:endParaRPr lang="en-US" altLang="ko-KR" sz="900" b="1" dirty="0"/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900" b="1" dirty="0"/>
                        <a:t>최종 결과 파일은</a:t>
                      </a:r>
                      <a:br>
                        <a:rPr lang="en-US" altLang="ko-KR" sz="900" b="1" dirty="0"/>
                      </a:br>
                      <a:r>
                        <a:rPr lang="en-US" altLang="ko-KR" sz="900" b="1" dirty="0"/>
                        <a:t>Output </a:t>
                      </a:r>
                      <a:r>
                        <a:rPr lang="ko-KR" altLang="en-US" sz="900" b="1" dirty="0"/>
                        <a:t>폴더 內 </a:t>
                      </a:r>
                      <a:r>
                        <a:rPr lang="en-US" altLang="ko-KR" sz="900" b="1" dirty="0"/>
                        <a:t>“</a:t>
                      </a:r>
                      <a:r>
                        <a:rPr lang="ko-KR" altLang="en-US" sz="900" b="1" dirty="0"/>
                        <a:t>브랜드명 조회날짜 현재날짜</a:t>
                      </a:r>
                      <a:r>
                        <a:rPr lang="en-US" altLang="ko-KR" sz="900" b="1" dirty="0"/>
                        <a:t>(</a:t>
                      </a:r>
                      <a:r>
                        <a:rPr lang="en-US" altLang="ko-KR" sz="900" b="1" dirty="0" err="1"/>
                        <a:t>yyyy</a:t>
                      </a:r>
                      <a:r>
                        <a:rPr lang="ko-KR" altLang="en-US" sz="900" b="1" dirty="0"/>
                        <a:t>년 </a:t>
                      </a:r>
                      <a:r>
                        <a:rPr lang="en-US" altLang="ko-KR" sz="900" b="1" dirty="0"/>
                        <a:t>MM</a:t>
                      </a:r>
                      <a:r>
                        <a:rPr lang="ko-KR" altLang="en-US" sz="900" b="1" dirty="0"/>
                        <a:t>월</a:t>
                      </a:r>
                      <a:r>
                        <a:rPr lang="en-US" altLang="ko-KR" sz="900" b="1" dirty="0"/>
                        <a:t>)_</a:t>
                      </a:r>
                      <a:r>
                        <a:rPr lang="ko-KR" altLang="en-US" sz="900" b="1" dirty="0"/>
                        <a:t>판매실적</a:t>
                      </a:r>
                      <a:r>
                        <a:rPr lang="en-US" altLang="ko-KR" sz="900" b="1" dirty="0"/>
                        <a:t>.xlsx” </a:t>
                      </a:r>
                      <a:r>
                        <a:rPr lang="ko-KR" altLang="en-US" sz="900" b="1" dirty="0"/>
                        <a:t>로 저장</a:t>
                      </a:r>
                      <a:br>
                        <a:rPr lang="en-US" altLang="ko-KR" sz="900" dirty="0"/>
                      </a:br>
                      <a:endParaRPr lang="en-US" altLang="ko-KR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7673814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3954BCA-7587-48B8-90AF-935B05965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ko-KR" noProof="0" smtClean="0"/>
              <a:pPr/>
              <a:t>10</a:t>
            </a:fld>
            <a:endParaRPr lang="ko-KR" altLang="en-US" noProof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30B7941-6567-4228-7510-4694F243D39E}"/>
              </a:ext>
            </a:extLst>
          </p:cNvPr>
          <p:cNvSpPr/>
          <p:nvPr/>
        </p:nvSpPr>
        <p:spPr>
          <a:xfrm>
            <a:off x="2902477" y="2314303"/>
            <a:ext cx="3213463" cy="2229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화면 없음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197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8" name="표 16">
            <a:extLst>
              <a:ext uri="{FF2B5EF4-FFF2-40B4-BE49-F238E27FC236}">
                <a16:creationId xmlns:a16="http://schemas.microsoft.com/office/drawing/2014/main" id="{75A65192-D8C1-4900-9511-AB0EBECFF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328716"/>
              </p:ext>
            </p:extLst>
          </p:nvPr>
        </p:nvGraphicFramePr>
        <p:xfrm>
          <a:off x="587230" y="604007"/>
          <a:ext cx="10989578" cy="557867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24483">
                  <a:extLst>
                    <a:ext uri="{9D8B030D-6E8A-4147-A177-3AD203B41FA5}">
                      <a16:colId xmlns:a16="http://schemas.microsoft.com/office/drawing/2014/main" val="3355884661"/>
                    </a:ext>
                  </a:extLst>
                </a:gridCol>
                <a:gridCol w="2495244">
                  <a:extLst>
                    <a:ext uri="{9D8B030D-6E8A-4147-A177-3AD203B41FA5}">
                      <a16:colId xmlns:a16="http://schemas.microsoft.com/office/drawing/2014/main" val="170707524"/>
                    </a:ext>
                  </a:extLst>
                </a:gridCol>
                <a:gridCol w="1429566">
                  <a:extLst>
                    <a:ext uri="{9D8B030D-6E8A-4147-A177-3AD203B41FA5}">
                      <a16:colId xmlns:a16="http://schemas.microsoft.com/office/drawing/2014/main" val="3392394867"/>
                    </a:ext>
                  </a:extLst>
                </a:gridCol>
                <a:gridCol w="2685851">
                  <a:extLst>
                    <a:ext uri="{9D8B030D-6E8A-4147-A177-3AD203B41FA5}">
                      <a16:colId xmlns:a16="http://schemas.microsoft.com/office/drawing/2014/main" val="3628893239"/>
                    </a:ext>
                  </a:extLst>
                </a:gridCol>
                <a:gridCol w="1481550">
                  <a:extLst>
                    <a:ext uri="{9D8B030D-6E8A-4147-A177-3AD203B41FA5}">
                      <a16:colId xmlns:a16="http://schemas.microsoft.com/office/drawing/2014/main" val="4202872511"/>
                    </a:ext>
                  </a:extLst>
                </a:gridCol>
                <a:gridCol w="1472884">
                  <a:extLst>
                    <a:ext uri="{9D8B030D-6E8A-4147-A177-3AD203B41FA5}">
                      <a16:colId xmlns:a16="http://schemas.microsoft.com/office/drawing/2014/main" val="338014259"/>
                    </a:ext>
                  </a:extLst>
                </a:gridCol>
              </a:tblGrid>
              <a:tr h="3098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</a:rPr>
                        <a:t>과제명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제조사별 판매실적 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개발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1.5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사용시스템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다나와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, Excel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371606"/>
                  </a:ext>
                </a:extLst>
              </a:tr>
              <a:tr h="288656">
                <a:tc gridSpan="6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업무 순서도 및 작업 파일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업무 순서도 및 절차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업무 선순도 및 절차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584631"/>
                  </a:ext>
                </a:extLst>
              </a:tr>
              <a:tr h="3898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작업 시작 전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필요파일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작업 완료 후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결과파일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691980"/>
                  </a:ext>
                </a:extLst>
              </a:tr>
              <a:tr h="45839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07187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87230" y="-1450"/>
            <a:ext cx="4692468" cy="462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6" b="1" dirty="0">
                <a:solidFill>
                  <a:schemeClr val="accent3">
                    <a:lumMod val="50000"/>
                  </a:schemeClr>
                </a:solidFill>
              </a:rPr>
              <a:t>1 - </a:t>
            </a:r>
            <a:r>
              <a:rPr lang="ko-KR" altLang="en-US" sz="2406" b="1" dirty="0">
                <a:solidFill>
                  <a:schemeClr val="accent3">
                    <a:lumMod val="50000"/>
                  </a:schemeClr>
                </a:solidFill>
              </a:rPr>
              <a:t>업무 분석 및 순서도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3AB06CBC-0E89-48B7-A01B-596886C70681}"/>
              </a:ext>
            </a:extLst>
          </p:cNvPr>
          <p:cNvSpPr/>
          <p:nvPr/>
        </p:nvSpPr>
        <p:spPr>
          <a:xfrm>
            <a:off x="2412049" y="2089929"/>
            <a:ext cx="385894" cy="352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시작</a:t>
            </a:r>
            <a:endParaRPr lang="ko-KR" altLang="en-US" sz="2000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E598E2F-ED62-4F03-82F6-03B2F2EACEBB}"/>
              </a:ext>
            </a:extLst>
          </p:cNvPr>
          <p:cNvSpPr/>
          <p:nvPr/>
        </p:nvSpPr>
        <p:spPr>
          <a:xfrm>
            <a:off x="8744786" y="5238521"/>
            <a:ext cx="387292" cy="3369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종료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3DAF83E-A07B-4712-9727-93F563F66B00}"/>
              </a:ext>
            </a:extLst>
          </p:cNvPr>
          <p:cNvCxnSpPr>
            <a:cxnSpLocks/>
            <a:stCxn id="27" idx="6"/>
          </p:cNvCxnSpPr>
          <p:nvPr/>
        </p:nvCxnSpPr>
        <p:spPr>
          <a:xfrm flipV="1">
            <a:off x="2797943" y="2261827"/>
            <a:ext cx="440484" cy="4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3" name="표 16">
            <a:extLst>
              <a:ext uri="{FF2B5EF4-FFF2-40B4-BE49-F238E27FC236}">
                <a16:creationId xmlns:a16="http://schemas.microsoft.com/office/drawing/2014/main" id="{A498B5FC-CBCA-4432-98FA-E57A304D29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020550"/>
              </p:ext>
            </p:extLst>
          </p:nvPr>
        </p:nvGraphicFramePr>
        <p:xfrm>
          <a:off x="3238423" y="4901687"/>
          <a:ext cx="1261093" cy="102970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61093">
                  <a:extLst>
                    <a:ext uri="{9D8B030D-6E8A-4147-A177-3AD203B41FA5}">
                      <a16:colId xmlns:a16="http://schemas.microsoft.com/office/drawing/2014/main" val="3355884661"/>
                    </a:ext>
                  </a:extLst>
                </a:gridCol>
              </a:tblGrid>
              <a:tr h="201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7.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파일 저장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371606"/>
                  </a:ext>
                </a:extLst>
              </a:tr>
              <a:tr h="5674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새로운 파일명으로 </a:t>
                      </a:r>
                      <a:br>
                        <a:rPr lang="en-US" altLang="ko-KR" sz="80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저장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7730559"/>
                  </a:ext>
                </a:extLst>
              </a:tr>
              <a:tr h="2489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Excel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584631"/>
                  </a:ext>
                </a:extLst>
              </a:tr>
            </a:tbl>
          </a:graphicData>
        </a:graphic>
      </p:graphicFrame>
      <p:cxnSp>
        <p:nvCxnSpPr>
          <p:cNvPr id="56" name="연결선: 꺾임 156">
            <a:extLst>
              <a:ext uri="{FF2B5EF4-FFF2-40B4-BE49-F238E27FC236}">
                <a16:creationId xmlns:a16="http://schemas.microsoft.com/office/drawing/2014/main" id="{152F74DB-75E0-4D6B-A55B-3859846EDA84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 rot="5400000">
            <a:off x="5465883" y="1196304"/>
            <a:ext cx="507010" cy="37008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3DAF83E-A07B-4712-9727-93F563F66B00}"/>
              </a:ext>
            </a:extLst>
          </p:cNvPr>
          <p:cNvCxnSpPr>
            <a:cxnSpLocks/>
          </p:cNvCxnSpPr>
          <p:nvPr/>
        </p:nvCxnSpPr>
        <p:spPr>
          <a:xfrm flipV="1">
            <a:off x="4499520" y="2257709"/>
            <a:ext cx="539445" cy="4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A3DAF83E-A07B-4712-9727-93F563F66B00}"/>
              </a:ext>
            </a:extLst>
          </p:cNvPr>
          <p:cNvCxnSpPr>
            <a:cxnSpLocks/>
          </p:cNvCxnSpPr>
          <p:nvPr/>
        </p:nvCxnSpPr>
        <p:spPr>
          <a:xfrm flipV="1">
            <a:off x="4499519" y="3784175"/>
            <a:ext cx="539446" cy="3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A3DAF83E-A07B-4712-9727-93F563F66B00}"/>
              </a:ext>
            </a:extLst>
          </p:cNvPr>
          <p:cNvCxnSpPr>
            <a:cxnSpLocks/>
          </p:cNvCxnSpPr>
          <p:nvPr/>
        </p:nvCxnSpPr>
        <p:spPr>
          <a:xfrm flipV="1">
            <a:off x="6300058" y="2255981"/>
            <a:ext cx="636317" cy="1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3DAF83E-A07B-4712-9727-93F563F66B00}"/>
              </a:ext>
            </a:extLst>
          </p:cNvPr>
          <p:cNvCxnSpPr>
            <a:cxnSpLocks/>
          </p:cNvCxnSpPr>
          <p:nvPr/>
        </p:nvCxnSpPr>
        <p:spPr>
          <a:xfrm>
            <a:off x="6300058" y="3784175"/>
            <a:ext cx="636317" cy="6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연결선: 꺾임 156">
            <a:extLst>
              <a:ext uri="{FF2B5EF4-FFF2-40B4-BE49-F238E27FC236}">
                <a16:creationId xmlns:a16="http://schemas.microsoft.com/office/drawing/2014/main" id="{AFAB5BD8-E0AD-07A1-71C3-7771B5937D89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>
            <a:off x="5511043" y="2663465"/>
            <a:ext cx="596149" cy="38802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4650CC78-ACA6-8515-3DDB-2E53E8DF30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4162396"/>
              </p:ext>
            </p:extLst>
          </p:nvPr>
        </p:nvGraphicFramePr>
        <p:xfrm>
          <a:off x="808451" y="1825683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2" imgW="914400" imgH="771525" progId="Excel.Sheet.12">
                  <p:embed/>
                </p:oleObj>
              </mc:Choice>
              <mc:Fallback>
                <p:oleObj name="Worksheet" showAsIcon="1" r:id="rId2" imgW="914400" imgH="77152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08451" y="1825683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224327F8-D97C-3CF8-AF29-4A8DB8D053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7006994"/>
              </p:ext>
            </p:extLst>
          </p:nvPr>
        </p:nvGraphicFramePr>
        <p:xfrm>
          <a:off x="10442985" y="1825682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4" imgW="914400" imgH="771525" progId="Excel.Sheet.12">
                  <p:embed/>
                </p:oleObj>
              </mc:Choice>
              <mc:Fallback>
                <p:oleObj name="Worksheet" showAsIcon="1" r:id="rId4" imgW="914400" imgH="77152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442985" y="1825682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>
            <a:extLst>
              <a:ext uri="{FF2B5EF4-FFF2-40B4-BE49-F238E27FC236}">
                <a16:creationId xmlns:a16="http://schemas.microsoft.com/office/drawing/2014/main" id="{A192FAB9-9C21-B3C1-AD43-15AEE2DDF0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5574240"/>
              </p:ext>
            </p:extLst>
          </p:nvPr>
        </p:nvGraphicFramePr>
        <p:xfrm>
          <a:off x="10462449" y="2667209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6" imgW="914400" imgH="771525" progId="Excel.Sheet.12">
                  <p:embed/>
                </p:oleObj>
              </mc:Choice>
              <mc:Fallback>
                <p:oleObj name="Worksheet" showAsIcon="1" r:id="rId6" imgW="914400" imgH="77152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462449" y="2667209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표 16">
            <a:extLst>
              <a:ext uri="{FF2B5EF4-FFF2-40B4-BE49-F238E27FC236}">
                <a16:creationId xmlns:a16="http://schemas.microsoft.com/office/drawing/2014/main" id="{4F6516D2-924A-7FF6-8CD4-D0F6DCF075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601981"/>
              </p:ext>
            </p:extLst>
          </p:nvPr>
        </p:nvGraphicFramePr>
        <p:xfrm>
          <a:off x="3238425" y="1763511"/>
          <a:ext cx="1261093" cy="102970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61093">
                  <a:extLst>
                    <a:ext uri="{9D8B030D-6E8A-4147-A177-3AD203B41FA5}">
                      <a16:colId xmlns:a16="http://schemas.microsoft.com/office/drawing/2014/main" val="3355884661"/>
                    </a:ext>
                  </a:extLst>
                </a:gridCol>
              </a:tblGrid>
              <a:tr h="201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1. Init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371606"/>
                  </a:ext>
                </a:extLst>
              </a:tr>
              <a:tr h="5674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파일 정리 및 조회할 브랜드 조회 기간 설정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7730559"/>
                  </a:ext>
                </a:extLst>
              </a:tr>
              <a:tr h="2489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담당자 수기 입력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584631"/>
                  </a:ext>
                </a:extLst>
              </a:tr>
            </a:tbl>
          </a:graphicData>
        </a:graphic>
      </p:graphicFrame>
      <p:graphicFrame>
        <p:nvGraphicFramePr>
          <p:cNvPr id="4" name="표 16">
            <a:extLst>
              <a:ext uri="{FF2B5EF4-FFF2-40B4-BE49-F238E27FC236}">
                <a16:creationId xmlns:a16="http://schemas.microsoft.com/office/drawing/2014/main" id="{00F44F96-D854-C01C-9242-07D4C75F4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684237"/>
              </p:ext>
            </p:extLst>
          </p:nvPr>
        </p:nvGraphicFramePr>
        <p:xfrm>
          <a:off x="5038965" y="1769047"/>
          <a:ext cx="1261093" cy="102970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61093">
                  <a:extLst>
                    <a:ext uri="{9D8B030D-6E8A-4147-A177-3AD203B41FA5}">
                      <a16:colId xmlns:a16="http://schemas.microsoft.com/office/drawing/2014/main" val="3355884661"/>
                    </a:ext>
                  </a:extLst>
                </a:gridCol>
              </a:tblGrid>
              <a:tr h="201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시스템 접속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371606"/>
                  </a:ext>
                </a:extLst>
              </a:tr>
              <a:tr h="5674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다나와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접속 및 브랜드 및 조회 조건 검색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7730559"/>
                  </a:ext>
                </a:extLst>
              </a:tr>
              <a:tr h="2489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다나와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 자동차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584631"/>
                  </a:ext>
                </a:extLst>
              </a:tr>
            </a:tbl>
          </a:graphicData>
        </a:graphic>
      </p:graphicFrame>
      <p:graphicFrame>
        <p:nvGraphicFramePr>
          <p:cNvPr id="8" name="표 16">
            <a:extLst>
              <a:ext uri="{FF2B5EF4-FFF2-40B4-BE49-F238E27FC236}">
                <a16:creationId xmlns:a16="http://schemas.microsoft.com/office/drawing/2014/main" id="{B8FA83A1-05B5-8454-2096-9408C008F9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039640"/>
              </p:ext>
            </p:extLst>
          </p:nvPr>
        </p:nvGraphicFramePr>
        <p:xfrm>
          <a:off x="3238424" y="3300227"/>
          <a:ext cx="1261093" cy="111606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61093">
                  <a:extLst>
                    <a:ext uri="{9D8B030D-6E8A-4147-A177-3AD203B41FA5}">
                      <a16:colId xmlns:a16="http://schemas.microsoft.com/office/drawing/2014/main" val="3355884661"/>
                    </a:ext>
                  </a:extLst>
                </a:gridCol>
              </a:tblGrid>
              <a:tr h="201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이미지 추출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371606"/>
                  </a:ext>
                </a:extLst>
              </a:tr>
              <a:tr h="5674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누적 판매량 이미지 </a:t>
                      </a:r>
                      <a:br>
                        <a:rPr lang="en-US" altLang="ko-KR" sz="80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추출 및 저장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7730559"/>
                  </a:ext>
                </a:extLst>
              </a:tr>
              <a:tr h="248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다나와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 자동차</a:t>
                      </a:r>
                    </a:p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584631"/>
                  </a:ext>
                </a:extLst>
              </a:tr>
            </a:tbl>
          </a:graphicData>
        </a:graphic>
      </p:graphicFrame>
      <p:graphicFrame>
        <p:nvGraphicFramePr>
          <p:cNvPr id="9" name="표 16">
            <a:extLst>
              <a:ext uri="{FF2B5EF4-FFF2-40B4-BE49-F238E27FC236}">
                <a16:creationId xmlns:a16="http://schemas.microsoft.com/office/drawing/2014/main" id="{B3ACA6F2-9A35-094F-9A54-958B3562F4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360925"/>
              </p:ext>
            </p:extLst>
          </p:nvPr>
        </p:nvGraphicFramePr>
        <p:xfrm>
          <a:off x="6936375" y="3275832"/>
          <a:ext cx="1625778" cy="102970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778">
                  <a:extLst>
                    <a:ext uri="{9D8B030D-6E8A-4147-A177-3AD203B41FA5}">
                      <a16:colId xmlns:a16="http://schemas.microsoft.com/office/drawing/2014/main" val="3355884661"/>
                    </a:ext>
                  </a:extLst>
                </a:gridCol>
              </a:tblGrid>
              <a:tr h="201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6.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데이터 입력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371606"/>
                  </a:ext>
                </a:extLst>
              </a:tr>
              <a:tr h="5674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보고서 템플릿 파일에 추출한 데이터와 이미지 입력 및 삽입</a:t>
                      </a:r>
                      <a:br>
                        <a:rPr lang="en-US" altLang="ko-KR" sz="80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헤더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시트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폰트 색상 수정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7730559"/>
                  </a:ext>
                </a:extLst>
              </a:tr>
              <a:tr h="2489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Excel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584631"/>
                  </a:ext>
                </a:extLst>
              </a:tr>
            </a:tbl>
          </a:graphicData>
        </a:graphic>
      </p:graphicFrame>
      <p:graphicFrame>
        <p:nvGraphicFramePr>
          <p:cNvPr id="10" name="표 16">
            <a:extLst>
              <a:ext uri="{FF2B5EF4-FFF2-40B4-BE49-F238E27FC236}">
                <a16:creationId xmlns:a16="http://schemas.microsoft.com/office/drawing/2014/main" id="{035D9FD9-8718-0F9C-418B-7DD2608A2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786886"/>
              </p:ext>
            </p:extLst>
          </p:nvPr>
        </p:nvGraphicFramePr>
        <p:xfrm>
          <a:off x="5038964" y="3275832"/>
          <a:ext cx="1261093" cy="102970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61093">
                  <a:extLst>
                    <a:ext uri="{9D8B030D-6E8A-4147-A177-3AD203B41FA5}">
                      <a16:colId xmlns:a16="http://schemas.microsoft.com/office/drawing/2014/main" val="3355884661"/>
                    </a:ext>
                  </a:extLst>
                </a:gridCol>
              </a:tblGrid>
              <a:tr h="201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5.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데이터 추출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371606"/>
                  </a:ext>
                </a:extLst>
              </a:tr>
              <a:tr h="5674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순위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모델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판매량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 </a:t>
                      </a:r>
                      <a:br>
                        <a:rPr lang="en-US" altLang="ko-KR" sz="80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점유율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전월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전년 대비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</a:t>
                      </a:r>
                      <a:br>
                        <a:rPr lang="en-US" altLang="ko-KR" sz="80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총합계 데이터 추출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7730559"/>
                  </a:ext>
                </a:extLst>
              </a:tr>
              <a:tr h="2489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다나와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 자동차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584631"/>
                  </a:ext>
                </a:extLst>
              </a:tr>
            </a:tbl>
          </a:graphicData>
        </a:graphic>
      </p:graphicFrame>
      <p:graphicFrame>
        <p:nvGraphicFramePr>
          <p:cNvPr id="11" name="표 16">
            <a:extLst>
              <a:ext uri="{FF2B5EF4-FFF2-40B4-BE49-F238E27FC236}">
                <a16:creationId xmlns:a16="http://schemas.microsoft.com/office/drawing/2014/main" id="{4F791A2E-3643-26D5-7233-70B7BD862F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099169"/>
              </p:ext>
            </p:extLst>
          </p:nvPr>
        </p:nvGraphicFramePr>
        <p:xfrm>
          <a:off x="6939260" y="1763511"/>
          <a:ext cx="1261093" cy="102970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61093">
                  <a:extLst>
                    <a:ext uri="{9D8B030D-6E8A-4147-A177-3AD203B41FA5}">
                      <a16:colId xmlns:a16="http://schemas.microsoft.com/office/drawing/2014/main" val="3355884661"/>
                    </a:ext>
                  </a:extLst>
                </a:gridCol>
              </a:tblGrid>
              <a:tr h="201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이미지 추출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371606"/>
                  </a:ext>
                </a:extLst>
              </a:tr>
              <a:tr h="5674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판매량 그래프 이미지</a:t>
                      </a:r>
                      <a:br>
                        <a:rPr lang="en-US" altLang="ko-KR" sz="80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추출 및 저장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7730559"/>
                  </a:ext>
                </a:extLst>
              </a:tr>
              <a:tr h="2489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다나와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 자동차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584631"/>
                  </a:ext>
                </a:extLst>
              </a:tr>
            </a:tbl>
          </a:graphicData>
        </a:graphic>
      </p:graphicFrame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04CDC30-E2D6-8C64-4617-F94164E9D275}"/>
              </a:ext>
            </a:extLst>
          </p:cNvPr>
          <p:cNvCxnSpPr>
            <a:cxnSpLocks/>
            <a:stCxn id="53" idx="3"/>
            <a:endCxn id="45" idx="2"/>
          </p:cNvCxnSpPr>
          <p:nvPr/>
        </p:nvCxnSpPr>
        <p:spPr>
          <a:xfrm flipV="1">
            <a:off x="4499516" y="5407000"/>
            <a:ext cx="4245270" cy="9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654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87230" y="-1450"/>
            <a:ext cx="5134062" cy="46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6" b="1" dirty="0">
                <a:solidFill>
                  <a:schemeClr val="accent3">
                    <a:lumMod val="50000"/>
                  </a:schemeClr>
                </a:solidFill>
              </a:rPr>
              <a:t>2. </a:t>
            </a:r>
            <a:r>
              <a:rPr lang="ko-KR" altLang="en-US" sz="2406" b="1" dirty="0">
                <a:solidFill>
                  <a:schemeClr val="accent3">
                    <a:lumMod val="50000"/>
                  </a:schemeClr>
                </a:solidFill>
              </a:rPr>
              <a:t>분석도 상세 설명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830687"/>
              </p:ext>
            </p:extLst>
          </p:nvPr>
        </p:nvGraphicFramePr>
        <p:xfrm>
          <a:off x="696287" y="644168"/>
          <a:ext cx="10740499" cy="56950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738">
                  <a:extLst>
                    <a:ext uri="{9D8B030D-6E8A-4147-A177-3AD203B41FA5}">
                      <a16:colId xmlns:a16="http://schemas.microsoft.com/office/drawing/2014/main" val="2949329046"/>
                    </a:ext>
                  </a:extLst>
                </a:gridCol>
                <a:gridCol w="1620375">
                  <a:extLst>
                    <a:ext uri="{9D8B030D-6E8A-4147-A177-3AD203B41FA5}">
                      <a16:colId xmlns:a16="http://schemas.microsoft.com/office/drawing/2014/main" val="4175160694"/>
                    </a:ext>
                  </a:extLst>
                </a:gridCol>
                <a:gridCol w="7606838">
                  <a:extLst>
                    <a:ext uri="{9D8B030D-6E8A-4147-A177-3AD203B41FA5}">
                      <a16:colId xmlns:a16="http://schemas.microsoft.com/office/drawing/2014/main" val="1017136227"/>
                    </a:ext>
                  </a:extLst>
                </a:gridCol>
                <a:gridCol w="1128548">
                  <a:extLst>
                    <a:ext uri="{9D8B030D-6E8A-4147-A177-3AD203B41FA5}">
                      <a16:colId xmlns:a16="http://schemas.microsoft.com/office/drawing/2014/main" val="845590638"/>
                    </a:ext>
                  </a:extLst>
                </a:gridCol>
              </a:tblGrid>
              <a:tr h="5845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상세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Activity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세부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시스템</a:t>
                      </a:r>
                    </a:p>
                  </a:txBody>
                  <a:tcPr marL="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059156"/>
                  </a:ext>
                </a:extLst>
              </a:tr>
              <a:tr h="976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</a:pPr>
                      <a:r>
                        <a:rPr lang="ko-KR" altLang="en-US" sz="105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조회 조건</a:t>
                      </a:r>
                      <a:endParaRPr lang="en-US" altLang="ko-KR" sz="105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Input Box 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카드를 이용해서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브랜드 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현대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기아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제네시스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쉐보레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KG</a:t>
                      </a:r>
                      <a:r>
                        <a:rPr lang="ko-KR" altLang="en-US" sz="1050" b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모빌리티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르노코리아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 한 개 또는 여러 개 입력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또 다른 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Input Box 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카드를 이용해서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조회 기간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(Ex.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조회하고자 하는 날짜를 </a:t>
                      </a:r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yyyy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MM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 양식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입력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** 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완성된 로직에서 현대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기아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제네시스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쉐보레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KG</a:t>
                      </a:r>
                      <a:r>
                        <a:rPr lang="ko-KR" altLang="en-US" sz="1050" b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모빌리티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르노코리아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모든 브랜드가 작동해야 함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담당자 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ctr" latinLnBrk="1">
                        <a:lnSpc>
                          <a:spcPct val="150000"/>
                        </a:lnSpc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수기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391235"/>
                  </a:ext>
                </a:extLst>
              </a:tr>
              <a:tr h="311988"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</a:pPr>
                      <a:endParaRPr lang="en-US" altLang="ko-KR" sz="105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050" b="0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조회날짜가 형식에 맞지 않으면 프로세스 종료</a:t>
                      </a:r>
                      <a:endParaRPr lang="en-US" altLang="ko-KR" sz="1050" b="0" baseline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8023639"/>
                  </a:ext>
                </a:extLst>
              </a:tr>
              <a:tr h="400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</a:pPr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시스템 접속</a:t>
                      </a:r>
                      <a:endParaRPr lang="en-US" altLang="ko-KR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다나와 자동차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접속 후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브랜드 진입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조회기간 설정 후 조회 </a:t>
                      </a:r>
                    </a:p>
                  </a:txBody>
                  <a:tcPr marL="108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</a:pP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다나와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자동차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9846909"/>
                  </a:ext>
                </a:extLst>
              </a:tr>
              <a:tr h="30450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</a:pPr>
                      <a:endParaRPr lang="en-US" altLang="ko-KR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050" b="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다나와에</a:t>
                      </a:r>
                      <a:r>
                        <a:rPr lang="ko-KR" altLang="en-US" sz="105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포함하지 않는 브랜드명이 있으면 프로세스 종료</a:t>
                      </a:r>
                    </a:p>
                  </a:txBody>
                  <a:tcPr marL="108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8254438"/>
                  </a:ext>
                </a:extLst>
              </a:tr>
              <a:tr h="394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</a:pPr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이미지 추출</a:t>
                      </a:r>
                      <a:endParaRPr lang="en-US" altLang="ko-KR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판매량 그래프 이미지 추출 및 저장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파일명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브랜드명 </a:t>
                      </a: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yyyy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MM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 차트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png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다나와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자동차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4121662"/>
                  </a:ext>
                </a:extLst>
              </a:tr>
              <a:tr h="445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  <a:defRPr/>
                      </a:pPr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이미지 추출</a:t>
                      </a:r>
                      <a:endParaRPr lang="en-US" altLang="ko-KR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누적 판매량 이미지 추출 및 저장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파일명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브랜드명 </a:t>
                      </a: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yyyy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MM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 누적 판매량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png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다나와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자동차</a:t>
                      </a: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904320"/>
                  </a:ext>
                </a:extLst>
              </a:tr>
              <a:tr h="420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 추출</a:t>
                      </a:r>
                      <a:endParaRPr lang="en-US" altLang="ko-KR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순위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모델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판매량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점유율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전월대비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전년대비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유류별 데이터 추출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다나와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자동차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43682"/>
                  </a:ext>
                </a:extLst>
              </a:tr>
              <a:tr h="6089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6-1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</a:pPr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 입력</a:t>
                      </a:r>
                      <a:endParaRPr lang="en-US" altLang="ko-KR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보고서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_Template 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파일에 추출한 이미지 삽입과 데이터 입력</a:t>
                      </a:r>
                      <a:b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양식 위치에 맞춰서 데이터 입력 필수 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Excel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5646162"/>
                  </a:ext>
                </a:extLst>
              </a:tr>
              <a:tr h="6089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6-2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</a:pPr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엑셀 정리</a:t>
                      </a:r>
                      <a:endParaRPr lang="en-US" altLang="ko-KR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전월대비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전년대비 열은 지난 데이터 비교해서 상승한 데이터는 </a:t>
                      </a:r>
                      <a:r>
                        <a:rPr lang="ko-KR" altLang="en-US" sz="1050" b="0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빨강 폰트 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하락한 데이터는 </a:t>
                      </a:r>
                      <a:r>
                        <a:rPr lang="ko-KR" altLang="en-US" sz="1050" b="0" baseline="0" dirty="0">
                          <a:solidFill>
                            <a:srgbClr val="0066FF"/>
                          </a:solidFill>
                          <a:latin typeface="+mn-ea"/>
                          <a:ea typeface="+mn-ea"/>
                        </a:rPr>
                        <a:t>파랑 폰트 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설정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4572596"/>
                  </a:ext>
                </a:extLst>
              </a:tr>
              <a:tr h="639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</a:pPr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 저장</a:t>
                      </a:r>
                      <a:endParaRPr lang="en-US" altLang="ko-KR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Output 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폴더에 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브랜드명 조회기간 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판매실적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.xlsx’ 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형식으로 저장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Excel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0718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799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B6C7BA0-8C2B-476D-928E-E2B61517A6A4}"/>
              </a:ext>
            </a:extLst>
          </p:cNvPr>
          <p:cNvSpPr txBox="1"/>
          <p:nvPr/>
        </p:nvSpPr>
        <p:spPr>
          <a:xfrm>
            <a:off x="556243" y="0"/>
            <a:ext cx="4692468" cy="462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6" b="1" dirty="0">
                <a:solidFill>
                  <a:schemeClr val="accent3">
                    <a:lumMod val="50000"/>
                  </a:schemeClr>
                </a:solidFill>
              </a:rPr>
              <a:t>폴더 구조</a:t>
            </a:r>
          </a:p>
        </p:txBody>
      </p:sp>
      <p:graphicFrame>
        <p:nvGraphicFramePr>
          <p:cNvPr id="9" name="표 16">
            <a:extLst>
              <a:ext uri="{FF2B5EF4-FFF2-40B4-BE49-F238E27FC236}">
                <a16:creationId xmlns:a16="http://schemas.microsoft.com/office/drawing/2014/main" id="{20725BEC-3B42-445C-BAA1-52B2A7A5F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525383"/>
              </p:ext>
            </p:extLst>
          </p:nvPr>
        </p:nvGraphicFramePr>
        <p:xfrm>
          <a:off x="595619" y="587455"/>
          <a:ext cx="11000762" cy="564393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61228">
                  <a:extLst>
                    <a:ext uri="{9D8B030D-6E8A-4147-A177-3AD203B41FA5}">
                      <a16:colId xmlns:a16="http://schemas.microsoft.com/office/drawing/2014/main" val="3355884661"/>
                    </a:ext>
                  </a:extLst>
                </a:gridCol>
                <a:gridCol w="4856098">
                  <a:extLst>
                    <a:ext uri="{9D8B030D-6E8A-4147-A177-3AD203B41FA5}">
                      <a16:colId xmlns:a16="http://schemas.microsoft.com/office/drawing/2014/main" val="1801977618"/>
                    </a:ext>
                  </a:extLst>
                </a:gridCol>
                <a:gridCol w="3783436">
                  <a:extLst>
                    <a:ext uri="{9D8B030D-6E8A-4147-A177-3AD203B41FA5}">
                      <a16:colId xmlns:a16="http://schemas.microsoft.com/office/drawing/2014/main" val="2799977417"/>
                    </a:ext>
                  </a:extLst>
                </a:gridCol>
              </a:tblGrid>
              <a:tr h="28381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경로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구조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371606"/>
                  </a:ext>
                </a:extLst>
              </a:tr>
              <a:tr h="1321964"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0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C:\RPA\</a:t>
                      </a:r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제조사별판매실적조회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RPA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작업에 기본 폴더 구조 중</a:t>
                      </a:r>
                      <a:br>
                        <a:rPr lang="en-US" altLang="ko-KR" sz="10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프로젝트명 폴더 구조 입니다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034594"/>
                  </a:ext>
                </a:extLst>
              </a:tr>
              <a:tr h="1392961"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0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C:\RPA\</a:t>
                      </a:r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제조사별판매실적조회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\Input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Input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폴더 내부에는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RPA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작업 중 내려 받은 또는 작업 결과에 필요한 파일들을 저장 합니다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br>
                        <a:rPr lang="en-US" altLang="ko-KR" sz="10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경우에 따라 폴더 생성 후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그 안에 파일 저장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795908"/>
                  </a:ext>
                </a:extLst>
              </a:tr>
              <a:tr h="1343798"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0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C:\RPA\</a:t>
                      </a:r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제조사별판매실적조회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\Output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최종 결과 파일을 생성해서 저장 합니다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.</a:t>
                      </a:r>
                      <a:br>
                        <a:rPr lang="en-US" altLang="ko-KR" sz="10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Input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Temp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에 파일들을 조합 가공하여 결과 파일이 생성됩니다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065575"/>
                  </a:ext>
                </a:extLst>
              </a:tr>
              <a:tr h="1294634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C:\RPA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교육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\Temp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lnSpc>
                          <a:spcPct val="100000"/>
                        </a:lnSpc>
                        <a:buFont typeface="Wingdings" panose="05000000000000000000" pitchFamily="2" charset="2"/>
                        <a:buChar char="§"/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작업에 필요한 파일 중 언제나 항상 필요한 파일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결과 양식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고객사 정보 파일 등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들을 저장 합니다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615973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C2A59F8-1C68-4FDA-810E-AA6E1E257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ko-KR" noProof="0" smtClean="0"/>
              <a:pPr/>
              <a:t>4</a:t>
            </a:fld>
            <a:endParaRPr lang="ko-KR" altLang="en-US" noProof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E9ABA3-2527-AC0B-9234-948127FF3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040" y="4976974"/>
            <a:ext cx="4815839" cy="120688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BF44B22-11BD-F057-BCDE-509128BFA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040" y="948809"/>
            <a:ext cx="4815838" cy="1202903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A7826DCE-9F04-27F5-7522-7D84154F64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041" y="2230009"/>
            <a:ext cx="4815838" cy="1332114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D7876335-146A-D0CC-10F6-3678E9FD5F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7041" y="3657838"/>
            <a:ext cx="4815838" cy="121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63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B6C7BA0-8C2B-476D-928E-E2B61517A6A4}"/>
              </a:ext>
            </a:extLst>
          </p:cNvPr>
          <p:cNvSpPr txBox="1"/>
          <p:nvPr/>
        </p:nvSpPr>
        <p:spPr>
          <a:xfrm>
            <a:off x="556243" y="0"/>
            <a:ext cx="4692468" cy="462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6" b="1" dirty="0">
                <a:solidFill>
                  <a:schemeClr val="accent3">
                    <a:lumMod val="50000"/>
                  </a:schemeClr>
                </a:solidFill>
              </a:rPr>
              <a:t>프로세스 수행 </a:t>
            </a:r>
            <a:r>
              <a:rPr lang="en-US" altLang="ko-KR" sz="2406" b="1" dirty="0">
                <a:solidFill>
                  <a:schemeClr val="accent3">
                    <a:lumMod val="50000"/>
                  </a:schemeClr>
                </a:solidFill>
              </a:rPr>
              <a:t>- 1</a:t>
            </a:r>
            <a:endParaRPr lang="ko-KR" altLang="en-US" sz="2406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graphicFrame>
        <p:nvGraphicFramePr>
          <p:cNvPr id="9" name="표 16">
            <a:extLst>
              <a:ext uri="{FF2B5EF4-FFF2-40B4-BE49-F238E27FC236}">
                <a16:creationId xmlns:a16="http://schemas.microsoft.com/office/drawing/2014/main" id="{20725BEC-3B42-445C-BAA1-52B2A7A5F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216525"/>
              </p:ext>
            </p:extLst>
          </p:nvPr>
        </p:nvGraphicFramePr>
        <p:xfrm>
          <a:off x="587230" y="587230"/>
          <a:ext cx="10989578" cy="557287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5067">
                  <a:extLst>
                    <a:ext uri="{9D8B030D-6E8A-4147-A177-3AD203B41FA5}">
                      <a16:colId xmlns:a16="http://schemas.microsoft.com/office/drawing/2014/main" val="3355884661"/>
                    </a:ext>
                  </a:extLst>
                </a:gridCol>
                <a:gridCol w="4781725">
                  <a:extLst>
                    <a:ext uri="{9D8B030D-6E8A-4147-A177-3AD203B41FA5}">
                      <a16:colId xmlns:a16="http://schemas.microsoft.com/office/drawing/2014/main" val="170707524"/>
                    </a:ext>
                  </a:extLst>
                </a:gridCol>
                <a:gridCol w="1022498">
                  <a:extLst>
                    <a:ext uri="{9D8B030D-6E8A-4147-A177-3AD203B41FA5}">
                      <a16:colId xmlns:a16="http://schemas.microsoft.com/office/drawing/2014/main" val="365190211"/>
                    </a:ext>
                  </a:extLst>
                </a:gridCol>
                <a:gridCol w="1292863">
                  <a:extLst>
                    <a:ext uri="{9D8B030D-6E8A-4147-A177-3AD203B41FA5}">
                      <a16:colId xmlns:a16="http://schemas.microsoft.com/office/drawing/2014/main" val="987199902"/>
                    </a:ext>
                  </a:extLst>
                </a:gridCol>
                <a:gridCol w="2877425">
                  <a:extLst>
                    <a:ext uri="{9D8B030D-6E8A-4147-A177-3AD203B41FA5}">
                      <a16:colId xmlns:a16="http://schemas.microsoft.com/office/drawing/2014/main" val="338014259"/>
                    </a:ext>
                  </a:extLst>
                </a:gridCol>
              </a:tblGrid>
              <a:tr h="2768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작업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브랜드명 및 조회기간 설정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작업 경로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Input Box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371606"/>
                  </a:ext>
                </a:extLst>
              </a:tr>
              <a:tr h="305080">
                <a:tc rowSpan="4"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/>
                        <a:t>작업 상세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691980"/>
                  </a:ext>
                </a:extLst>
              </a:tr>
              <a:tr h="3532411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dk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640724"/>
                  </a:ext>
                </a:extLst>
              </a:tr>
              <a:tr h="311331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/>
                        <a:t>비고 및 특이사항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930953"/>
                  </a:ext>
                </a:extLst>
              </a:tr>
              <a:tr h="1133481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900" dirty="0"/>
                        <a:t>브랜드명과 조회기간을 변수로 저장 필수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7673814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3954BCA-7587-48B8-90AF-935B05965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ko-KR" noProof="0" smtClean="0"/>
              <a:pPr/>
              <a:t>5</a:t>
            </a:fld>
            <a:endParaRPr lang="ko-KR" altLang="en-US" noProof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6999C4-5277-AD3C-7CA3-5A4B47646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650" y="2400234"/>
            <a:ext cx="3194553" cy="23898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6" name="그룹 15"/>
          <p:cNvGrpSpPr/>
          <p:nvPr/>
        </p:nvGrpSpPr>
        <p:grpSpPr>
          <a:xfrm>
            <a:off x="1193375" y="3735370"/>
            <a:ext cx="240256" cy="276999"/>
            <a:chOff x="9128259" y="2527226"/>
            <a:chExt cx="267411" cy="327826"/>
          </a:xfrm>
        </p:grpSpPr>
        <p:sp>
          <p:nvSpPr>
            <p:cNvPr id="14" name="타원 13"/>
            <p:cNvSpPr/>
            <p:nvPr/>
          </p:nvSpPr>
          <p:spPr>
            <a:xfrm flipH="1" flipV="1">
              <a:off x="9150355" y="2575419"/>
              <a:ext cx="245315" cy="25166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128259" y="2527226"/>
              <a:ext cx="257899" cy="327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</a:rPr>
                <a:t>1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F2600AE4-8589-7F38-B1EB-D5DFC9B62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739" y="2388133"/>
            <a:ext cx="3194553" cy="24019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81A14FA9-21B1-5151-4290-5CBCDB106CEE}"/>
              </a:ext>
            </a:extLst>
          </p:cNvPr>
          <p:cNvGrpSpPr/>
          <p:nvPr/>
        </p:nvGrpSpPr>
        <p:grpSpPr>
          <a:xfrm>
            <a:off x="5128583" y="3711742"/>
            <a:ext cx="240256" cy="276999"/>
            <a:chOff x="9128259" y="2527226"/>
            <a:chExt cx="267411" cy="327826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8FA74AB-DB7C-445C-3E58-699D7705FDB9}"/>
                </a:ext>
              </a:extLst>
            </p:cNvPr>
            <p:cNvSpPr/>
            <p:nvPr/>
          </p:nvSpPr>
          <p:spPr>
            <a:xfrm flipH="1" flipV="1">
              <a:off x="9150355" y="2575419"/>
              <a:ext cx="245315" cy="25166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4A282D-A33F-E6C7-26C4-AB278BE498D8}"/>
                </a:ext>
              </a:extLst>
            </p:cNvPr>
            <p:cNvSpPr txBox="1"/>
            <p:nvPr/>
          </p:nvSpPr>
          <p:spPr>
            <a:xfrm>
              <a:off x="9128259" y="2527226"/>
              <a:ext cx="257899" cy="327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</a:rPr>
                <a:t>2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51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B6C7BA0-8C2B-476D-928E-E2B61517A6A4}"/>
              </a:ext>
            </a:extLst>
          </p:cNvPr>
          <p:cNvSpPr txBox="1"/>
          <p:nvPr/>
        </p:nvSpPr>
        <p:spPr>
          <a:xfrm>
            <a:off x="556243" y="0"/>
            <a:ext cx="4692468" cy="462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6" b="1" dirty="0">
                <a:solidFill>
                  <a:schemeClr val="accent3">
                    <a:lumMod val="50000"/>
                  </a:schemeClr>
                </a:solidFill>
              </a:rPr>
              <a:t>프로세스 수행 </a:t>
            </a:r>
            <a:r>
              <a:rPr lang="en-US" altLang="ko-KR" sz="2406" b="1" dirty="0">
                <a:solidFill>
                  <a:schemeClr val="accent3">
                    <a:lumMod val="50000"/>
                  </a:schemeClr>
                </a:solidFill>
              </a:rPr>
              <a:t>- 2</a:t>
            </a:r>
            <a:endParaRPr lang="ko-KR" altLang="en-US" sz="2406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graphicFrame>
        <p:nvGraphicFramePr>
          <p:cNvPr id="9" name="표 16">
            <a:extLst>
              <a:ext uri="{FF2B5EF4-FFF2-40B4-BE49-F238E27FC236}">
                <a16:creationId xmlns:a16="http://schemas.microsoft.com/office/drawing/2014/main" id="{20725BEC-3B42-445C-BAA1-52B2A7A5F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530496"/>
              </p:ext>
            </p:extLst>
          </p:nvPr>
        </p:nvGraphicFramePr>
        <p:xfrm>
          <a:off x="587230" y="587230"/>
          <a:ext cx="10989578" cy="557287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5067">
                  <a:extLst>
                    <a:ext uri="{9D8B030D-6E8A-4147-A177-3AD203B41FA5}">
                      <a16:colId xmlns:a16="http://schemas.microsoft.com/office/drawing/2014/main" val="3355884661"/>
                    </a:ext>
                  </a:extLst>
                </a:gridCol>
                <a:gridCol w="4781725">
                  <a:extLst>
                    <a:ext uri="{9D8B030D-6E8A-4147-A177-3AD203B41FA5}">
                      <a16:colId xmlns:a16="http://schemas.microsoft.com/office/drawing/2014/main" val="170707524"/>
                    </a:ext>
                  </a:extLst>
                </a:gridCol>
                <a:gridCol w="1022498">
                  <a:extLst>
                    <a:ext uri="{9D8B030D-6E8A-4147-A177-3AD203B41FA5}">
                      <a16:colId xmlns:a16="http://schemas.microsoft.com/office/drawing/2014/main" val="365190211"/>
                    </a:ext>
                  </a:extLst>
                </a:gridCol>
                <a:gridCol w="1292863">
                  <a:extLst>
                    <a:ext uri="{9D8B030D-6E8A-4147-A177-3AD203B41FA5}">
                      <a16:colId xmlns:a16="http://schemas.microsoft.com/office/drawing/2014/main" val="987199902"/>
                    </a:ext>
                  </a:extLst>
                </a:gridCol>
                <a:gridCol w="2877425">
                  <a:extLst>
                    <a:ext uri="{9D8B030D-6E8A-4147-A177-3AD203B41FA5}">
                      <a16:colId xmlns:a16="http://schemas.microsoft.com/office/drawing/2014/main" val="338014259"/>
                    </a:ext>
                  </a:extLst>
                </a:gridCol>
              </a:tblGrid>
              <a:tr h="2768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작업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</a:rPr>
                        <a:t>다나와자동차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 접속 후 조회조건 검색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작업 경로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</a:rPr>
                        <a:t>다나와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 판매실적</a:t>
                      </a:r>
                      <a:endParaRPr lang="en-US" altLang="ko-KR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371606"/>
                  </a:ext>
                </a:extLst>
              </a:tr>
              <a:tr h="305080">
                <a:tc rowSpan="4"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/>
                        <a:t>작업 상세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691980"/>
                  </a:ext>
                </a:extLst>
              </a:tr>
              <a:tr h="3532411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640724"/>
                  </a:ext>
                </a:extLst>
              </a:tr>
              <a:tr h="311331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/>
                        <a:t>비고 및 특이사항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930953"/>
                  </a:ext>
                </a:extLst>
              </a:tr>
              <a:tr h="1133481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900" dirty="0"/>
                        <a:t>현대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기아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제네시스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쉐보레</a:t>
                      </a:r>
                      <a:r>
                        <a:rPr lang="en-US" altLang="ko-KR" sz="900" dirty="0"/>
                        <a:t>, KG</a:t>
                      </a:r>
                      <a:r>
                        <a:rPr lang="ko-KR" altLang="en-US" sz="900" dirty="0" err="1"/>
                        <a:t>모빌리티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 err="1"/>
                        <a:t>르노코리아가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6</a:t>
                      </a:r>
                      <a:r>
                        <a:rPr lang="ko-KR" altLang="en-US" sz="900" dirty="0"/>
                        <a:t>번 슬라이드에서 입력 저장한 변수명으로 선택되야 함</a:t>
                      </a:r>
                      <a:endParaRPr lang="en-US" altLang="ko-KR" sz="900" dirty="0"/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§"/>
                      </a:pPr>
                      <a:endParaRPr lang="en-US" altLang="ko-KR" sz="900" dirty="0"/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900" dirty="0"/>
                        <a:t>날짜는 </a:t>
                      </a:r>
                      <a:r>
                        <a:rPr lang="en-US" altLang="ko-KR" sz="900" dirty="0" err="1"/>
                        <a:t>yyyy</a:t>
                      </a:r>
                      <a:r>
                        <a:rPr lang="ko-KR" altLang="en-US" sz="900" dirty="0"/>
                        <a:t>년 </a:t>
                      </a:r>
                      <a:r>
                        <a:rPr lang="en-US" altLang="ko-KR" sz="900" dirty="0"/>
                        <a:t>MM</a:t>
                      </a:r>
                      <a:r>
                        <a:rPr lang="ko-KR" altLang="en-US" sz="900" dirty="0"/>
                        <a:t>월 양식</a:t>
                      </a:r>
                      <a:endParaRPr lang="en-US" altLang="ko-KR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7673814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3954BCA-7587-48B8-90AF-935B05965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ko-KR" noProof="0" smtClean="0"/>
              <a:pPr/>
              <a:t>6</a:t>
            </a:fld>
            <a:endParaRPr lang="ko-KR" altLang="en-US" noProof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5C733C-CB66-4598-BB56-EC777DE88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297" y="1062445"/>
            <a:ext cx="7333164" cy="4733109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2618683" y="2626421"/>
            <a:ext cx="240249" cy="276999"/>
            <a:chOff x="9128267" y="2527228"/>
            <a:chExt cx="267403" cy="327826"/>
          </a:xfrm>
        </p:grpSpPr>
        <p:sp>
          <p:nvSpPr>
            <p:cNvPr id="14" name="타원 13"/>
            <p:cNvSpPr/>
            <p:nvPr/>
          </p:nvSpPr>
          <p:spPr>
            <a:xfrm flipH="1" flipV="1">
              <a:off x="9150355" y="2575419"/>
              <a:ext cx="245315" cy="25166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128267" y="2527228"/>
              <a:ext cx="257899" cy="327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</a:rPr>
                <a:t>1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2792029" y="2818502"/>
            <a:ext cx="496455" cy="2769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180724" y="3232065"/>
            <a:ext cx="369098" cy="3386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2971241" y="3073206"/>
            <a:ext cx="240256" cy="276999"/>
            <a:chOff x="9128259" y="2527226"/>
            <a:chExt cx="267411" cy="327826"/>
          </a:xfrm>
        </p:grpSpPr>
        <p:sp>
          <p:nvSpPr>
            <p:cNvPr id="26" name="타원 25"/>
            <p:cNvSpPr/>
            <p:nvPr/>
          </p:nvSpPr>
          <p:spPr>
            <a:xfrm flipH="1" flipV="1">
              <a:off x="9150355" y="2575419"/>
              <a:ext cx="245315" cy="25166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128259" y="2527226"/>
              <a:ext cx="257899" cy="327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</a:rPr>
                <a:t>2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BC12E2C-FCFF-44CE-4E5F-66233CE393B0}"/>
              </a:ext>
            </a:extLst>
          </p:cNvPr>
          <p:cNvGrpSpPr/>
          <p:nvPr/>
        </p:nvGrpSpPr>
        <p:grpSpPr>
          <a:xfrm>
            <a:off x="3245143" y="4921245"/>
            <a:ext cx="240260" cy="276999"/>
            <a:chOff x="9128255" y="2527227"/>
            <a:chExt cx="267415" cy="327826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F459CD2F-160B-0330-6F85-FC877C8230E6}"/>
                </a:ext>
              </a:extLst>
            </p:cNvPr>
            <p:cNvSpPr/>
            <p:nvPr/>
          </p:nvSpPr>
          <p:spPr>
            <a:xfrm flipH="1" flipV="1">
              <a:off x="9150355" y="2575419"/>
              <a:ext cx="245315" cy="25166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C1C0BC1-7792-C2A4-A743-7A949358940C}"/>
                </a:ext>
              </a:extLst>
            </p:cNvPr>
            <p:cNvSpPr txBox="1"/>
            <p:nvPr/>
          </p:nvSpPr>
          <p:spPr>
            <a:xfrm>
              <a:off x="9128255" y="2527227"/>
              <a:ext cx="257899" cy="327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</a:rPr>
                <a:t>3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11E932A-B279-3F4E-FD0E-0CA55171E401}"/>
              </a:ext>
            </a:extLst>
          </p:cNvPr>
          <p:cNvSpPr/>
          <p:nvPr/>
        </p:nvSpPr>
        <p:spPr>
          <a:xfrm>
            <a:off x="3417480" y="5149472"/>
            <a:ext cx="760875" cy="2126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57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B6C7BA0-8C2B-476D-928E-E2B61517A6A4}"/>
              </a:ext>
            </a:extLst>
          </p:cNvPr>
          <p:cNvSpPr txBox="1"/>
          <p:nvPr/>
        </p:nvSpPr>
        <p:spPr>
          <a:xfrm>
            <a:off x="556243" y="0"/>
            <a:ext cx="4692468" cy="462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6" b="1" dirty="0">
                <a:solidFill>
                  <a:schemeClr val="accent3">
                    <a:lumMod val="50000"/>
                  </a:schemeClr>
                </a:solidFill>
              </a:rPr>
              <a:t>프로세스 수행 </a:t>
            </a:r>
            <a:r>
              <a:rPr lang="en-US" altLang="ko-KR" sz="2406" b="1" dirty="0">
                <a:solidFill>
                  <a:schemeClr val="accent3">
                    <a:lumMod val="50000"/>
                  </a:schemeClr>
                </a:solidFill>
              </a:rPr>
              <a:t>- 3</a:t>
            </a:r>
            <a:endParaRPr lang="ko-KR" altLang="en-US" sz="2406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graphicFrame>
        <p:nvGraphicFramePr>
          <p:cNvPr id="9" name="표 16">
            <a:extLst>
              <a:ext uri="{FF2B5EF4-FFF2-40B4-BE49-F238E27FC236}">
                <a16:creationId xmlns:a16="http://schemas.microsoft.com/office/drawing/2014/main" id="{20725BEC-3B42-445C-BAA1-52B2A7A5F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623917"/>
              </p:ext>
            </p:extLst>
          </p:nvPr>
        </p:nvGraphicFramePr>
        <p:xfrm>
          <a:off x="587230" y="587230"/>
          <a:ext cx="10989578" cy="557287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5067">
                  <a:extLst>
                    <a:ext uri="{9D8B030D-6E8A-4147-A177-3AD203B41FA5}">
                      <a16:colId xmlns:a16="http://schemas.microsoft.com/office/drawing/2014/main" val="3355884661"/>
                    </a:ext>
                  </a:extLst>
                </a:gridCol>
                <a:gridCol w="4781725">
                  <a:extLst>
                    <a:ext uri="{9D8B030D-6E8A-4147-A177-3AD203B41FA5}">
                      <a16:colId xmlns:a16="http://schemas.microsoft.com/office/drawing/2014/main" val="170707524"/>
                    </a:ext>
                  </a:extLst>
                </a:gridCol>
                <a:gridCol w="1022498">
                  <a:extLst>
                    <a:ext uri="{9D8B030D-6E8A-4147-A177-3AD203B41FA5}">
                      <a16:colId xmlns:a16="http://schemas.microsoft.com/office/drawing/2014/main" val="365190211"/>
                    </a:ext>
                  </a:extLst>
                </a:gridCol>
                <a:gridCol w="1292863">
                  <a:extLst>
                    <a:ext uri="{9D8B030D-6E8A-4147-A177-3AD203B41FA5}">
                      <a16:colId xmlns:a16="http://schemas.microsoft.com/office/drawing/2014/main" val="987199902"/>
                    </a:ext>
                  </a:extLst>
                </a:gridCol>
                <a:gridCol w="2877425">
                  <a:extLst>
                    <a:ext uri="{9D8B030D-6E8A-4147-A177-3AD203B41FA5}">
                      <a16:colId xmlns:a16="http://schemas.microsoft.com/office/drawing/2014/main" val="338014259"/>
                    </a:ext>
                  </a:extLst>
                </a:gridCol>
              </a:tblGrid>
              <a:tr h="2768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작업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이미지 추출 및 저장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작업 경로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</a:rPr>
                        <a:t>다나와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 판매실적</a:t>
                      </a:r>
                      <a:endParaRPr lang="en-US" altLang="ko-KR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371606"/>
                  </a:ext>
                </a:extLst>
              </a:tr>
              <a:tr h="305080">
                <a:tc rowSpan="4"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/>
                        <a:t>작업 상세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691980"/>
                  </a:ext>
                </a:extLst>
              </a:tr>
              <a:tr h="3532411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640724"/>
                  </a:ext>
                </a:extLst>
              </a:tr>
              <a:tr h="311331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/>
                        <a:t>비고 및 특이사항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930953"/>
                  </a:ext>
                </a:extLst>
              </a:tr>
              <a:tr h="1133481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1" dirty="0"/>
                        <a:t>개발자 모드로 판매실적 차트와 누적 판매량을 클래스명으로 검색해서 이미지 저장</a:t>
                      </a:r>
                      <a:endParaRPr lang="en-US" altLang="ko-KR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7673814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3954BCA-7587-48B8-90AF-935B05965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ko-KR" noProof="0" smtClean="0"/>
              <a:pPr/>
              <a:t>7</a:t>
            </a:fld>
            <a:endParaRPr lang="ko-KR" altLang="en-US" noProof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B7EB143-91EB-E3D6-B04B-AC9A4D6B2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167" y="1146027"/>
            <a:ext cx="7030431" cy="47917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직사각형 4"/>
          <p:cNvSpPr/>
          <p:nvPr/>
        </p:nvSpPr>
        <p:spPr>
          <a:xfrm>
            <a:off x="1079842" y="1815584"/>
            <a:ext cx="6864532" cy="21020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673686" y="1815584"/>
            <a:ext cx="240257" cy="276999"/>
            <a:chOff x="9128258" y="2527226"/>
            <a:chExt cx="267412" cy="327826"/>
          </a:xfrm>
        </p:grpSpPr>
        <p:sp>
          <p:nvSpPr>
            <p:cNvPr id="14" name="타원 13"/>
            <p:cNvSpPr/>
            <p:nvPr/>
          </p:nvSpPr>
          <p:spPr>
            <a:xfrm flipH="1" flipV="1">
              <a:off x="9150355" y="2575419"/>
              <a:ext cx="245315" cy="25166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128258" y="2527226"/>
              <a:ext cx="257899" cy="327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</a:rPr>
                <a:t>1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A382504-7D37-5721-C5C5-4A41B3E4106C}"/>
              </a:ext>
            </a:extLst>
          </p:cNvPr>
          <p:cNvSpPr/>
          <p:nvPr/>
        </p:nvSpPr>
        <p:spPr>
          <a:xfrm>
            <a:off x="1079842" y="4034943"/>
            <a:ext cx="6864532" cy="18758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685985" y="4034943"/>
            <a:ext cx="240260" cy="276999"/>
            <a:chOff x="9128255" y="2527227"/>
            <a:chExt cx="267415" cy="327826"/>
          </a:xfrm>
        </p:grpSpPr>
        <p:sp>
          <p:nvSpPr>
            <p:cNvPr id="26" name="타원 25"/>
            <p:cNvSpPr/>
            <p:nvPr/>
          </p:nvSpPr>
          <p:spPr>
            <a:xfrm flipH="1" flipV="1">
              <a:off x="9150355" y="2575419"/>
              <a:ext cx="245315" cy="25166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128255" y="2527227"/>
              <a:ext cx="257899" cy="327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</a:rPr>
                <a:t>2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033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B6C7BA0-8C2B-476D-928E-E2B61517A6A4}"/>
              </a:ext>
            </a:extLst>
          </p:cNvPr>
          <p:cNvSpPr txBox="1"/>
          <p:nvPr/>
        </p:nvSpPr>
        <p:spPr>
          <a:xfrm>
            <a:off x="556243" y="0"/>
            <a:ext cx="4692468" cy="462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6" b="1" dirty="0">
                <a:solidFill>
                  <a:schemeClr val="accent3">
                    <a:lumMod val="50000"/>
                  </a:schemeClr>
                </a:solidFill>
              </a:rPr>
              <a:t>프로세스 수행 </a:t>
            </a:r>
            <a:r>
              <a:rPr lang="en-US" altLang="ko-KR" sz="2406" b="1" dirty="0">
                <a:solidFill>
                  <a:schemeClr val="accent3">
                    <a:lumMod val="50000"/>
                  </a:schemeClr>
                </a:solidFill>
              </a:rPr>
              <a:t>- 4</a:t>
            </a:r>
            <a:endParaRPr lang="ko-KR" altLang="en-US" sz="2406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graphicFrame>
        <p:nvGraphicFramePr>
          <p:cNvPr id="9" name="표 16">
            <a:extLst>
              <a:ext uri="{FF2B5EF4-FFF2-40B4-BE49-F238E27FC236}">
                <a16:creationId xmlns:a16="http://schemas.microsoft.com/office/drawing/2014/main" id="{20725BEC-3B42-445C-BAA1-52B2A7A5F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329299"/>
              </p:ext>
            </p:extLst>
          </p:nvPr>
        </p:nvGraphicFramePr>
        <p:xfrm>
          <a:off x="587230" y="587230"/>
          <a:ext cx="10989578" cy="557287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5067">
                  <a:extLst>
                    <a:ext uri="{9D8B030D-6E8A-4147-A177-3AD203B41FA5}">
                      <a16:colId xmlns:a16="http://schemas.microsoft.com/office/drawing/2014/main" val="3355884661"/>
                    </a:ext>
                  </a:extLst>
                </a:gridCol>
                <a:gridCol w="4781725">
                  <a:extLst>
                    <a:ext uri="{9D8B030D-6E8A-4147-A177-3AD203B41FA5}">
                      <a16:colId xmlns:a16="http://schemas.microsoft.com/office/drawing/2014/main" val="170707524"/>
                    </a:ext>
                  </a:extLst>
                </a:gridCol>
                <a:gridCol w="1022498">
                  <a:extLst>
                    <a:ext uri="{9D8B030D-6E8A-4147-A177-3AD203B41FA5}">
                      <a16:colId xmlns:a16="http://schemas.microsoft.com/office/drawing/2014/main" val="365190211"/>
                    </a:ext>
                  </a:extLst>
                </a:gridCol>
                <a:gridCol w="1292863">
                  <a:extLst>
                    <a:ext uri="{9D8B030D-6E8A-4147-A177-3AD203B41FA5}">
                      <a16:colId xmlns:a16="http://schemas.microsoft.com/office/drawing/2014/main" val="987199902"/>
                    </a:ext>
                  </a:extLst>
                </a:gridCol>
                <a:gridCol w="2877425">
                  <a:extLst>
                    <a:ext uri="{9D8B030D-6E8A-4147-A177-3AD203B41FA5}">
                      <a16:colId xmlns:a16="http://schemas.microsoft.com/office/drawing/2014/main" val="338014259"/>
                    </a:ext>
                  </a:extLst>
                </a:gridCol>
              </a:tblGrid>
              <a:tr h="2768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작업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Work Items &gt;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데이터 추출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필요 데이터 추출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작업 경로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</a:rPr>
                        <a:t>다나와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 판매실적</a:t>
                      </a:r>
                      <a:endParaRPr lang="en-US" altLang="ko-KR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371606"/>
                  </a:ext>
                </a:extLst>
              </a:tr>
              <a:tr h="305080">
                <a:tc rowSpan="4"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/>
                        <a:t>작업 상세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691980"/>
                  </a:ext>
                </a:extLst>
              </a:tr>
              <a:tr h="3532411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순위는 변수로만 저장 후 반복문으로 출력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번 부터 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번까지 데이터 추출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640724"/>
                  </a:ext>
                </a:extLst>
              </a:tr>
              <a:tr h="311331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/>
                        <a:t>비고 및 특이사항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930953"/>
                  </a:ext>
                </a:extLst>
              </a:tr>
              <a:tr h="1133481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900" dirty="0"/>
                        <a:t>데이터 추출 시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해당 모델들의 이미지는 불필요</a:t>
                      </a:r>
                      <a:r>
                        <a:rPr lang="en-US" altLang="ko-KR" sz="900" dirty="0"/>
                        <a:t>,</a:t>
                      </a:r>
                      <a:br>
                        <a:rPr lang="en-US" altLang="ko-KR" sz="900" dirty="0"/>
                      </a:br>
                      <a:r>
                        <a:rPr lang="ko-KR" altLang="en-US" sz="900" dirty="0"/>
                        <a:t>화면에 보이는 </a:t>
                      </a:r>
                      <a:r>
                        <a:rPr lang="en-US" altLang="ko-KR" sz="900" dirty="0"/>
                        <a:t>Text</a:t>
                      </a:r>
                      <a:r>
                        <a:rPr lang="ko-KR" altLang="en-US" sz="900" dirty="0"/>
                        <a:t>형식의 데이터만 필요</a:t>
                      </a:r>
                      <a:r>
                        <a:rPr lang="en-US" altLang="ko-KR" sz="9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7673814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3954BCA-7587-48B8-90AF-935B05965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ko-KR" noProof="0" smtClean="0"/>
              <a:pPr/>
              <a:t>8</a:t>
            </a:fld>
            <a:endParaRPr lang="ko-KR" altLang="en-US" noProof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656B76F-8688-0BEF-06DA-244ECDB61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668" y="1270852"/>
            <a:ext cx="5357424" cy="254970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774ECAC-8AE6-B703-12AB-44851AC5A030}"/>
              </a:ext>
            </a:extLst>
          </p:cNvPr>
          <p:cNvSpPr/>
          <p:nvPr/>
        </p:nvSpPr>
        <p:spPr>
          <a:xfrm>
            <a:off x="5504687" y="1523150"/>
            <a:ext cx="533446" cy="229741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F45D8CF-FC4D-894A-6699-FD3ACA820828}"/>
              </a:ext>
            </a:extLst>
          </p:cNvPr>
          <p:cNvSpPr/>
          <p:nvPr/>
        </p:nvSpPr>
        <p:spPr>
          <a:xfrm>
            <a:off x="6153868" y="1523150"/>
            <a:ext cx="533446" cy="229741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6453B5-8428-182B-713E-35EEABD960C8}"/>
              </a:ext>
            </a:extLst>
          </p:cNvPr>
          <p:cNvSpPr/>
          <p:nvPr/>
        </p:nvSpPr>
        <p:spPr>
          <a:xfrm>
            <a:off x="6871065" y="1523150"/>
            <a:ext cx="533446" cy="229741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5D289B0-2BE4-263D-55FF-AD7A3B408EEE}"/>
              </a:ext>
            </a:extLst>
          </p:cNvPr>
          <p:cNvSpPr/>
          <p:nvPr/>
        </p:nvSpPr>
        <p:spPr>
          <a:xfrm>
            <a:off x="3218840" y="1523149"/>
            <a:ext cx="656473" cy="229741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C62F5A2-6F2B-75D3-B38A-8B53DA19C924}"/>
              </a:ext>
            </a:extLst>
          </p:cNvPr>
          <p:cNvSpPr/>
          <p:nvPr/>
        </p:nvSpPr>
        <p:spPr>
          <a:xfrm>
            <a:off x="4813803" y="1523150"/>
            <a:ext cx="533446" cy="229741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8AB3B13-5B6B-A4E3-2801-4E201FFE7F36}"/>
              </a:ext>
            </a:extLst>
          </p:cNvPr>
          <p:cNvGrpSpPr/>
          <p:nvPr/>
        </p:nvGrpSpPr>
        <p:grpSpPr>
          <a:xfrm>
            <a:off x="4638896" y="1322458"/>
            <a:ext cx="240256" cy="276999"/>
            <a:chOff x="9128259" y="2527227"/>
            <a:chExt cx="267411" cy="327826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EF72CB4-24AB-B790-C5D2-71D65DE57B26}"/>
                </a:ext>
              </a:extLst>
            </p:cNvPr>
            <p:cNvSpPr/>
            <p:nvPr/>
          </p:nvSpPr>
          <p:spPr>
            <a:xfrm flipH="1" flipV="1">
              <a:off x="9150355" y="2575419"/>
              <a:ext cx="245315" cy="25166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760E6DE-2F49-C9F8-5A59-5A62B6B3680D}"/>
                </a:ext>
              </a:extLst>
            </p:cNvPr>
            <p:cNvSpPr txBox="1"/>
            <p:nvPr/>
          </p:nvSpPr>
          <p:spPr>
            <a:xfrm>
              <a:off x="9128259" y="2527227"/>
              <a:ext cx="257899" cy="327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</a:rPr>
                <a:t>2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E45C962-EBE3-4781-B51B-D37903246469}"/>
              </a:ext>
            </a:extLst>
          </p:cNvPr>
          <p:cNvGrpSpPr/>
          <p:nvPr/>
        </p:nvGrpSpPr>
        <p:grpSpPr>
          <a:xfrm>
            <a:off x="5357506" y="1313477"/>
            <a:ext cx="240256" cy="276999"/>
            <a:chOff x="9128259" y="2527227"/>
            <a:chExt cx="267411" cy="327826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C3F3FB59-B920-B56C-2845-A1D84378ED91}"/>
                </a:ext>
              </a:extLst>
            </p:cNvPr>
            <p:cNvSpPr/>
            <p:nvPr/>
          </p:nvSpPr>
          <p:spPr>
            <a:xfrm flipH="1" flipV="1">
              <a:off x="9150355" y="2575419"/>
              <a:ext cx="245315" cy="25166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98CCF13-2879-3517-4BFB-421D00F7D3B3}"/>
                </a:ext>
              </a:extLst>
            </p:cNvPr>
            <p:cNvSpPr txBox="1"/>
            <p:nvPr/>
          </p:nvSpPr>
          <p:spPr>
            <a:xfrm>
              <a:off x="9128259" y="2527227"/>
              <a:ext cx="257899" cy="327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</a:rPr>
                <a:t>3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10F89A4-E834-824D-AB65-2E370EDFE7B2}"/>
              </a:ext>
            </a:extLst>
          </p:cNvPr>
          <p:cNvGrpSpPr/>
          <p:nvPr/>
        </p:nvGrpSpPr>
        <p:grpSpPr>
          <a:xfrm>
            <a:off x="5992040" y="1313477"/>
            <a:ext cx="240256" cy="276999"/>
            <a:chOff x="9128259" y="2527227"/>
            <a:chExt cx="267411" cy="327826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75D66D4C-EEF7-69EF-4CD5-C3DA0EA84214}"/>
                </a:ext>
              </a:extLst>
            </p:cNvPr>
            <p:cNvSpPr/>
            <p:nvPr/>
          </p:nvSpPr>
          <p:spPr>
            <a:xfrm flipH="1" flipV="1">
              <a:off x="9150355" y="2575419"/>
              <a:ext cx="245315" cy="25166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74D624C-C3B6-13EE-29F4-7AA64492B58D}"/>
                </a:ext>
              </a:extLst>
            </p:cNvPr>
            <p:cNvSpPr txBox="1"/>
            <p:nvPr/>
          </p:nvSpPr>
          <p:spPr>
            <a:xfrm>
              <a:off x="9128259" y="2527227"/>
              <a:ext cx="257899" cy="327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</a:rPr>
                <a:t>4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5077650-23EF-FAB6-FB66-FBDB981044ED}"/>
              </a:ext>
            </a:extLst>
          </p:cNvPr>
          <p:cNvGrpSpPr/>
          <p:nvPr/>
        </p:nvGrpSpPr>
        <p:grpSpPr>
          <a:xfrm>
            <a:off x="3052252" y="1313477"/>
            <a:ext cx="240256" cy="276999"/>
            <a:chOff x="9128259" y="2527227"/>
            <a:chExt cx="267411" cy="327826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1DF43DA8-13B5-0D46-4592-B768167DF3C4}"/>
                </a:ext>
              </a:extLst>
            </p:cNvPr>
            <p:cNvSpPr/>
            <p:nvPr/>
          </p:nvSpPr>
          <p:spPr>
            <a:xfrm flipH="1" flipV="1">
              <a:off x="9150355" y="2575419"/>
              <a:ext cx="245315" cy="25166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473D7A-1F47-7A4C-16CA-8E8924085FAE}"/>
                </a:ext>
              </a:extLst>
            </p:cNvPr>
            <p:cNvSpPr txBox="1"/>
            <p:nvPr/>
          </p:nvSpPr>
          <p:spPr>
            <a:xfrm>
              <a:off x="9128259" y="2527227"/>
              <a:ext cx="257899" cy="327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</a:rPr>
                <a:t>1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742C1775-0516-563C-657A-AB7495BB6102}"/>
              </a:ext>
            </a:extLst>
          </p:cNvPr>
          <p:cNvGrpSpPr/>
          <p:nvPr/>
        </p:nvGrpSpPr>
        <p:grpSpPr>
          <a:xfrm>
            <a:off x="6711355" y="1322458"/>
            <a:ext cx="240258" cy="276999"/>
            <a:chOff x="9128257" y="2527231"/>
            <a:chExt cx="267413" cy="327826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453DA07E-D995-CAD6-61DB-5A2193ED35D7}"/>
                </a:ext>
              </a:extLst>
            </p:cNvPr>
            <p:cNvSpPr/>
            <p:nvPr/>
          </p:nvSpPr>
          <p:spPr>
            <a:xfrm flipH="1" flipV="1">
              <a:off x="9150355" y="2575419"/>
              <a:ext cx="245315" cy="25166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FAD1EE8-535F-BE9F-6C06-0DB2DB205204}"/>
                </a:ext>
              </a:extLst>
            </p:cNvPr>
            <p:cNvSpPr txBox="1"/>
            <p:nvPr/>
          </p:nvSpPr>
          <p:spPr>
            <a:xfrm>
              <a:off x="9128257" y="2527231"/>
              <a:ext cx="257899" cy="327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</a:rPr>
                <a:t>5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34" name="그림 33">
            <a:extLst>
              <a:ext uri="{FF2B5EF4-FFF2-40B4-BE49-F238E27FC236}">
                <a16:creationId xmlns:a16="http://schemas.microsoft.com/office/drawing/2014/main" id="{6218F218-7279-7387-FAA7-A7BAFA32D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6668" y="5073464"/>
            <a:ext cx="5317843" cy="438211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E79BE219-E5DC-3D8A-8F29-7E4A2C5B4688}"/>
              </a:ext>
            </a:extLst>
          </p:cNvPr>
          <p:cNvGrpSpPr/>
          <p:nvPr/>
        </p:nvGrpSpPr>
        <p:grpSpPr>
          <a:xfrm>
            <a:off x="4224662" y="4934964"/>
            <a:ext cx="240260" cy="276999"/>
            <a:chOff x="9128255" y="2527227"/>
            <a:chExt cx="267415" cy="327826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E045598A-37ED-EFFB-3D40-C629E85FA559}"/>
                </a:ext>
              </a:extLst>
            </p:cNvPr>
            <p:cNvSpPr/>
            <p:nvPr/>
          </p:nvSpPr>
          <p:spPr>
            <a:xfrm flipH="1" flipV="1">
              <a:off x="9150355" y="2575419"/>
              <a:ext cx="245315" cy="25166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CB17B6F-32E6-E4A7-6ADC-129F529DE5C9}"/>
                </a:ext>
              </a:extLst>
            </p:cNvPr>
            <p:cNvSpPr txBox="1"/>
            <p:nvPr/>
          </p:nvSpPr>
          <p:spPr>
            <a:xfrm>
              <a:off x="9128255" y="2527227"/>
              <a:ext cx="257899" cy="327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</a:rPr>
                <a:t>6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4D0F92E-C97D-3F16-5097-EFDFEED1287F}"/>
              </a:ext>
            </a:extLst>
          </p:cNvPr>
          <p:cNvSpPr/>
          <p:nvPr/>
        </p:nvSpPr>
        <p:spPr>
          <a:xfrm>
            <a:off x="4393267" y="5194297"/>
            <a:ext cx="2851286" cy="2769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18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B6C7BA0-8C2B-476D-928E-E2B61517A6A4}"/>
              </a:ext>
            </a:extLst>
          </p:cNvPr>
          <p:cNvSpPr txBox="1"/>
          <p:nvPr/>
        </p:nvSpPr>
        <p:spPr>
          <a:xfrm>
            <a:off x="556243" y="0"/>
            <a:ext cx="4692468" cy="462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6" b="1" dirty="0">
                <a:solidFill>
                  <a:schemeClr val="accent3">
                    <a:lumMod val="50000"/>
                  </a:schemeClr>
                </a:solidFill>
              </a:rPr>
              <a:t>프로세스 수행 </a:t>
            </a:r>
            <a:r>
              <a:rPr lang="en-US" altLang="ko-KR" sz="2406" b="1" dirty="0">
                <a:solidFill>
                  <a:schemeClr val="accent3">
                    <a:lumMod val="50000"/>
                  </a:schemeClr>
                </a:solidFill>
              </a:rPr>
              <a:t>- 5</a:t>
            </a:r>
            <a:endParaRPr lang="ko-KR" altLang="en-US" sz="2406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graphicFrame>
        <p:nvGraphicFramePr>
          <p:cNvPr id="9" name="표 16">
            <a:extLst>
              <a:ext uri="{FF2B5EF4-FFF2-40B4-BE49-F238E27FC236}">
                <a16:creationId xmlns:a16="http://schemas.microsoft.com/office/drawing/2014/main" id="{20725BEC-3B42-445C-BAA1-52B2A7A5F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307345"/>
              </p:ext>
            </p:extLst>
          </p:nvPr>
        </p:nvGraphicFramePr>
        <p:xfrm>
          <a:off x="587230" y="587230"/>
          <a:ext cx="10989578" cy="557287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5067">
                  <a:extLst>
                    <a:ext uri="{9D8B030D-6E8A-4147-A177-3AD203B41FA5}">
                      <a16:colId xmlns:a16="http://schemas.microsoft.com/office/drawing/2014/main" val="3355884661"/>
                    </a:ext>
                  </a:extLst>
                </a:gridCol>
                <a:gridCol w="4781725">
                  <a:extLst>
                    <a:ext uri="{9D8B030D-6E8A-4147-A177-3AD203B41FA5}">
                      <a16:colId xmlns:a16="http://schemas.microsoft.com/office/drawing/2014/main" val="170707524"/>
                    </a:ext>
                  </a:extLst>
                </a:gridCol>
                <a:gridCol w="1022498">
                  <a:extLst>
                    <a:ext uri="{9D8B030D-6E8A-4147-A177-3AD203B41FA5}">
                      <a16:colId xmlns:a16="http://schemas.microsoft.com/office/drawing/2014/main" val="365190211"/>
                    </a:ext>
                  </a:extLst>
                </a:gridCol>
                <a:gridCol w="1292863">
                  <a:extLst>
                    <a:ext uri="{9D8B030D-6E8A-4147-A177-3AD203B41FA5}">
                      <a16:colId xmlns:a16="http://schemas.microsoft.com/office/drawing/2014/main" val="987199902"/>
                    </a:ext>
                  </a:extLst>
                </a:gridCol>
                <a:gridCol w="2877425">
                  <a:extLst>
                    <a:ext uri="{9D8B030D-6E8A-4147-A177-3AD203B41FA5}">
                      <a16:colId xmlns:a16="http://schemas.microsoft.com/office/drawing/2014/main" val="338014259"/>
                    </a:ext>
                  </a:extLst>
                </a:gridCol>
              </a:tblGrid>
              <a:tr h="2768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작업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추출한 데이터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엑셀 작성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작업 경로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Excel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371606"/>
                  </a:ext>
                </a:extLst>
              </a:tr>
              <a:tr h="305080">
                <a:tc rowSpan="4"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/>
                        <a:t>작업 상세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691980"/>
                  </a:ext>
                </a:extLst>
              </a:tr>
              <a:tr h="3532411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입력 받은 브랜드 변수를 시트명에 입력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브랜드명 조회날짜 판매실적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”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형식으로 입력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추출한 데이터 작성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유류별 데이터 작성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Input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파일에 저장한 차트 이미지 삽입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Input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파일에 저장한 누적 판매량 이미지 삽입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전월대비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전년 대비 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▲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“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기호 비교 후 폰트 색상 변경</a:t>
                      </a:r>
                      <a:b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- True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시 </a:t>
                      </a:r>
                      <a:r>
                        <a:rPr lang="ko-KR" altLang="en-US" sz="900" b="0" baseline="0" dirty="0">
                          <a:solidFill>
                            <a:srgbClr val="FF0000"/>
                          </a:solidFill>
                        </a:rPr>
                        <a:t>빨강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False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시 </a:t>
                      </a:r>
                      <a:r>
                        <a:rPr lang="ko-KR" altLang="en-US" sz="900" b="0" baseline="0" dirty="0">
                          <a:solidFill>
                            <a:srgbClr val="0070C0"/>
                          </a:solidFill>
                        </a:rPr>
                        <a:t>파랑</a:t>
                      </a:r>
                      <a:endParaRPr lang="en-US" altLang="ko-KR" sz="900" b="0" baseline="0" dirty="0">
                        <a:solidFill>
                          <a:srgbClr val="0070C0"/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640724"/>
                  </a:ext>
                </a:extLst>
              </a:tr>
              <a:tr h="311331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/>
                        <a:t>비고 및 특이사항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930953"/>
                  </a:ext>
                </a:extLst>
              </a:tr>
              <a:tr h="1133481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§"/>
                      </a:pPr>
                      <a:br>
                        <a:rPr lang="en-US" altLang="ko-KR" sz="900" dirty="0"/>
                      </a:br>
                      <a:endParaRPr lang="en-US" altLang="ko-KR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7673814"/>
                  </a:ext>
                </a:extLst>
              </a:tr>
            </a:tbl>
          </a:graphicData>
        </a:graphic>
      </p:graphicFrame>
      <p:pic>
        <p:nvPicPr>
          <p:cNvPr id="26" name="그림 25">
            <a:extLst>
              <a:ext uri="{FF2B5EF4-FFF2-40B4-BE49-F238E27FC236}">
                <a16:creationId xmlns:a16="http://schemas.microsoft.com/office/drawing/2014/main" id="{E151FE19-6DEF-3613-6C5E-5B8ED6817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830" y="1024858"/>
            <a:ext cx="7722653" cy="5030557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3954BCA-7587-48B8-90AF-935B05965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ko-KR" noProof="0" smtClean="0"/>
              <a:pPr/>
              <a:t>9</a:t>
            </a:fld>
            <a:endParaRPr lang="ko-KR" altLang="en-US" noProof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6782311F-9BDD-BA34-9121-36DB9001CD48}"/>
              </a:ext>
            </a:extLst>
          </p:cNvPr>
          <p:cNvGrpSpPr/>
          <p:nvPr/>
        </p:nvGrpSpPr>
        <p:grpSpPr>
          <a:xfrm>
            <a:off x="1664898" y="1083862"/>
            <a:ext cx="240257" cy="276999"/>
            <a:chOff x="9128258" y="2527226"/>
            <a:chExt cx="267412" cy="327826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DC4046AD-C6D9-B0CF-3BAA-C0C68926BCA7}"/>
                </a:ext>
              </a:extLst>
            </p:cNvPr>
            <p:cNvSpPr/>
            <p:nvPr/>
          </p:nvSpPr>
          <p:spPr>
            <a:xfrm flipH="1" flipV="1">
              <a:off x="9150355" y="2575419"/>
              <a:ext cx="245315" cy="25166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1E5F2F7-0BDE-5E1C-F8F9-4FD760E3BF0F}"/>
                </a:ext>
              </a:extLst>
            </p:cNvPr>
            <p:cNvSpPr txBox="1"/>
            <p:nvPr/>
          </p:nvSpPr>
          <p:spPr>
            <a:xfrm>
              <a:off x="9128258" y="2527226"/>
              <a:ext cx="257899" cy="327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</a:rPr>
                <a:t>2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C8C106F-AFE3-8C16-6D04-A23D4D614B01}"/>
              </a:ext>
            </a:extLst>
          </p:cNvPr>
          <p:cNvSpPr/>
          <p:nvPr/>
        </p:nvSpPr>
        <p:spPr>
          <a:xfrm>
            <a:off x="1932814" y="1186816"/>
            <a:ext cx="1819723" cy="2267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1E32CA84-75E0-73DF-94BD-285236F3941D}"/>
              </a:ext>
            </a:extLst>
          </p:cNvPr>
          <p:cNvGrpSpPr/>
          <p:nvPr/>
        </p:nvGrpSpPr>
        <p:grpSpPr>
          <a:xfrm>
            <a:off x="769581" y="1248935"/>
            <a:ext cx="240260" cy="276999"/>
            <a:chOff x="9128255" y="2527227"/>
            <a:chExt cx="267415" cy="327826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FDA745BC-78F1-3598-D62A-B308CE22BA21}"/>
                </a:ext>
              </a:extLst>
            </p:cNvPr>
            <p:cNvSpPr/>
            <p:nvPr/>
          </p:nvSpPr>
          <p:spPr>
            <a:xfrm flipH="1" flipV="1">
              <a:off x="9150355" y="2575419"/>
              <a:ext cx="245315" cy="25166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B1C64A4-AB41-448A-FAFE-DAFE11F1F3B2}"/>
                </a:ext>
              </a:extLst>
            </p:cNvPr>
            <p:cNvSpPr txBox="1"/>
            <p:nvPr/>
          </p:nvSpPr>
          <p:spPr>
            <a:xfrm>
              <a:off x="9128255" y="2527227"/>
              <a:ext cx="257899" cy="327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</a:rPr>
                <a:t>3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34A719-DAA5-049C-6220-59DE6920929E}"/>
              </a:ext>
            </a:extLst>
          </p:cNvPr>
          <p:cNvSpPr/>
          <p:nvPr/>
        </p:nvSpPr>
        <p:spPr>
          <a:xfrm>
            <a:off x="885436" y="1473804"/>
            <a:ext cx="3954519" cy="43567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DC8F0B8-B153-68AE-F0C2-FF65678BAD1E}"/>
              </a:ext>
            </a:extLst>
          </p:cNvPr>
          <p:cNvGrpSpPr/>
          <p:nvPr/>
        </p:nvGrpSpPr>
        <p:grpSpPr>
          <a:xfrm>
            <a:off x="945980" y="5830546"/>
            <a:ext cx="240260" cy="276999"/>
            <a:chOff x="9128255" y="2527227"/>
            <a:chExt cx="267415" cy="327826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43A80AD-A689-CC1C-3076-06A38D4BDB6F}"/>
                </a:ext>
              </a:extLst>
            </p:cNvPr>
            <p:cNvSpPr/>
            <p:nvPr/>
          </p:nvSpPr>
          <p:spPr>
            <a:xfrm flipH="1" flipV="1">
              <a:off x="9150355" y="2575419"/>
              <a:ext cx="245315" cy="25166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2A7281F-88D3-8AFE-9E96-700321B64F76}"/>
                </a:ext>
              </a:extLst>
            </p:cNvPr>
            <p:cNvSpPr txBox="1"/>
            <p:nvPr/>
          </p:nvSpPr>
          <p:spPr>
            <a:xfrm>
              <a:off x="9128255" y="2527227"/>
              <a:ext cx="257899" cy="327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</a:rPr>
                <a:t>1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4DEB52E-0E6F-D5C9-891C-22164B5AFFF5}"/>
              </a:ext>
            </a:extLst>
          </p:cNvPr>
          <p:cNvGrpSpPr/>
          <p:nvPr/>
        </p:nvGrpSpPr>
        <p:grpSpPr>
          <a:xfrm>
            <a:off x="5308831" y="1248935"/>
            <a:ext cx="240260" cy="276999"/>
            <a:chOff x="9128255" y="2527227"/>
            <a:chExt cx="267415" cy="327826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3D4F21DE-6068-6D00-6C0B-1119FCE5D9A4}"/>
                </a:ext>
              </a:extLst>
            </p:cNvPr>
            <p:cNvSpPr/>
            <p:nvPr/>
          </p:nvSpPr>
          <p:spPr>
            <a:xfrm flipH="1" flipV="1">
              <a:off x="9150355" y="2575419"/>
              <a:ext cx="245315" cy="25166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3EA1B5B-DAE3-F9DA-4A00-491B426FE81E}"/>
                </a:ext>
              </a:extLst>
            </p:cNvPr>
            <p:cNvSpPr txBox="1"/>
            <p:nvPr/>
          </p:nvSpPr>
          <p:spPr>
            <a:xfrm>
              <a:off x="9128255" y="2527227"/>
              <a:ext cx="257899" cy="327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</a:rPr>
                <a:t>4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95570BF-9FA5-086A-16CB-79618F84CCCB}"/>
              </a:ext>
            </a:extLst>
          </p:cNvPr>
          <p:cNvGrpSpPr/>
          <p:nvPr/>
        </p:nvGrpSpPr>
        <p:grpSpPr>
          <a:xfrm>
            <a:off x="5494761" y="4142555"/>
            <a:ext cx="240260" cy="276999"/>
            <a:chOff x="9128255" y="2527227"/>
            <a:chExt cx="267415" cy="327826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CC0E5C49-E61F-565E-A96D-D13630E71621}"/>
                </a:ext>
              </a:extLst>
            </p:cNvPr>
            <p:cNvSpPr/>
            <p:nvPr/>
          </p:nvSpPr>
          <p:spPr>
            <a:xfrm flipH="1" flipV="1">
              <a:off x="9150355" y="2575419"/>
              <a:ext cx="245315" cy="25166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63BC05C-5E3B-99E5-BD1B-7F6F58A0266B}"/>
                </a:ext>
              </a:extLst>
            </p:cNvPr>
            <p:cNvSpPr txBox="1"/>
            <p:nvPr/>
          </p:nvSpPr>
          <p:spPr>
            <a:xfrm>
              <a:off x="9128255" y="2527227"/>
              <a:ext cx="257899" cy="327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</a:rPr>
                <a:t>6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6F7A2B5-6F1B-F9A9-CDAB-E72C0B5FC48B}"/>
              </a:ext>
            </a:extLst>
          </p:cNvPr>
          <p:cNvSpPr/>
          <p:nvPr/>
        </p:nvSpPr>
        <p:spPr>
          <a:xfrm>
            <a:off x="5494761" y="1489880"/>
            <a:ext cx="2248840" cy="4683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E0566E3C-D5DF-0456-750C-A1120274A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269" y="5873166"/>
            <a:ext cx="544630" cy="21936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098AB2D9-6752-5078-7C12-9E128BE4BB7D}"/>
              </a:ext>
            </a:extLst>
          </p:cNvPr>
          <p:cNvSpPr/>
          <p:nvPr/>
        </p:nvSpPr>
        <p:spPr>
          <a:xfrm>
            <a:off x="4976557" y="2479942"/>
            <a:ext cx="3464926" cy="15782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71C65A7-F1EE-E6A8-EEED-FC094AA47BD7}"/>
              </a:ext>
            </a:extLst>
          </p:cNvPr>
          <p:cNvSpPr/>
          <p:nvPr/>
        </p:nvSpPr>
        <p:spPr>
          <a:xfrm>
            <a:off x="4945256" y="4620246"/>
            <a:ext cx="3496227" cy="12997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E979FBC3-7E11-1A2A-D6E7-E41AF933085B}"/>
              </a:ext>
            </a:extLst>
          </p:cNvPr>
          <p:cNvCxnSpPr>
            <a:cxnSpLocks/>
            <a:stCxn id="20" idx="3"/>
            <a:endCxn id="24" idx="0"/>
          </p:cNvCxnSpPr>
          <p:nvPr/>
        </p:nvCxnSpPr>
        <p:spPr>
          <a:xfrm>
            <a:off x="5726471" y="4281055"/>
            <a:ext cx="966899" cy="339191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607FB53-57C0-9FB7-8387-D339FCBDEF83}"/>
              </a:ext>
            </a:extLst>
          </p:cNvPr>
          <p:cNvSpPr/>
          <p:nvPr/>
        </p:nvSpPr>
        <p:spPr>
          <a:xfrm>
            <a:off x="3849189" y="1690798"/>
            <a:ext cx="947690" cy="24307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8960EEE-223B-BF3B-8CF0-FF3F621F806A}"/>
              </a:ext>
            </a:extLst>
          </p:cNvPr>
          <p:cNvSpPr/>
          <p:nvPr/>
        </p:nvSpPr>
        <p:spPr>
          <a:xfrm>
            <a:off x="1212719" y="5858879"/>
            <a:ext cx="553180" cy="2769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0A63DE32-2FF6-6EE4-85A7-318E6903A7D3}"/>
              </a:ext>
            </a:extLst>
          </p:cNvPr>
          <p:cNvGrpSpPr/>
          <p:nvPr/>
        </p:nvGrpSpPr>
        <p:grpSpPr>
          <a:xfrm>
            <a:off x="5549091" y="2188698"/>
            <a:ext cx="240260" cy="276999"/>
            <a:chOff x="9128255" y="2527227"/>
            <a:chExt cx="267415" cy="327826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CFFBF221-8849-F45E-71D0-FD48C5ACCEB8}"/>
                </a:ext>
              </a:extLst>
            </p:cNvPr>
            <p:cNvSpPr/>
            <p:nvPr/>
          </p:nvSpPr>
          <p:spPr>
            <a:xfrm flipH="1" flipV="1">
              <a:off x="9150355" y="2575419"/>
              <a:ext cx="245315" cy="25166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1019300-892A-6B3E-60DC-77CDF03967BF}"/>
                </a:ext>
              </a:extLst>
            </p:cNvPr>
            <p:cNvSpPr txBox="1"/>
            <p:nvPr/>
          </p:nvSpPr>
          <p:spPr>
            <a:xfrm>
              <a:off x="9128255" y="2527227"/>
              <a:ext cx="257899" cy="327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</a:rPr>
                <a:t>5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ACBB1BFD-A8C2-CC03-0139-6EC0D489969C}"/>
              </a:ext>
            </a:extLst>
          </p:cNvPr>
          <p:cNvGrpSpPr/>
          <p:nvPr/>
        </p:nvGrpSpPr>
        <p:grpSpPr>
          <a:xfrm>
            <a:off x="4154578" y="4107408"/>
            <a:ext cx="240260" cy="276999"/>
            <a:chOff x="9128255" y="2527227"/>
            <a:chExt cx="267415" cy="327826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9BF6A94A-CD21-808D-1F3E-3FB0FF0CDE79}"/>
                </a:ext>
              </a:extLst>
            </p:cNvPr>
            <p:cNvSpPr/>
            <p:nvPr/>
          </p:nvSpPr>
          <p:spPr>
            <a:xfrm flipH="1" flipV="1">
              <a:off x="9150355" y="2575419"/>
              <a:ext cx="245315" cy="25166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774BBE9-928A-D2C7-99CA-38B21E1B85EC}"/>
                </a:ext>
              </a:extLst>
            </p:cNvPr>
            <p:cNvSpPr txBox="1"/>
            <p:nvPr/>
          </p:nvSpPr>
          <p:spPr>
            <a:xfrm>
              <a:off x="9128255" y="2527227"/>
              <a:ext cx="257899" cy="327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</a:rPr>
                <a:t>7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064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2542</TotalTime>
  <Words>819</Words>
  <Application>Microsoft Office PowerPoint</Application>
  <PresentationFormat>와이드스크린</PresentationFormat>
  <Paragraphs>187</Paragraphs>
  <Slides>10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Malgun Gothic</vt:lpstr>
      <vt:lpstr>Malgun Gothic</vt:lpstr>
      <vt:lpstr>Arial</vt:lpstr>
      <vt:lpstr>Calibri</vt:lpstr>
      <vt:lpstr>Wingdings</vt:lpstr>
      <vt:lpstr>Office 테마</vt:lpstr>
      <vt:lpstr>Worksheet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RPA_과제명_사용설명서</dc:title>
  <dc:creator>Hong Jin Woo</dc:creator>
  <cp:lastModifiedBy>JINSEO LEE</cp:lastModifiedBy>
  <cp:revision>95</cp:revision>
  <dcterms:created xsi:type="dcterms:W3CDTF">2021-12-20T06:42:56Z</dcterms:created>
  <dcterms:modified xsi:type="dcterms:W3CDTF">2024-09-24T00:51:23Z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74069300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