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56FF-1A06-4EF8-A828-4A281FDBA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4A7FE-5DCC-463B-8A54-3C7A38217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E34A7-2DDD-4DB0-AE6B-759CE88B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755C-4E5F-4B7F-8E34-CA483856BE1B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AD78B-2EFA-4F45-9EAD-E7972510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F4B22-A076-4544-8B89-42AF96C1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747A-69CD-4B4F-BA74-578A8CDCB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76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E322-5BEC-40F2-A245-96661D18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5FD7B-DA6D-498E-A893-24B373193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9DECD-9C85-422B-8AD4-7E5FE97F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755C-4E5F-4B7F-8E34-CA483856BE1B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454B6-B109-4D63-99C3-5E8E7935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A4112-11D6-4AEE-8359-A66AD4E1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747A-69CD-4B4F-BA74-578A8CDCB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09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1B2FC-F80C-4942-AEF6-9DC83EC92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955BA-C06E-4E78-82EA-27E7AB37F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1CA28-F081-49FF-B7FE-4B7B9E26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755C-4E5F-4B7F-8E34-CA483856BE1B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F6B31-CCD2-4426-9B36-5665B229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967A5-0F4B-4BC8-9D36-B1A45FA5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747A-69CD-4B4F-BA74-578A8CDCB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24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3F77-BC70-4236-A46E-CBA10637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2C6A0-A93F-448C-B244-5C7E44D1E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B4BAD-C12F-4345-85B2-6273B0CF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755C-4E5F-4B7F-8E34-CA483856BE1B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BE24A-2515-499C-8964-3C0FE93D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A75A7-2BD5-4189-894D-227182AD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747A-69CD-4B4F-BA74-578A8CDCB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98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0705-36BE-4272-A33D-1BE8EA3C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4DA29-FB79-4EB0-AA86-86AA1CFDC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4475A-042D-4051-8A5D-B0663346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755C-4E5F-4B7F-8E34-CA483856BE1B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4B822-B0B6-4A8D-9B55-50427579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B4275-27B5-40CA-A010-02E139FB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747A-69CD-4B4F-BA74-578A8CDCB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28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6FB0-DA9F-4059-B383-D4E7BB91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1F243-054F-4C2B-B856-39BF84E46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4A894-8A9C-4194-B46D-CB332FEB5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3D42F-2020-4E5C-ACC7-9754E16B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755C-4E5F-4B7F-8E34-CA483856BE1B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CA32C-F88E-4E8D-AC64-F0F96B6F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6F4E4-B867-489D-84CF-8E665251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747A-69CD-4B4F-BA74-578A8CDCB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21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F768-91A2-440C-8E11-64942E33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9CCBF-3568-4A25-A160-D72719578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67083-03BB-4AAC-9ABD-702242053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326B3-A603-4521-BFF5-FEFC83518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78BA4-8CFA-4483-9DF5-EF0D4606A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76F0D-E9BA-42D9-BF98-2C00C261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755C-4E5F-4B7F-8E34-CA483856BE1B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4F1F6-EECC-4832-A88B-5A1CF5AD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243C8-B917-453E-ACAF-18410614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747A-69CD-4B4F-BA74-578A8CDCB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59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A532-441A-44A6-B787-97F80397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9E461-5F9A-439B-9994-547D481E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755C-4E5F-4B7F-8E34-CA483856BE1B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CAF71-E723-4C9E-8FD3-9E869AA4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A583E-3088-43CC-B5B3-8EC082A5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747A-69CD-4B4F-BA74-578A8CDCB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60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BE818-7BE6-4110-8E16-CEBC8C9A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755C-4E5F-4B7F-8E34-CA483856BE1B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D4CC7-89CD-4D81-8924-977512A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44BD5-9C20-47DE-9F72-2B2EDBBB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747A-69CD-4B4F-BA74-578A8CDCB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55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DA9F-07BD-4F48-9768-ABAEE4CC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D768-F1D7-4AE4-A7A3-F5ED08B73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3E440-2BED-4495-8A3F-BC4878C6F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E7C7F-1674-4177-AF31-907E07DD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755C-4E5F-4B7F-8E34-CA483856BE1B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7FECE-8E45-4C46-A23D-5628842C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AAA6C-FF44-4055-A5D3-A4916183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747A-69CD-4B4F-BA74-578A8CDCB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22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41AF-BCA3-468B-B598-D38B67AD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37E31-FC60-49D7-8505-2D797B952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FB556-89CD-48E6-A823-D0FEF04A6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D723A-F09E-4ACD-A923-C10DB413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755C-4E5F-4B7F-8E34-CA483856BE1B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72E54-3351-42B7-982D-D8CF8CB1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C3F10-18DE-451A-8B9F-2E7F7AA7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747A-69CD-4B4F-BA74-578A8CDCB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18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4C4C2-A631-4EE2-871D-B00B19A3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9960-A3BF-4CCB-BE06-AC8FC6484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04B33-8365-4493-AEBA-E44A0B71B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B755C-4E5F-4B7F-8E34-CA483856BE1B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E492B-9648-4BAE-AC35-B5F91C217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FF012-DE4D-469B-95C4-52544B98E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747A-69CD-4B4F-BA74-578A8CDCB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64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3549-2CDA-408F-BCEE-F07A30C42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Test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CCF3D-6B61-44E9-9397-5CEA60C1B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61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65BC8-D27C-4AF4-8B60-54547018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1692"/>
            <a:ext cx="10515600" cy="5825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Q1. With the help of neat circuit diagram, necessary equations and sequence of events, explain how </a:t>
            </a:r>
            <a:r>
              <a:rPr lang="en-US" dirty="0" err="1"/>
              <a:t>Ic</a:t>
            </a:r>
            <a:r>
              <a:rPr lang="en-US" dirty="0"/>
              <a:t> is stabilized in collector to base bias circuit. ?.......(5M)</a:t>
            </a:r>
          </a:p>
          <a:p>
            <a:pPr marL="0" indent="0" algn="ctr">
              <a:buNone/>
            </a:pPr>
            <a:r>
              <a:rPr lang="en-US" dirty="0"/>
              <a:t>OR</a:t>
            </a:r>
          </a:p>
          <a:p>
            <a:pPr marL="0" indent="0" algn="ctr">
              <a:buNone/>
            </a:pPr>
            <a:r>
              <a:rPr lang="en-US" dirty="0"/>
              <a:t>With the help of neat circuit diagram and necessary equations, explain how </a:t>
            </a:r>
            <a:r>
              <a:rPr lang="en-US" dirty="0" err="1"/>
              <a:t>Ic</a:t>
            </a:r>
            <a:r>
              <a:rPr lang="en-US" dirty="0"/>
              <a:t> is stabilized in Voltage divider  bias circuit. ?.......(5M)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Q2.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1C3C1-1D14-4D13-AC0F-0508FAFE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185" y="3429000"/>
            <a:ext cx="9168620" cy="1189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97BDA9-A77D-43CD-AE68-8FCB18465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911" y="5460792"/>
            <a:ext cx="9554894" cy="86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8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Class 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Test</dc:title>
  <dc:creator>Shraddha Revankar</dc:creator>
  <cp:lastModifiedBy>Shraddha Revankar</cp:lastModifiedBy>
  <cp:revision>2</cp:revision>
  <dcterms:created xsi:type="dcterms:W3CDTF">2022-02-24T17:07:38Z</dcterms:created>
  <dcterms:modified xsi:type="dcterms:W3CDTF">2022-02-24T17:38:30Z</dcterms:modified>
</cp:coreProperties>
</file>