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79"/>
  </p:notesMasterIdLst>
  <p:sldIdLst>
    <p:sldId id="256" r:id="rId3"/>
    <p:sldId id="257" r:id="rId4"/>
    <p:sldId id="258" r:id="rId5"/>
    <p:sldId id="259" r:id="rId6"/>
    <p:sldId id="260" r:id="rId7"/>
    <p:sldId id="262" r:id="rId8"/>
    <p:sldId id="263" r:id="rId9"/>
    <p:sldId id="264" r:id="rId10"/>
    <p:sldId id="266"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Lst>
  <p:sldSz cx="9144000" cy="5143500" type="screen16x9"/>
  <p:notesSz cx="6858000" cy="9144000"/>
  <p:embeddedFontLst>
    <p:embeddedFont>
      <p:font typeface="Abel" panose="02000506030000020004" pitchFamily="2" charset="0"/>
      <p:regular r:id="rId80"/>
    </p:embeddedFont>
    <p:embeddedFont>
      <p:font typeface="Calibri" panose="020F0502020204030204" pitchFamily="34" charset="0"/>
      <p:regular r:id="rId81"/>
      <p:bold r:id="rId82"/>
      <p:italic r:id="rId83"/>
      <p:boldItalic r:id="rId84"/>
    </p:embeddedFont>
    <p:embeddedFont>
      <p:font typeface="Fira Sans Extra Condensed Medium" panose="020B0604020202020204" charset="0"/>
      <p:regular r:id="rId85"/>
      <p:bold r:id="rId86"/>
      <p:italic r:id="rId87"/>
      <p:boldItalic r:id="rId88"/>
    </p:embeddedFont>
    <p:embeddedFont>
      <p:font typeface="Nunito" pitchFamily="2" charset="0"/>
      <p:regular r:id="rId89"/>
      <p:bold r:id="rId90"/>
      <p:italic r:id="rId91"/>
      <p:boldItalic r:id="rId92"/>
    </p:embeddedFont>
    <p:embeddedFont>
      <p:font typeface="Nunito Light" pitchFamily="2" charset="0"/>
      <p:regular r:id="rId93"/>
      <p:italic r:id="rId94"/>
    </p:embeddedFont>
    <p:embeddedFont>
      <p:font typeface="Playfair Display" panose="00000500000000000000" pitchFamily="2" charset="0"/>
      <p:regular r:id="rId95"/>
      <p:bold r:id="rId96"/>
      <p:italic r:id="rId97"/>
      <p:boldItalic r:id="rId98"/>
    </p:embeddedFont>
    <p:embeddedFont>
      <p:font typeface="Roboto" panose="02000000000000000000" pitchFamily="2"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7" roundtripDataSignature="AMtx7mjKhU0P57qXywIUFGL+kT5OIe2J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B880ED-9C40-408D-B05D-0ECAD906182F}">
  <a:tblStyle styleId="{E8B880ED-9C40-408D-B05D-0ECAD906182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1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4.xml"/><Relationship Id="rId107" Type="http://customschemas.google.com/relationships/presentationmetadata" Target="meta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102" Type="http://schemas.openxmlformats.org/officeDocument/2006/relationships/font" Target="fonts/font23.fntdata"/><Relationship Id="rId5" Type="http://schemas.openxmlformats.org/officeDocument/2006/relationships/slide" Target="slides/slide3.xml"/><Relationship Id="rId90" Type="http://schemas.openxmlformats.org/officeDocument/2006/relationships/font" Target="fonts/font11.fntdata"/><Relationship Id="rId95" Type="http://schemas.openxmlformats.org/officeDocument/2006/relationships/font" Target="fonts/font16.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font" Target="fonts/font1.fntdata"/><Relationship Id="rId85" Type="http://schemas.openxmlformats.org/officeDocument/2006/relationships/font" Target="fonts/font6.fntdata"/><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font" Target="fonts/font20.fntdata"/><Relationship Id="rId101"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8.fntdata"/><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font" Target="fonts/font3.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4.fntdata"/><Relationship Id="rId98" Type="http://schemas.openxmlformats.org/officeDocument/2006/relationships/font" Target="fonts/font19.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3" name="Google Shape;543;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8" name="Google Shape;56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2" name="Google Shape;59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8" name="Google Shape;618;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9" name="Google Shape;65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4" name="Google Shape;684;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 name="Google Shape;711;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0" name="Google Shape;720;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9" name="Google Shape;72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7" name="Google Shape;73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5" name="Google Shape;745;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4" name="Google Shape;754;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3" name="Google Shape;773;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2" name="Google Shape;782;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0" name="Google Shape;800;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5" name="Google Shape;825;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3" name="Google Shape;833;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2" name="Google Shape;842;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1" name="Google Shape;851;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3e26c8e0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d3e26c8e0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0" name="Google Shape;880;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0" name="Google Shape;890;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0" name="Google Shape;900;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9" name="Google Shape;919;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3e26c8e0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d3e26c8e04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p:cSld name="BLANK_1_1_1_2">
    <p:spTree>
      <p:nvGrpSpPr>
        <p:cNvPr id="1" name="Shape 9"/>
        <p:cNvGrpSpPr/>
        <p:nvPr/>
      </p:nvGrpSpPr>
      <p:grpSpPr>
        <a:xfrm>
          <a:off x="0" y="0"/>
          <a:ext cx="0" cy="0"/>
          <a:chOff x="0" y="0"/>
          <a:chExt cx="0" cy="0"/>
        </a:xfrm>
      </p:grpSpPr>
      <p:sp>
        <p:nvSpPr>
          <p:cNvPr id="10" name="Google Shape;10;p84"/>
          <p:cNvSpPr txBox="1">
            <a:spLocks noGrp="1"/>
          </p:cNvSpPr>
          <p:nvPr>
            <p:ph type="title"/>
          </p:nvPr>
        </p:nvSpPr>
        <p:spPr>
          <a:xfrm>
            <a:off x="719750" y="1471650"/>
            <a:ext cx="5704200" cy="2200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9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9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9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9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p:cSld name="BLANK_1_1_1_2">
    <p:spTree>
      <p:nvGrpSpPr>
        <p:cNvPr id="1" name="Shape 55"/>
        <p:cNvGrpSpPr/>
        <p:nvPr/>
      </p:nvGrpSpPr>
      <p:grpSpPr>
        <a:xfrm>
          <a:off x="0" y="0"/>
          <a:ext cx="0" cy="0"/>
          <a:chOff x="0" y="0"/>
          <a:chExt cx="0" cy="0"/>
        </a:xfrm>
      </p:grpSpPr>
      <p:sp>
        <p:nvSpPr>
          <p:cNvPr id="56" name="Google Shape;56;p88"/>
          <p:cNvSpPr txBox="1">
            <a:spLocks noGrp="1"/>
          </p:cNvSpPr>
          <p:nvPr>
            <p:ph type="title"/>
          </p:nvPr>
        </p:nvSpPr>
        <p:spPr>
          <a:xfrm>
            <a:off x="719750" y="1471650"/>
            <a:ext cx="5704200" cy="220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p:cSld name="BLANK_2">
    <p:spTree>
      <p:nvGrpSpPr>
        <p:cNvPr id="1" name="Shape 57"/>
        <p:cNvGrpSpPr/>
        <p:nvPr/>
      </p:nvGrpSpPr>
      <p:grpSpPr>
        <a:xfrm>
          <a:off x="0" y="0"/>
          <a:ext cx="0" cy="0"/>
          <a:chOff x="0" y="0"/>
          <a:chExt cx="0" cy="0"/>
        </a:xfrm>
      </p:grpSpPr>
      <p:sp>
        <p:nvSpPr>
          <p:cNvPr id="58" name="Google Shape;58;p100"/>
          <p:cNvSpPr/>
          <p:nvPr/>
        </p:nvSpPr>
        <p:spPr>
          <a:xfrm flipH="1">
            <a:off x="0" y="1125900"/>
            <a:ext cx="9144070" cy="4017631"/>
          </a:xfrm>
          <a:custGeom>
            <a:avLst/>
            <a:gdLst/>
            <a:ahLst/>
            <a:cxnLst/>
            <a:rect l="l" t="t" r="r" b="b"/>
            <a:pathLst>
              <a:path w="71821" h="31556" extrusionOk="0">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59" name="Google Shape;59;p100"/>
          <p:cNvSpPr txBox="1">
            <a:spLocks noGrp="1"/>
          </p:cNvSpPr>
          <p:nvPr>
            <p:ph type="subTitle" idx="1"/>
          </p:nvPr>
        </p:nvSpPr>
        <p:spPr>
          <a:xfrm flipH="1">
            <a:off x="5987974" y="2825713"/>
            <a:ext cx="22290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a:endParaRPr/>
          </a:p>
        </p:txBody>
      </p:sp>
      <p:sp>
        <p:nvSpPr>
          <p:cNvPr id="60" name="Google Shape;60;p100"/>
          <p:cNvSpPr txBox="1">
            <a:spLocks noGrp="1"/>
          </p:cNvSpPr>
          <p:nvPr>
            <p:ph type="subTitle" idx="2"/>
          </p:nvPr>
        </p:nvSpPr>
        <p:spPr>
          <a:xfrm flipH="1">
            <a:off x="927040" y="1249988"/>
            <a:ext cx="2229000" cy="6705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a:endParaRPr/>
          </a:p>
        </p:txBody>
      </p:sp>
      <p:sp>
        <p:nvSpPr>
          <p:cNvPr id="61" name="Google Shape;61;p100"/>
          <p:cNvSpPr txBox="1">
            <a:spLocks noGrp="1"/>
          </p:cNvSpPr>
          <p:nvPr>
            <p:ph type="subTitle" idx="3"/>
          </p:nvPr>
        </p:nvSpPr>
        <p:spPr>
          <a:xfrm flipH="1">
            <a:off x="927040" y="2825713"/>
            <a:ext cx="2229000" cy="6705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a:endParaRPr/>
          </a:p>
        </p:txBody>
      </p:sp>
      <p:sp>
        <p:nvSpPr>
          <p:cNvPr id="62" name="Google Shape;62;p100"/>
          <p:cNvSpPr txBox="1">
            <a:spLocks noGrp="1"/>
          </p:cNvSpPr>
          <p:nvPr>
            <p:ph type="title"/>
          </p:nvPr>
        </p:nvSpPr>
        <p:spPr>
          <a:xfrm flipH="1">
            <a:off x="4912038" y="3128245"/>
            <a:ext cx="7395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63" name="Google Shape;63;p100"/>
          <p:cNvSpPr txBox="1">
            <a:spLocks noGrp="1"/>
          </p:cNvSpPr>
          <p:nvPr>
            <p:ph type="title" idx="4"/>
          </p:nvPr>
        </p:nvSpPr>
        <p:spPr>
          <a:xfrm flipH="1">
            <a:off x="3474314" y="1548787"/>
            <a:ext cx="7395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64" name="Google Shape;64;p100"/>
          <p:cNvSpPr txBox="1">
            <a:spLocks noGrp="1"/>
          </p:cNvSpPr>
          <p:nvPr>
            <p:ph type="title" idx="5"/>
          </p:nvPr>
        </p:nvSpPr>
        <p:spPr>
          <a:xfrm flipH="1">
            <a:off x="3474314" y="3128245"/>
            <a:ext cx="7395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65" name="Google Shape;65;p100"/>
          <p:cNvSpPr txBox="1">
            <a:spLocks noGrp="1"/>
          </p:cNvSpPr>
          <p:nvPr>
            <p:ph type="subTitle" idx="6"/>
          </p:nvPr>
        </p:nvSpPr>
        <p:spPr>
          <a:xfrm flipH="1">
            <a:off x="1314640" y="1790813"/>
            <a:ext cx="1841400" cy="577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6" name="Google Shape;66;p100"/>
          <p:cNvSpPr txBox="1">
            <a:spLocks noGrp="1"/>
          </p:cNvSpPr>
          <p:nvPr>
            <p:ph type="subTitle" idx="7"/>
          </p:nvPr>
        </p:nvSpPr>
        <p:spPr>
          <a:xfrm flipH="1">
            <a:off x="1314640" y="3391888"/>
            <a:ext cx="1841400" cy="577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7" name="Google Shape;67;p100"/>
          <p:cNvSpPr txBox="1">
            <a:spLocks noGrp="1"/>
          </p:cNvSpPr>
          <p:nvPr>
            <p:ph type="subTitle" idx="8"/>
          </p:nvPr>
        </p:nvSpPr>
        <p:spPr>
          <a:xfrm flipH="1">
            <a:off x="5987974" y="3287938"/>
            <a:ext cx="1841400" cy="57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8" name="Google Shape;68;p100"/>
          <p:cNvSpPr txBox="1">
            <a:spLocks noGrp="1"/>
          </p:cNvSpPr>
          <p:nvPr>
            <p:ph type="subTitle" idx="9"/>
          </p:nvPr>
        </p:nvSpPr>
        <p:spPr>
          <a:xfrm flipH="1">
            <a:off x="5987974" y="1249988"/>
            <a:ext cx="22290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a:endParaRPr/>
          </a:p>
        </p:txBody>
      </p:sp>
      <p:sp>
        <p:nvSpPr>
          <p:cNvPr id="69" name="Google Shape;69;p100"/>
          <p:cNvSpPr txBox="1">
            <a:spLocks noGrp="1"/>
          </p:cNvSpPr>
          <p:nvPr>
            <p:ph type="title" idx="13"/>
          </p:nvPr>
        </p:nvSpPr>
        <p:spPr>
          <a:xfrm flipH="1">
            <a:off x="4912060" y="1548787"/>
            <a:ext cx="7395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70" name="Google Shape;70;p100"/>
          <p:cNvSpPr txBox="1">
            <a:spLocks noGrp="1"/>
          </p:cNvSpPr>
          <p:nvPr>
            <p:ph type="subTitle" idx="14"/>
          </p:nvPr>
        </p:nvSpPr>
        <p:spPr>
          <a:xfrm flipH="1">
            <a:off x="5987974" y="1807138"/>
            <a:ext cx="1841400" cy="57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01"/>
          <p:cNvSpPr/>
          <p:nvPr/>
        </p:nvSpPr>
        <p:spPr>
          <a:xfrm rot="-5400000">
            <a:off x="6808691" y="-24774"/>
            <a:ext cx="2310434" cy="2360113"/>
          </a:xfrm>
          <a:custGeom>
            <a:avLst/>
            <a:gdLst/>
            <a:ahLst/>
            <a:cxnLst/>
            <a:rect l="l" t="t" r="r" b="b"/>
            <a:pathLst>
              <a:path w="41577" h="42471" extrusionOk="0">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01"/>
          <p:cNvSpPr/>
          <p:nvPr/>
        </p:nvSpPr>
        <p:spPr>
          <a:xfrm rot="-5400000">
            <a:off x="223581" y="1740803"/>
            <a:ext cx="3179116" cy="3626278"/>
          </a:xfrm>
          <a:custGeom>
            <a:avLst/>
            <a:gdLst/>
            <a:ahLst/>
            <a:cxnLst/>
            <a:rect l="l" t="t" r="r" b="b"/>
            <a:pathLst>
              <a:path w="33102" h="37758" extrusionOk="0">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1"/>
          <p:cNvSpPr txBox="1">
            <a:spLocks noGrp="1"/>
          </p:cNvSpPr>
          <p:nvPr>
            <p:ph type="title"/>
          </p:nvPr>
        </p:nvSpPr>
        <p:spPr>
          <a:xfrm>
            <a:off x="719750" y="1187500"/>
            <a:ext cx="6249000" cy="159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6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01"/>
          <p:cNvSpPr txBox="1">
            <a:spLocks noGrp="1"/>
          </p:cNvSpPr>
          <p:nvPr>
            <p:ph type="subTitle" idx="1"/>
          </p:nvPr>
        </p:nvSpPr>
        <p:spPr>
          <a:xfrm flipH="1">
            <a:off x="719725" y="2974750"/>
            <a:ext cx="3284700" cy="103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02"/>
          <p:cNvSpPr/>
          <p:nvPr/>
        </p:nvSpPr>
        <p:spPr>
          <a:xfrm rot="10800000">
            <a:off x="4635262" y="575"/>
            <a:ext cx="4508741" cy="5142923"/>
          </a:xfrm>
          <a:custGeom>
            <a:avLst/>
            <a:gdLst/>
            <a:ahLst/>
            <a:cxnLst/>
            <a:rect l="l" t="t" r="r" b="b"/>
            <a:pathLst>
              <a:path w="33102" h="37758" extrusionOk="0">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02"/>
          <p:cNvSpPr/>
          <p:nvPr/>
        </p:nvSpPr>
        <p:spPr>
          <a:xfrm>
            <a:off x="4606025" y="3514128"/>
            <a:ext cx="870623" cy="622934"/>
          </a:xfrm>
          <a:custGeom>
            <a:avLst/>
            <a:gdLst/>
            <a:ahLst/>
            <a:cxnLst/>
            <a:rect l="l" t="t" r="r" b="b"/>
            <a:pathLst>
              <a:path w="16893" h="12087" extrusionOk="0">
                <a:moveTo>
                  <a:pt x="9066" y="1"/>
                </a:moveTo>
                <a:cubicBezTo>
                  <a:pt x="7695" y="1"/>
                  <a:pt x="6073" y="215"/>
                  <a:pt x="4159" y="725"/>
                </a:cubicBezTo>
                <a:cubicBezTo>
                  <a:pt x="1862" y="1337"/>
                  <a:pt x="375" y="2074"/>
                  <a:pt x="177" y="4210"/>
                </a:cubicBezTo>
                <a:cubicBezTo>
                  <a:pt x="1" y="6115"/>
                  <a:pt x="800" y="8433"/>
                  <a:pt x="2785" y="10177"/>
                </a:cubicBezTo>
                <a:cubicBezTo>
                  <a:pt x="4602" y="11773"/>
                  <a:pt x="6115" y="12087"/>
                  <a:pt x="7966" y="12087"/>
                </a:cubicBezTo>
                <a:cubicBezTo>
                  <a:pt x="8388" y="12087"/>
                  <a:pt x="8827" y="12070"/>
                  <a:pt x="9291" y="12049"/>
                </a:cubicBezTo>
                <a:cubicBezTo>
                  <a:pt x="12991" y="11881"/>
                  <a:pt x="16893" y="8342"/>
                  <a:pt x="15878" y="4210"/>
                </a:cubicBezTo>
                <a:cubicBezTo>
                  <a:pt x="15438" y="2422"/>
                  <a:pt x="13671" y="1"/>
                  <a:pt x="9066" y="1"/>
                </a:cubicBezTo>
                <a:close/>
              </a:path>
            </a:pathLst>
          </a:custGeom>
          <a:solidFill>
            <a:srgbClr val="E6B8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79" name="Google Shape;79;p102"/>
          <p:cNvSpPr/>
          <p:nvPr/>
        </p:nvSpPr>
        <p:spPr>
          <a:xfrm flipH="1">
            <a:off x="12" y="0"/>
            <a:ext cx="8420883" cy="2871006"/>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2"/>
          <p:cNvSpPr txBox="1">
            <a:spLocks noGrp="1"/>
          </p:cNvSpPr>
          <p:nvPr>
            <p:ph type="ctrTitle"/>
          </p:nvPr>
        </p:nvSpPr>
        <p:spPr>
          <a:xfrm flipH="1">
            <a:off x="2984700" y="3207375"/>
            <a:ext cx="3035100" cy="67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41C1D"/>
              </a:buClr>
              <a:buSzPts val="1800"/>
              <a:buNone/>
              <a:defRPr sz="2400"/>
            </a:lvl1pPr>
            <a:lvl2pPr lvl="1" algn="ctr">
              <a:lnSpc>
                <a:spcPct val="100000"/>
              </a:lnSpc>
              <a:spcBef>
                <a:spcPts val="0"/>
              </a:spcBef>
              <a:spcAft>
                <a:spcPts val="0"/>
              </a:spcAft>
              <a:buClr>
                <a:srgbClr val="541C1D"/>
              </a:buClr>
              <a:buSzPts val="12000"/>
              <a:buNone/>
              <a:defRPr sz="12000">
                <a:solidFill>
                  <a:srgbClr val="541C1D"/>
                </a:solidFill>
              </a:defRPr>
            </a:lvl2pPr>
            <a:lvl3pPr lvl="2" algn="ctr">
              <a:lnSpc>
                <a:spcPct val="100000"/>
              </a:lnSpc>
              <a:spcBef>
                <a:spcPts val="0"/>
              </a:spcBef>
              <a:spcAft>
                <a:spcPts val="0"/>
              </a:spcAft>
              <a:buClr>
                <a:srgbClr val="541C1D"/>
              </a:buClr>
              <a:buSzPts val="12000"/>
              <a:buNone/>
              <a:defRPr sz="12000">
                <a:solidFill>
                  <a:srgbClr val="541C1D"/>
                </a:solidFill>
              </a:defRPr>
            </a:lvl3pPr>
            <a:lvl4pPr lvl="3" algn="ctr">
              <a:lnSpc>
                <a:spcPct val="100000"/>
              </a:lnSpc>
              <a:spcBef>
                <a:spcPts val="0"/>
              </a:spcBef>
              <a:spcAft>
                <a:spcPts val="0"/>
              </a:spcAft>
              <a:buClr>
                <a:srgbClr val="541C1D"/>
              </a:buClr>
              <a:buSzPts val="12000"/>
              <a:buNone/>
              <a:defRPr sz="12000">
                <a:solidFill>
                  <a:srgbClr val="541C1D"/>
                </a:solidFill>
              </a:defRPr>
            </a:lvl4pPr>
            <a:lvl5pPr lvl="4" algn="ctr">
              <a:lnSpc>
                <a:spcPct val="100000"/>
              </a:lnSpc>
              <a:spcBef>
                <a:spcPts val="0"/>
              </a:spcBef>
              <a:spcAft>
                <a:spcPts val="0"/>
              </a:spcAft>
              <a:buClr>
                <a:srgbClr val="541C1D"/>
              </a:buClr>
              <a:buSzPts val="12000"/>
              <a:buNone/>
              <a:defRPr sz="12000">
                <a:solidFill>
                  <a:srgbClr val="541C1D"/>
                </a:solidFill>
              </a:defRPr>
            </a:lvl5pPr>
            <a:lvl6pPr lvl="5" algn="ctr">
              <a:lnSpc>
                <a:spcPct val="100000"/>
              </a:lnSpc>
              <a:spcBef>
                <a:spcPts val="0"/>
              </a:spcBef>
              <a:spcAft>
                <a:spcPts val="0"/>
              </a:spcAft>
              <a:buClr>
                <a:srgbClr val="541C1D"/>
              </a:buClr>
              <a:buSzPts val="12000"/>
              <a:buNone/>
              <a:defRPr sz="12000">
                <a:solidFill>
                  <a:srgbClr val="541C1D"/>
                </a:solidFill>
              </a:defRPr>
            </a:lvl6pPr>
            <a:lvl7pPr lvl="6" algn="ctr">
              <a:lnSpc>
                <a:spcPct val="100000"/>
              </a:lnSpc>
              <a:spcBef>
                <a:spcPts val="0"/>
              </a:spcBef>
              <a:spcAft>
                <a:spcPts val="0"/>
              </a:spcAft>
              <a:buClr>
                <a:srgbClr val="541C1D"/>
              </a:buClr>
              <a:buSzPts val="12000"/>
              <a:buNone/>
              <a:defRPr sz="12000">
                <a:solidFill>
                  <a:srgbClr val="541C1D"/>
                </a:solidFill>
              </a:defRPr>
            </a:lvl7pPr>
            <a:lvl8pPr lvl="7" algn="ctr">
              <a:lnSpc>
                <a:spcPct val="100000"/>
              </a:lnSpc>
              <a:spcBef>
                <a:spcPts val="0"/>
              </a:spcBef>
              <a:spcAft>
                <a:spcPts val="0"/>
              </a:spcAft>
              <a:buClr>
                <a:srgbClr val="541C1D"/>
              </a:buClr>
              <a:buSzPts val="12000"/>
              <a:buNone/>
              <a:defRPr sz="12000">
                <a:solidFill>
                  <a:srgbClr val="541C1D"/>
                </a:solidFill>
              </a:defRPr>
            </a:lvl8pPr>
            <a:lvl9pPr lvl="8" algn="ctr">
              <a:lnSpc>
                <a:spcPct val="100000"/>
              </a:lnSpc>
              <a:spcBef>
                <a:spcPts val="0"/>
              </a:spcBef>
              <a:spcAft>
                <a:spcPts val="0"/>
              </a:spcAft>
              <a:buClr>
                <a:srgbClr val="541C1D"/>
              </a:buClr>
              <a:buSzPts val="12000"/>
              <a:buNone/>
              <a:defRPr sz="12000">
                <a:solidFill>
                  <a:srgbClr val="541C1D"/>
                </a:solidFill>
              </a:defRPr>
            </a:lvl9pPr>
          </a:lstStyle>
          <a:p>
            <a:endParaRPr/>
          </a:p>
        </p:txBody>
      </p:sp>
      <p:sp>
        <p:nvSpPr>
          <p:cNvPr id="81" name="Google Shape;81;p102"/>
          <p:cNvSpPr txBox="1">
            <a:spLocks noGrp="1"/>
          </p:cNvSpPr>
          <p:nvPr>
            <p:ph type="subTitle" idx="1"/>
          </p:nvPr>
        </p:nvSpPr>
        <p:spPr>
          <a:xfrm flipH="1">
            <a:off x="2276699" y="1938975"/>
            <a:ext cx="4543200" cy="126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41C1D"/>
              </a:buClr>
              <a:buSzPts val="2400"/>
              <a:buNone/>
              <a:defRPr sz="2400"/>
            </a:lvl1pPr>
            <a:lvl2pPr lvl="1" algn="ctr">
              <a:lnSpc>
                <a:spcPct val="100000"/>
              </a:lnSpc>
              <a:spcBef>
                <a:spcPts val="0"/>
              </a:spcBef>
              <a:spcAft>
                <a:spcPts val="0"/>
              </a:spcAft>
              <a:buClr>
                <a:srgbClr val="541C1D"/>
              </a:buClr>
              <a:buSzPts val="1600"/>
              <a:buNone/>
              <a:defRPr sz="1600">
                <a:solidFill>
                  <a:srgbClr val="541C1D"/>
                </a:solidFill>
              </a:defRPr>
            </a:lvl2pPr>
            <a:lvl3pPr lvl="2" algn="ctr">
              <a:lnSpc>
                <a:spcPct val="100000"/>
              </a:lnSpc>
              <a:spcBef>
                <a:spcPts val="0"/>
              </a:spcBef>
              <a:spcAft>
                <a:spcPts val="0"/>
              </a:spcAft>
              <a:buClr>
                <a:srgbClr val="541C1D"/>
              </a:buClr>
              <a:buSzPts val="1600"/>
              <a:buNone/>
              <a:defRPr sz="1600">
                <a:solidFill>
                  <a:srgbClr val="541C1D"/>
                </a:solidFill>
              </a:defRPr>
            </a:lvl3pPr>
            <a:lvl4pPr lvl="3" algn="ctr">
              <a:lnSpc>
                <a:spcPct val="100000"/>
              </a:lnSpc>
              <a:spcBef>
                <a:spcPts val="0"/>
              </a:spcBef>
              <a:spcAft>
                <a:spcPts val="0"/>
              </a:spcAft>
              <a:buClr>
                <a:srgbClr val="541C1D"/>
              </a:buClr>
              <a:buSzPts val="1600"/>
              <a:buNone/>
              <a:defRPr sz="1600">
                <a:solidFill>
                  <a:srgbClr val="541C1D"/>
                </a:solidFill>
              </a:defRPr>
            </a:lvl4pPr>
            <a:lvl5pPr lvl="4" algn="ctr">
              <a:lnSpc>
                <a:spcPct val="100000"/>
              </a:lnSpc>
              <a:spcBef>
                <a:spcPts val="0"/>
              </a:spcBef>
              <a:spcAft>
                <a:spcPts val="0"/>
              </a:spcAft>
              <a:buClr>
                <a:srgbClr val="541C1D"/>
              </a:buClr>
              <a:buSzPts val="1600"/>
              <a:buNone/>
              <a:defRPr sz="1600">
                <a:solidFill>
                  <a:srgbClr val="541C1D"/>
                </a:solidFill>
              </a:defRPr>
            </a:lvl5pPr>
            <a:lvl6pPr lvl="5" algn="ctr">
              <a:lnSpc>
                <a:spcPct val="100000"/>
              </a:lnSpc>
              <a:spcBef>
                <a:spcPts val="0"/>
              </a:spcBef>
              <a:spcAft>
                <a:spcPts val="0"/>
              </a:spcAft>
              <a:buClr>
                <a:srgbClr val="541C1D"/>
              </a:buClr>
              <a:buSzPts val="1600"/>
              <a:buNone/>
              <a:defRPr sz="1600">
                <a:solidFill>
                  <a:srgbClr val="541C1D"/>
                </a:solidFill>
              </a:defRPr>
            </a:lvl6pPr>
            <a:lvl7pPr lvl="6" algn="ctr">
              <a:lnSpc>
                <a:spcPct val="100000"/>
              </a:lnSpc>
              <a:spcBef>
                <a:spcPts val="0"/>
              </a:spcBef>
              <a:spcAft>
                <a:spcPts val="0"/>
              </a:spcAft>
              <a:buClr>
                <a:srgbClr val="541C1D"/>
              </a:buClr>
              <a:buSzPts val="1600"/>
              <a:buNone/>
              <a:defRPr sz="1600">
                <a:solidFill>
                  <a:srgbClr val="541C1D"/>
                </a:solidFill>
              </a:defRPr>
            </a:lvl7pPr>
            <a:lvl8pPr lvl="7" algn="ctr">
              <a:lnSpc>
                <a:spcPct val="100000"/>
              </a:lnSpc>
              <a:spcBef>
                <a:spcPts val="0"/>
              </a:spcBef>
              <a:spcAft>
                <a:spcPts val="0"/>
              </a:spcAft>
              <a:buClr>
                <a:srgbClr val="541C1D"/>
              </a:buClr>
              <a:buSzPts val="1600"/>
              <a:buNone/>
              <a:defRPr sz="1600">
                <a:solidFill>
                  <a:srgbClr val="541C1D"/>
                </a:solidFill>
              </a:defRPr>
            </a:lvl8pPr>
            <a:lvl9pPr lvl="8" algn="ctr">
              <a:lnSpc>
                <a:spcPct val="100000"/>
              </a:lnSpc>
              <a:spcBef>
                <a:spcPts val="0"/>
              </a:spcBef>
              <a:spcAft>
                <a:spcPts val="0"/>
              </a:spcAft>
              <a:buClr>
                <a:srgbClr val="541C1D"/>
              </a:buClr>
              <a:buSzPts val="1600"/>
              <a:buNone/>
              <a:defRPr sz="1600">
                <a:solidFill>
                  <a:srgbClr val="541C1D"/>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BLANK_1">
    <p:spTree>
      <p:nvGrpSpPr>
        <p:cNvPr id="1" name="Shape 82"/>
        <p:cNvGrpSpPr/>
        <p:nvPr/>
      </p:nvGrpSpPr>
      <p:grpSpPr>
        <a:xfrm>
          <a:off x="0" y="0"/>
          <a:ext cx="0" cy="0"/>
          <a:chOff x="0" y="0"/>
          <a:chExt cx="0" cy="0"/>
        </a:xfrm>
      </p:grpSpPr>
      <p:sp>
        <p:nvSpPr>
          <p:cNvPr id="83" name="Google Shape;83;p103"/>
          <p:cNvSpPr txBox="1">
            <a:spLocks noGrp="1"/>
          </p:cNvSpPr>
          <p:nvPr>
            <p:ph type="title"/>
          </p:nvPr>
        </p:nvSpPr>
        <p:spPr>
          <a:xfrm>
            <a:off x="719750" y="1159200"/>
            <a:ext cx="4664400" cy="159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4" name="Google Shape;84;p103"/>
          <p:cNvSpPr txBox="1">
            <a:spLocks noGrp="1"/>
          </p:cNvSpPr>
          <p:nvPr>
            <p:ph type="subTitle" idx="1"/>
          </p:nvPr>
        </p:nvSpPr>
        <p:spPr>
          <a:xfrm flipH="1">
            <a:off x="719750" y="2840325"/>
            <a:ext cx="6657600" cy="193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Font typeface="Nunito Light"/>
              <a:buChar char="●"/>
              <a:defRPr sz="1400"/>
            </a:lvl1pPr>
            <a:lvl2pPr lvl="1" algn="ctr">
              <a:lnSpc>
                <a:spcPct val="100000"/>
              </a:lnSpc>
              <a:spcBef>
                <a:spcPts val="0"/>
              </a:spcBef>
              <a:spcAft>
                <a:spcPts val="0"/>
              </a:spcAft>
              <a:buSzPts val="1600"/>
              <a:buFont typeface="Nunito Light"/>
              <a:buChar char="○"/>
              <a:defRPr sz="1000"/>
            </a:lvl2pPr>
            <a:lvl3pPr lvl="2" algn="ctr">
              <a:lnSpc>
                <a:spcPct val="100000"/>
              </a:lnSpc>
              <a:spcBef>
                <a:spcPts val="0"/>
              </a:spcBef>
              <a:spcAft>
                <a:spcPts val="0"/>
              </a:spcAft>
              <a:buSzPts val="1500"/>
              <a:buFont typeface="Nunito Light"/>
              <a:buChar char="■"/>
              <a:defRPr sz="1000"/>
            </a:lvl3pPr>
            <a:lvl4pPr lvl="3" algn="ctr">
              <a:lnSpc>
                <a:spcPct val="100000"/>
              </a:lnSpc>
              <a:spcBef>
                <a:spcPts val="0"/>
              </a:spcBef>
              <a:spcAft>
                <a:spcPts val="0"/>
              </a:spcAft>
              <a:buSzPts val="1500"/>
              <a:buFont typeface="Nunito Light"/>
              <a:buChar char="●"/>
              <a:defRPr sz="1000"/>
            </a:lvl4pPr>
            <a:lvl5pPr lvl="4" algn="ctr">
              <a:lnSpc>
                <a:spcPct val="100000"/>
              </a:lnSpc>
              <a:spcBef>
                <a:spcPts val="0"/>
              </a:spcBef>
              <a:spcAft>
                <a:spcPts val="0"/>
              </a:spcAft>
              <a:buSzPts val="1400"/>
              <a:buFont typeface="Nunito Light"/>
              <a:buChar char="○"/>
              <a:defRPr sz="1000"/>
            </a:lvl5pPr>
            <a:lvl6pPr lvl="5" algn="ctr">
              <a:lnSpc>
                <a:spcPct val="100000"/>
              </a:lnSpc>
              <a:spcBef>
                <a:spcPts val="0"/>
              </a:spcBef>
              <a:spcAft>
                <a:spcPts val="0"/>
              </a:spcAft>
              <a:buSzPts val="1400"/>
              <a:buFont typeface="Nunito Light"/>
              <a:buChar char="■"/>
              <a:defRPr sz="1000"/>
            </a:lvl6pPr>
            <a:lvl7pPr lvl="6" algn="ctr">
              <a:lnSpc>
                <a:spcPct val="100000"/>
              </a:lnSpc>
              <a:spcBef>
                <a:spcPts val="0"/>
              </a:spcBef>
              <a:spcAft>
                <a:spcPts val="0"/>
              </a:spcAft>
              <a:buSzPts val="1300"/>
              <a:buFont typeface="Nunito Light"/>
              <a:buChar char="●"/>
              <a:defRPr sz="1000"/>
            </a:lvl7pPr>
            <a:lvl8pPr lvl="7" algn="ctr">
              <a:lnSpc>
                <a:spcPct val="100000"/>
              </a:lnSpc>
              <a:spcBef>
                <a:spcPts val="0"/>
              </a:spcBef>
              <a:spcAft>
                <a:spcPts val="0"/>
              </a:spcAft>
              <a:buSzPts val="1300"/>
              <a:buFont typeface="Nunito Light"/>
              <a:buChar char="○"/>
              <a:defRPr sz="1000"/>
            </a:lvl8pPr>
            <a:lvl9pPr lvl="8" algn="ctr">
              <a:lnSpc>
                <a:spcPct val="100000"/>
              </a:lnSpc>
              <a:spcBef>
                <a:spcPts val="0"/>
              </a:spcBef>
              <a:spcAft>
                <a:spcPts val="0"/>
              </a:spcAft>
              <a:buSzPts val="1200"/>
              <a:buFont typeface="Nunito Light"/>
              <a:buChar char="■"/>
              <a:defRPr sz="1000"/>
            </a:lvl9pPr>
          </a:lstStyle>
          <a:p>
            <a:endParaRPr/>
          </a:p>
        </p:txBody>
      </p:sp>
      <p:sp>
        <p:nvSpPr>
          <p:cNvPr id="85" name="Google Shape;85;p103"/>
          <p:cNvSpPr/>
          <p:nvPr/>
        </p:nvSpPr>
        <p:spPr>
          <a:xfrm rot="10800000" flipH="1">
            <a:off x="4931991" y="12"/>
            <a:ext cx="4212025" cy="5143476"/>
          </a:xfrm>
          <a:custGeom>
            <a:avLst/>
            <a:gdLst/>
            <a:ahLst/>
            <a:cxnLst/>
            <a:rect l="l" t="t" r="r" b="b"/>
            <a:pathLst>
              <a:path w="39251" h="47931" extrusionOk="0">
                <a:moveTo>
                  <a:pt x="21033" y="0"/>
                </a:moveTo>
                <a:cubicBezTo>
                  <a:pt x="24804" y="8909"/>
                  <a:pt x="24227" y="19157"/>
                  <a:pt x="15856" y="27953"/>
                </a:cubicBezTo>
                <a:cubicBezTo>
                  <a:pt x="8909" y="35252"/>
                  <a:pt x="3511" y="39402"/>
                  <a:pt x="0" y="47931"/>
                </a:cubicBezTo>
                <a:lnTo>
                  <a:pt x="39251" y="47931"/>
                </a:lnTo>
                <a:lnTo>
                  <a:pt x="39251" y="0"/>
                </a:lnTo>
                <a:close/>
              </a:path>
            </a:pathLst>
          </a:custGeom>
          <a:solidFill>
            <a:srgbClr val="FB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03"/>
          <p:cNvSpPr/>
          <p:nvPr/>
        </p:nvSpPr>
        <p:spPr>
          <a:xfrm rot="10800000" flipH="1">
            <a:off x="5490175" y="2835719"/>
            <a:ext cx="3653843" cy="2307781"/>
          </a:xfrm>
          <a:custGeom>
            <a:avLst/>
            <a:gdLst/>
            <a:ahLst/>
            <a:cxnLst/>
            <a:rect l="l" t="t" r="r" b="b"/>
            <a:pathLst>
              <a:path w="38046" h="24030" extrusionOk="0">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04"/>
          <p:cNvSpPr/>
          <p:nvPr/>
        </p:nvSpPr>
        <p:spPr>
          <a:xfrm>
            <a:off x="3645498" y="1816375"/>
            <a:ext cx="2964468" cy="2120912"/>
          </a:xfrm>
          <a:custGeom>
            <a:avLst/>
            <a:gdLst/>
            <a:ahLst/>
            <a:cxnLst/>
            <a:rect l="l" t="t" r="r" b="b"/>
            <a:pathLst>
              <a:path w="16893" h="12086" extrusionOk="0">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E6B8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89" name="Google Shape;89;p104"/>
          <p:cNvSpPr/>
          <p:nvPr/>
        </p:nvSpPr>
        <p:spPr>
          <a:xfrm rot="10800000">
            <a:off x="6304698" y="1196133"/>
            <a:ext cx="807612" cy="577801"/>
          </a:xfrm>
          <a:custGeom>
            <a:avLst/>
            <a:gdLst/>
            <a:ahLst/>
            <a:cxnLst/>
            <a:rect l="l" t="t" r="r" b="b"/>
            <a:pathLst>
              <a:path w="16893" h="12086" extrusionOk="0">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90" name="Google Shape;90;p104"/>
          <p:cNvSpPr/>
          <p:nvPr/>
        </p:nvSpPr>
        <p:spPr>
          <a:xfrm rot="5400000" flipH="1">
            <a:off x="5693572" y="1695845"/>
            <a:ext cx="5146274" cy="1754565"/>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04"/>
          <p:cNvSpPr/>
          <p:nvPr/>
        </p:nvSpPr>
        <p:spPr>
          <a:xfrm rot="10800000" flipH="1">
            <a:off x="0" y="3098847"/>
            <a:ext cx="5659150" cy="2044653"/>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04"/>
          <p:cNvSpPr txBox="1">
            <a:spLocks noGrp="1"/>
          </p:cNvSpPr>
          <p:nvPr>
            <p:ph type="title"/>
          </p:nvPr>
        </p:nvSpPr>
        <p:spPr>
          <a:xfrm>
            <a:off x="719775" y="1518200"/>
            <a:ext cx="6634200" cy="18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3" name="Google Shape;93;p104"/>
          <p:cNvSpPr txBox="1">
            <a:spLocks noGrp="1"/>
          </p:cNvSpPr>
          <p:nvPr>
            <p:ph type="subTitle" idx="1"/>
          </p:nvPr>
        </p:nvSpPr>
        <p:spPr>
          <a:xfrm>
            <a:off x="719750" y="3556450"/>
            <a:ext cx="2768100" cy="46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4" name="Google Shape;94;p104"/>
          <p:cNvSpPr txBox="1">
            <a:spLocks noGrp="1"/>
          </p:cNvSpPr>
          <p:nvPr>
            <p:ph type="title" idx="2"/>
          </p:nvPr>
        </p:nvSpPr>
        <p:spPr>
          <a:xfrm flipH="1">
            <a:off x="719775" y="630627"/>
            <a:ext cx="2304300" cy="113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E87E45"/>
              </a:buClr>
              <a:buSzPts val="3600"/>
              <a:buNone/>
              <a:defRPr sz="7200"/>
            </a:lvl1pPr>
            <a:lvl2pPr lvl="1"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105"/>
          <p:cNvSpPr/>
          <p:nvPr/>
        </p:nvSpPr>
        <p:spPr>
          <a:xfrm rot="10800000">
            <a:off x="5893466" y="1435759"/>
            <a:ext cx="3250534" cy="3707741"/>
          </a:xfrm>
          <a:custGeom>
            <a:avLst/>
            <a:gdLst/>
            <a:ahLst/>
            <a:cxnLst/>
            <a:rect l="l" t="t" r="r" b="b"/>
            <a:pathLst>
              <a:path w="33102" h="37758" extrusionOk="0">
                <a:moveTo>
                  <a:pt x="1" y="1"/>
                </a:moveTo>
                <a:lnTo>
                  <a:pt x="1" y="37757"/>
                </a:lnTo>
                <a:cubicBezTo>
                  <a:pt x="3322" y="28273"/>
                  <a:pt x="9391" y="25844"/>
                  <a:pt x="19797" y="20348"/>
                </a:cubicBezTo>
                <a:cubicBezTo>
                  <a:pt x="30202" y="14852"/>
                  <a:pt x="33101" y="8972"/>
                  <a:pt x="31056" y="1"/>
                </a:cubicBezTo>
                <a:close/>
              </a:path>
            </a:pathLst>
          </a:custGeom>
          <a:solidFill>
            <a:srgbClr val="FB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05"/>
          <p:cNvSpPr/>
          <p:nvPr/>
        </p:nvSpPr>
        <p:spPr>
          <a:xfrm rot="-5400000">
            <a:off x="6808691" y="-24774"/>
            <a:ext cx="2310434" cy="2360113"/>
          </a:xfrm>
          <a:custGeom>
            <a:avLst/>
            <a:gdLst/>
            <a:ahLst/>
            <a:cxnLst/>
            <a:rect l="l" t="t" r="r" b="b"/>
            <a:pathLst>
              <a:path w="41577" h="42471" extrusionOk="0">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05"/>
          <p:cNvSpPr/>
          <p:nvPr/>
        </p:nvSpPr>
        <p:spPr>
          <a:xfrm>
            <a:off x="6101100" y="259453"/>
            <a:ext cx="870623" cy="622934"/>
          </a:xfrm>
          <a:custGeom>
            <a:avLst/>
            <a:gdLst/>
            <a:ahLst/>
            <a:cxnLst/>
            <a:rect l="l" t="t" r="r" b="b"/>
            <a:pathLst>
              <a:path w="16893" h="12087" extrusionOk="0">
                <a:moveTo>
                  <a:pt x="9066" y="1"/>
                </a:moveTo>
                <a:cubicBezTo>
                  <a:pt x="7695" y="1"/>
                  <a:pt x="6073" y="215"/>
                  <a:pt x="4159" y="725"/>
                </a:cubicBezTo>
                <a:cubicBezTo>
                  <a:pt x="1862" y="1337"/>
                  <a:pt x="375" y="2074"/>
                  <a:pt x="177" y="4210"/>
                </a:cubicBezTo>
                <a:cubicBezTo>
                  <a:pt x="1" y="6115"/>
                  <a:pt x="800" y="8433"/>
                  <a:pt x="2785" y="10177"/>
                </a:cubicBezTo>
                <a:cubicBezTo>
                  <a:pt x="4602" y="11773"/>
                  <a:pt x="6115" y="12087"/>
                  <a:pt x="7966" y="12087"/>
                </a:cubicBezTo>
                <a:cubicBezTo>
                  <a:pt x="8388" y="12087"/>
                  <a:pt x="8827" y="12070"/>
                  <a:pt x="9291" y="12049"/>
                </a:cubicBezTo>
                <a:cubicBezTo>
                  <a:pt x="12991" y="11881"/>
                  <a:pt x="16893" y="8342"/>
                  <a:pt x="15878" y="4210"/>
                </a:cubicBezTo>
                <a:cubicBezTo>
                  <a:pt x="15438" y="2422"/>
                  <a:pt x="13671" y="1"/>
                  <a:pt x="9066" y="1"/>
                </a:cubicBezTo>
                <a:close/>
              </a:path>
            </a:pathLst>
          </a:custGeom>
          <a:solidFill>
            <a:srgbClr val="E6B8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99" name="Google Shape;99;p105"/>
          <p:cNvSpPr/>
          <p:nvPr/>
        </p:nvSpPr>
        <p:spPr>
          <a:xfrm rot="-5400000" flipH="1">
            <a:off x="-1695830" y="1693257"/>
            <a:ext cx="5146274" cy="1754565"/>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5"/>
          <p:cNvSpPr txBox="1">
            <a:spLocks noGrp="1"/>
          </p:cNvSpPr>
          <p:nvPr>
            <p:ph type="ctrTitle"/>
          </p:nvPr>
        </p:nvSpPr>
        <p:spPr>
          <a:xfrm flipH="1">
            <a:off x="888725" y="2934650"/>
            <a:ext cx="3289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1" name="Google Shape;101;p105"/>
          <p:cNvSpPr txBox="1">
            <a:spLocks noGrp="1"/>
          </p:cNvSpPr>
          <p:nvPr>
            <p:ph type="subTitle" idx="1"/>
          </p:nvPr>
        </p:nvSpPr>
        <p:spPr>
          <a:xfrm flipH="1">
            <a:off x="888702" y="3512450"/>
            <a:ext cx="32895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102" name="Google Shape;102;p105"/>
          <p:cNvSpPr txBox="1">
            <a:spLocks noGrp="1"/>
          </p:cNvSpPr>
          <p:nvPr>
            <p:ph type="ctrTitle" idx="2"/>
          </p:nvPr>
        </p:nvSpPr>
        <p:spPr>
          <a:xfrm flipH="1">
            <a:off x="5066581" y="2934638"/>
            <a:ext cx="31887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3" name="Google Shape;103;p105"/>
          <p:cNvSpPr txBox="1">
            <a:spLocks noGrp="1"/>
          </p:cNvSpPr>
          <p:nvPr>
            <p:ph type="subTitle" idx="3"/>
          </p:nvPr>
        </p:nvSpPr>
        <p:spPr>
          <a:xfrm flipH="1">
            <a:off x="5066589" y="3512450"/>
            <a:ext cx="31887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104" name="Google Shape;104;p105"/>
          <p:cNvSpPr txBox="1">
            <a:spLocks noGrp="1"/>
          </p:cNvSpPr>
          <p:nvPr>
            <p:ph type="title" idx="4"/>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8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8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
    <p:spTree>
      <p:nvGrpSpPr>
        <p:cNvPr id="1" name="Shape 105"/>
        <p:cNvGrpSpPr/>
        <p:nvPr/>
      </p:nvGrpSpPr>
      <p:grpSpPr>
        <a:xfrm>
          <a:off x="0" y="0"/>
          <a:ext cx="0" cy="0"/>
          <a:chOff x="0" y="0"/>
          <a:chExt cx="0" cy="0"/>
        </a:xfrm>
      </p:grpSpPr>
      <p:sp>
        <p:nvSpPr>
          <p:cNvPr id="106" name="Google Shape;106;p106"/>
          <p:cNvSpPr/>
          <p:nvPr/>
        </p:nvSpPr>
        <p:spPr>
          <a:xfrm rot="5400000" flipH="1">
            <a:off x="24840" y="-24774"/>
            <a:ext cx="2310434" cy="2360113"/>
          </a:xfrm>
          <a:custGeom>
            <a:avLst/>
            <a:gdLst/>
            <a:ahLst/>
            <a:cxnLst/>
            <a:rect l="l" t="t" r="r" b="b"/>
            <a:pathLst>
              <a:path w="41577" h="42471" extrusionOk="0">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6"/>
          <p:cNvSpPr/>
          <p:nvPr/>
        </p:nvSpPr>
        <p:spPr>
          <a:xfrm rot="5400000" flipH="1">
            <a:off x="5902170" y="1897985"/>
            <a:ext cx="3032226" cy="3458727"/>
          </a:xfrm>
          <a:custGeom>
            <a:avLst/>
            <a:gdLst/>
            <a:ahLst/>
            <a:cxnLst/>
            <a:rect l="l" t="t" r="r" b="b"/>
            <a:pathLst>
              <a:path w="33102" h="37758" extrusionOk="0">
                <a:moveTo>
                  <a:pt x="1" y="1"/>
                </a:moveTo>
                <a:lnTo>
                  <a:pt x="1" y="37757"/>
                </a:lnTo>
                <a:cubicBezTo>
                  <a:pt x="3322" y="28273"/>
                  <a:pt x="9391" y="25844"/>
                  <a:pt x="19797" y="20348"/>
                </a:cubicBezTo>
                <a:cubicBezTo>
                  <a:pt x="30202" y="14852"/>
                  <a:pt x="33101" y="8972"/>
                  <a:pt x="31056" y="1"/>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06"/>
          <p:cNvSpPr txBox="1">
            <a:spLocks noGrp="1"/>
          </p:cNvSpPr>
          <p:nvPr>
            <p:ph type="ctrTitle"/>
          </p:nvPr>
        </p:nvSpPr>
        <p:spPr>
          <a:xfrm flipH="1">
            <a:off x="1140763" y="2970025"/>
            <a:ext cx="20484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9" name="Google Shape;109;p106"/>
          <p:cNvSpPr txBox="1">
            <a:spLocks noGrp="1"/>
          </p:cNvSpPr>
          <p:nvPr>
            <p:ph type="subTitle" idx="1"/>
          </p:nvPr>
        </p:nvSpPr>
        <p:spPr>
          <a:xfrm flipH="1">
            <a:off x="1140746" y="3512450"/>
            <a:ext cx="2048400" cy="85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110" name="Google Shape;110;p106"/>
          <p:cNvSpPr txBox="1">
            <a:spLocks noGrp="1"/>
          </p:cNvSpPr>
          <p:nvPr>
            <p:ph type="ctrTitle" idx="2"/>
          </p:nvPr>
        </p:nvSpPr>
        <p:spPr>
          <a:xfrm flipH="1">
            <a:off x="3547763" y="2970025"/>
            <a:ext cx="20484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1" name="Google Shape;111;p106"/>
          <p:cNvSpPr txBox="1">
            <a:spLocks noGrp="1"/>
          </p:cNvSpPr>
          <p:nvPr>
            <p:ph type="subTitle" idx="3"/>
          </p:nvPr>
        </p:nvSpPr>
        <p:spPr>
          <a:xfrm flipH="1">
            <a:off x="3547742" y="3512450"/>
            <a:ext cx="2048400" cy="85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112" name="Google Shape;112;p106"/>
          <p:cNvSpPr txBox="1">
            <a:spLocks noGrp="1"/>
          </p:cNvSpPr>
          <p:nvPr>
            <p:ph type="ctrTitle" idx="4"/>
          </p:nvPr>
        </p:nvSpPr>
        <p:spPr>
          <a:xfrm flipH="1">
            <a:off x="5954801" y="2970025"/>
            <a:ext cx="20484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3" name="Google Shape;113;p106"/>
          <p:cNvSpPr txBox="1">
            <a:spLocks noGrp="1"/>
          </p:cNvSpPr>
          <p:nvPr>
            <p:ph type="subTitle" idx="5"/>
          </p:nvPr>
        </p:nvSpPr>
        <p:spPr>
          <a:xfrm flipH="1">
            <a:off x="5954775" y="3512450"/>
            <a:ext cx="2048400" cy="85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114" name="Google Shape;114;p106"/>
          <p:cNvSpPr txBox="1">
            <a:spLocks noGrp="1"/>
          </p:cNvSpPr>
          <p:nvPr>
            <p:ph type="title" idx="6"/>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
    <p:spTree>
      <p:nvGrpSpPr>
        <p:cNvPr id="1" name="Shape 115"/>
        <p:cNvGrpSpPr/>
        <p:nvPr/>
      </p:nvGrpSpPr>
      <p:grpSpPr>
        <a:xfrm>
          <a:off x="0" y="0"/>
          <a:ext cx="0" cy="0"/>
          <a:chOff x="0" y="0"/>
          <a:chExt cx="0" cy="0"/>
        </a:xfrm>
      </p:grpSpPr>
      <p:sp>
        <p:nvSpPr>
          <p:cNvPr id="116" name="Google Shape;116;p107"/>
          <p:cNvSpPr/>
          <p:nvPr/>
        </p:nvSpPr>
        <p:spPr>
          <a:xfrm rot="-5400000">
            <a:off x="-1019018" y="3311041"/>
            <a:ext cx="2851474" cy="813444"/>
          </a:xfrm>
          <a:custGeom>
            <a:avLst/>
            <a:gdLst/>
            <a:ahLst/>
            <a:cxnLst/>
            <a:rect l="l" t="t" r="r" b="b"/>
            <a:pathLst>
              <a:path w="59673" h="17023" extrusionOk="0">
                <a:moveTo>
                  <a:pt x="1" y="0"/>
                </a:moveTo>
                <a:lnTo>
                  <a:pt x="1" y="10300"/>
                </a:lnTo>
                <a:cubicBezTo>
                  <a:pt x="1816" y="14963"/>
                  <a:pt x="5927" y="17022"/>
                  <a:pt x="10137" y="17022"/>
                </a:cubicBezTo>
                <a:cubicBezTo>
                  <a:pt x="13923" y="17022"/>
                  <a:pt x="17789" y="15356"/>
                  <a:pt x="20137" y="12420"/>
                </a:cubicBezTo>
                <a:cubicBezTo>
                  <a:pt x="23652" y="8026"/>
                  <a:pt x="27201" y="4744"/>
                  <a:pt x="32830" y="4744"/>
                </a:cubicBezTo>
                <a:cubicBezTo>
                  <a:pt x="34252" y="4744"/>
                  <a:pt x="35808" y="4954"/>
                  <a:pt x="37529" y="5408"/>
                </a:cubicBezTo>
                <a:cubicBezTo>
                  <a:pt x="43485" y="6981"/>
                  <a:pt x="47292" y="8462"/>
                  <a:pt x="50664" y="8462"/>
                </a:cubicBezTo>
                <a:cubicBezTo>
                  <a:pt x="52120" y="8462"/>
                  <a:pt x="53496" y="8186"/>
                  <a:pt x="54928" y="7521"/>
                </a:cubicBezTo>
                <a:cubicBezTo>
                  <a:pt x="59672" y="5314"/>
                  <a:pt x="59672" y="0"/>
                  <a:pt x="59672" y="0"/>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07"/>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107"/>
          <p:cNvSpPr txBox="1">
            <a:spLocks noGrp="1"/>
          </p:cNvSpPr>
          <p:nvPr>
            <p:ph type="title" idx="2"/>
          </p:nvPr>
        </p:nvSpPr>
        <p:spPr>
          <a:xfrm>
            <a:off x="1170501" y="195934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9" name="Google Shape;119;p107"/>
          <p:cNvSpPr txBox="1">
            <a:spLocks noGrp="1"/>
          </p:cNvSpPr>
          <p:nvPr>
            <p:ph type="subTitle" idx="1"/>
          </p:nvPr>
        </p:nvSpPr>
        <p:spPr>
          <a:xfrm>
            <a:off x="913025" y="2407775"/>
            <a:ext cx="2356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a:endParaRPr/>
          </a:p>
        </p:txBody>
      </p:sp>
      <p:sp>
        <p:nvSpPr>
          <p:cNvPr id="120" name="Google Shape;120;p107"/>
          <p:cNvSpPr txBox="1">
            <a:spLocks noGrp="1"/>
          </p:cNvSpPr>
          <p:nvPr>
            <p:ph type="title" idx="3"/>
          </p:nvPr>
        </p:nvSpPr>
        <p:spPr>
          <a:xfrm>
            <a:off x="6131126" y="195934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1" name="Google Shape;121;p107"/>
          <p:cNvSpPr txBox="1">
            <a:spLocks noGrp="1"/>
          </p:cNvSpPr>
          <p:nvPr>
            <p:ph type="subTitle" idx="4"/>
          </p:nvPr>
        </p:nvSpPr>
        <p:spPr>
          <a:xfrm>
            <a:off x="5934350" y="2407775"/>
            <a:ext cx="2236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a:endParaRPr/>
          </a:p>
        </p:txBody>
      </p:sp>
      <p:sp>
        <p:nvSpPr>
          <p:cNvPr id="122" name="Google Shape;122;p107"/>
          <p:cNvSpPr txBox="1">
            <a:spLocks noGrp="1"/>
          </p:cNvSpPr>
          <p:nvPr>
            <p:ph type="title" idx="5"/>
          </p:nvPr>
        </p:nvSpPr>
        <p:spPr>
          <a:xfrm>
            <a:off x="3652288" y="3022385"/>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3" name="Google Shape;123;p107"/>
          <p:cNvSpPr txBox="1">
            <a:spLocks noGrp="1"/>
          </p:cNvSpPr>
          <p:nvPr>
            <p:ph type="subTitle" idx="6"/>
          </p:nvPr>
        </p:nvSpPr>
        <p:spPr>
          <a:xfrm>
            <a:off x="3394017" y="3470825"/>
            <a:ext cx="2356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a:endParaRPr/>
          </a:p>
        </p:txBody>
      </p:sp>
      <p:sp>
        <p:nvSpPr>
          <p:cNvPr id="124" name="Google Shape;124;p107"/>
          <p:cNvSpPr txBox="1">
            <a:spLocks noGrp="1"/>
          </p:cNvSpPr>
          <p:nvPr>
            <p:ph type="title" idx="7"/>
          </p:nvPr>
        </p:nvSpPr>
        <p:spPr>
          <a:xfrm>
            <a:off x="3651738" y="195934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5" name="Google Shape;125;p107"/>
          <p:cNvSpPr txBox="1">
            <a:spLocks noGrp="1"/>
          </p:cNvSpPr>
          <p:nvPr>
            <p:ph type="subTitle" idx="8"/>
          </p:nvPr>
        </p:nvSpPr>
        <p:spPr>
          <a:xfrm>
            <a:off x="3394338" y="2407775"/>
            <a:ext cx="2356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a:endParaRPr/>
          </a:p>
        </p:txBody>
      </p:sp>
      <p:sp>
        <p:nvSpPr>
          <p:cNvPr id="126" name="Google Shape;126;p107"/>
          <p:cNvSpPr txBox="1">
            <a:spLocks noGrp="1"/>
          </p:cNvSpPr>
          <p:nvPr>
            <p:ph type="title" idx="9"/>
          </p:nvPr>
        </p:nvSpPr>
        <p:spPr>
          <a:xfrm>
            <a:off x="1169738" y="3022385"/>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7" name="Google Shape;127;p107"/>
          <p:cNvSpPr txBox="1">
            <a:spLocks noGrp="1"/>
          </p:cNvSpPr>
          <p:nvPr>
            <p:ph type="subTitle" idx="13"/>
          </p:nvPr>
        </p:nvSpPr>
        <p:spPr>
          <a:xfrm>
            <a:off x="912225" y="3470825"/>
            <a:ext cx="2356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a:endParaRPr/>
          </a:p>
        </p:txBody>
      </p:sp>
      <p:sp>
        <p:nvSpPr>
          <p:cNvPr id="128" name="Google Shape;128;p107"/>
          <p:cNvSpPr txBox="1">
            <a:spLocks noGrp="1"/>
          </p:cNvSpPr>
          <p:nvPr>
            <p:ph type="title" idx="14"/>
          </p:nvPr>
        </p:nvSpPr>
        <p:spPr>
          <a:xfrm>
            <a:off x="6329600" y="3022388"/>
            <a:ext cx="14463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9" name="Google Shape;129;p107"/>
          <p:cNvSpPr txBox="1">
            <a:spLocks noGrp="1"/>
          </p:cNvSpPr>
          <p:nvPr>
            <p:ph type="subTitle" idx="15"/>
          </p:nvPr>
        </p:nvSpPr>
        <p:spPr>
          <a:xfrm>
            <a:off x="5875671" y="3470825"/>
            <a:ext cx="2356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108"/>
          <p:cNvSpPr/>
          <p:nvPr/>
        </p:nvSpPr>
        <p:spPr>
          <a:xfrm rot="5400000" flipH="1">
            <a:off x="5693572" y="1695845"/>
            <a:ext cx="5146274" cy="1754565"/>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FB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08"/>
          <p:cNvSpPr/>
          <p:nvPr/>
        </p:nvSpPr>
        <p:spPr>
          <a:xfrm flipH="1">
            <a:off x="19" y="0"/>
            <a:ext cx="4212025" cy="5143476"/>
          </a:xfrm>
          <a:custGeom>
            <a:avLst/>
            <a:gdLst/>
            <a:ahLst/>
            <a:cxnLst/>
            <a:rect l="l" t="t" r="r" b="b"/>
            <a:pathLst>
              <a:path w="39251" h="47931" extrusionOk="0">
                <a:moveTo>
                  <a:pt x="21033" y="0"/>
                </a:moveTo>
                <a:cubicBezTo>
                  <a:pt x="24804" y="8909"/>
                  <a:pt x="24227" y="19157"/>
                  <a:pt x="15856" y="27953"/>
                </a:cubicBezTo>
                <a:cubicBezTo>
                  <a:pt x="8909" y="35252"/>
                  <a:pt x="3511" y="39402"/>
                  <a:pt x="0" y="47931"/>
                </a:cubicBezTo>
                <a:lnTo>
                  <a:pt x="39251" y="47931"/>
                </a:lnTo>
                <a:lnTo>
                  <a:pt x="39251" y="0"/>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08"/>
          <p:cNvSpPr/>
          <p:nvPr/>
        </p:nvSpPr>
        <p:spPr>
          <a:xfrm rot="10800000">
            <a:off x="6304698" y="1196133"/>
            <a:ext cx="807612" cy="577801"/>
          </a:xfrm>
          <a:custGeom>
            <a:avLst/>
            <a:gdLst/>
            <a:ahLst/>
            <a:cxnLst/>
            <a:rect l="l" t="t" r="r" b="b"/>
            <a:pathLst>
              <a:path w="16893" h="12086" extrusionOk="0">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134" name="Google Shape;134;p108"/>
          <p:cNvSpPr txBox="1">
            <a:spLocks noGrp="1"/>
          </p:cNvSpPr>
          <p:nvPr>
            <p:ph type="title"/>
          </p:nvPr>
        </p:nvSpPr>
        <p:spPr>
          <a:xfrm>
            <a:off x="4654150" y="1524362"/>
            <a:ext cx="3770100" cy="1820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5" name="Google Shape;135;p108"/>
          <p:cNvSpPr txBox="1">
            <a:spLocks noGrp="1"/>
          </p:cNvSpPr>
          <p:nvPr>
            <p:ph type="subTitle" idx="1"/>
          </p:nvPr>
        </p:nvSpPr>
        <p:spPr>
          <a:xfrm>
            <a:off x="5656150" y="3556450"/>
            <a:ext cx="2768100" cy="469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6" name="Google Shape;136;p108"/>
          <p:cNvSpPr txBox="1">
            <a:spLocks noGrp="1"/>
          </p:cNvSpPr>
          <p:nvPr>
            <p:ph type="title" idx="2"/>
          </p:nvPr>
        </p:nvSpPr>
        <p:spPr>
          <a:xfrm flipH="1">
            <a:off x="6119950" y="636787"/>
            <a:ext cx="2304300" cy="1139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E87E45"/>
              </a:buClr>
              <a:buSzPts val="3600"/>
              <a:buNone/>
              <a:defRPr sz="7200"/>
            </a:lvl1pPr>
            <a:lvl2pPr lvl="1"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a:endParaRPr/>
          </a:p>
        </p:txBody>
      </p:sp>
      <p:sp>
        <p:nvSpPr>
          <p:cNvPr id="137" name="Google Shape;137;p108"/>
          <p:cNvSpPr/>
          <p:nvPr/>
        </p:nvSpPr>
        <p:spPr>
          <a:xfrm>
            <a:off x="3645498" y="1816375"/>
            <a:ext cx="2964468" cy="2120912"/>
          </a:xfrm>
          <a:custGeom>
            <a:avLst/>
            <a:gdLst/>
            <a:ahLst/>
            <a:cxnLst/>
            <a:rect l="l" t="t" r="r" b="b"/>
            <a:pathLst>
              <a:path w="16893" h="12086" extrusionOk="0">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109"/>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0" name="Google Shape;140;p109"/>
          <p:cNvSpPr/>
          <p:nvPr/>
        </p:nvSpPr>
        <p:spPr>
          <a:xfrm>
            <a:off x="7623550" y="0"/>
            <a:ext cx="1520413" cy="960299"/>
          </a:xfrm>
          <a:custGeom>
            <a:avLst/>
            <a:gdLst/>
            <a:ahLst/>
            <a:cxnLst/>
            <a:rect l="l" t="t" r="r" b="b"/>
            <a:pathLst>
              <a:path w="38046" h="24030" extrusionOk="0">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design ">
  <p:cSld name="TITLE_ONLY_1">
    <p:spTree>
      <p:nvGrpSpPr>
        <p:cNvPr id="1" name="Shape 141"/>
        <p:cNvGrpSpPr/>
        <p:nvPr/>
      </p:nvGrpSpPr>
      <p:grpSpPr>
        <a:xfrm>
          <a:off x="0" y="0"/>
          <a:ext cx="0" cy="0"/>
          <a:chOff x="0" y="0"/>
          <a:chExt cx="0" cy="0"/>
        </a:xfrm>
      </p:grpSpPr>
      <p:sp>
        <p:nvSpPr>
          <p:cNvPr id="142" name="Google Shape;142;p110"/>
          <p:cNvSpPr/>
          <p:nvPr/>
        </p:nvSpPr>
        <p:spPr>
          <a:xfrm>
            <a:off x="7239778" y="3190802"/>
            <a:ext cx="1904227" cy="1945172"/>
          </a:xfrm>
          <a:custGeom>
            <a:avLst/>
            <a:gdLst/>
            <a:ahLst/>
            <a:cxnLst/>
            <a:rect l="l" t="t" r="r" b="b"/>
            <a:pathLst>
              <a:path w="41577" h="42471" extrusionOk="0">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10"/>
          <p:cNvSpPr/>
          <p:nvPr/>
        </p:nvSpPr>
        <p:spPr>
          <a:xfrm>
            <a:off x="0" y="0"/>
            <a:ext cx="2675012" cy="966483"/>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10"/>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design 2">
  <p:cSld name="TITLE_ONLY_1_1">
    <p:spTree>
      <p:nvGrpSpPr>
        <p:cNvPr id="1" name="Shape 145"/>
        <p:cNvGrpSpPr/>
        <p:nvPr/>
      </p:nvGrpSpPr>
      <p:grpSpPr>
        <a:xfrm>
          <a:off x="0" y="0"/>
          <a:ext cx="0" cy="0"/>
          <a:chOff x="0" y="0"/>
          <a:chExt cx="0" cy="0"/>
        </a:xfrm>
      </p:grpSpPr>
      <p:sp>
        <p:nvSpPr>
          <p:cNvPr id="146" name="Google Shape;146;p111"/>
          <p:cNvSpPr/>
          <p:nvPr/>
        </p:nvSpPr>
        <p:spPr>
          <a:xfrm>
            <a:off x="4096400" y="0"/>
            <a:ext cx="5051471" cy="1722297"/>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11"/>
          <p:cNvSpPr/>
          <p:nvPr/>
        </p:nvSpPr>
        <p:spPr>
          <a:xfrm flipH="1">
            <a:off x="4" y="3707376"/>
            <a:ext cx="1327392" cy="1436105"/>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11"/>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design 3">
  <p:cSld name="TITLE_ONLY_1_1_1">
    <p:spTree>
      <p:nvGrpSpPr>
        <p:cNvPr id="1" name="Shape 149"/>
        <p:cNvGrpSpPr/>
        <p:nvPr/>
      </p:nvGrpSpPr>
      <p:grpSpPr>
        <a:xfrm>
          <a:off x="0" y="0"/>
          <a:ext cx="0" cy="0"/>
          <a:chOff x="0" y="0"/>
          <a:chExt cx="0" cy="0"/>
        </a:xfrm>
      </p:grpSpPr>
      <p:sp>
        <p:nvSpPr>
          <p:cNvPr id="150" name="Google Shape;150;p112"/>
          <p:cNvSpPr/>
          <p:nvPr/>
        </p:nvSpPr>
        <p:spPr>
          <a:xfrm rot="5400000" flipH="1">
            <a:off x="19026" y="-25799"/>
            <a:ext cx="1401457" cy="1431591"/>
          </a:xfrm>
          <a:custGeom>
            <a:avLst/>
            <a:gdLst/>
            <a:ahLst/>
            <a:cxnLst/>
            <a:rect l="l" t="t" r="r" b="b"/>
            <a:pathLst>
              <a:path w="41577" h="42471" extrusionOk="0">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12"/>
          <p:cNvSpPr/>
          <p:nvPr/>
        </p:nvSpPr>
        <p:spPr>
          <a:xfrm rot="10800000" flipH="1">
            <a:off x="6891026" y="3720503"/>
            <a:ext cx="2252989" cy="1422997"/>
          </a:xfrm>
          <a:custGeom>
            <a:avLst/>
            <a:gdLst/>
            <a:ahLst/>
            <a:cxnLst/>
            <a:rect l="l" t="t" r="r" b="b"/>
            <a:pathLst>
              <a:path w="38046" h="24030" extrusionOk="0">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12"/>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design 4">
  <p:cSld name="TITLE_ONLY_1_1_1_1">
    <p:spTree>
      <p:nvGrpSpPr>
        <p:cNvPr id="1" name="Shape 153"/>
        <p:cNvGrpSpPr/>
        <p:nvPr/>
      </p:nvGrpSpPr>
      <p:grpSpPr>
        <a:xfrm>
          <a:off x="0" y="0"/>
          <a:ext cx="0" cy="0"/>
          <a:chOff x="0" y="0"/>
          <a:chExt cx="0" cy="0"/>
        </a:xfrm>
      </p:grpSpPr>
      <p:sp>
        <p:nvSpPr>
          <p:cNvPr id="154" name="Google Shape;154;p113"/>
          <p:cNvSpPr/>
          <p:nvPr/>
        </p:nvSpPr>
        <p:spPr>
          <a:xfrm rot="10800000">
            <a:off x="7" y="3993653"/>
            <a:ext cx="1135943" cy="1149847"/>
          </a:xfrm>
          <a:custGeom>
            <a:avLst/>
            <a:gdLst/>
            <a:ahLst/>
            <a:cxnLst/>
            <a:rect l="l" t="t" r="r" b="b"/>
            <a:pathLst>
              <a:path w="37909" h="38373" extrusionOk="0">
                <a:moveTo>
                  <a:pt x="0" y="1"/>
                </a:moveTo>
                <a:cubicBezTo>
                  <a:pt x="106" y="687"/>
                  <a:pt x="229" y="1375"/>
                  <a:pt x="369" y="2064"/>
                </a:cubicBezTo>
                <a:cubicBezTo>
                  <a:pt x="3736" y="18816"/>
                  <a:pt x="14366" y="28216"/>
                  <a:pt x="23623" y="33358"/>
                </a:cubicBezTo>
                <a:cubicBezTo>
                  <a:pt x="28156" y="35874"/>
                  <a:pt x="32988" y="37540"/>
                  <a:pt x="37908" y="38373"/>
                </a:cubicBezTo>
                <a:lnTo>
                  <a:pt x="37908" y="1"/>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13"/>
          <p:cNvSpPr/>
          <p:nvPr/>
        </p:nvSpPr>
        <p:spPr>
          <a:xfrm rot="-5400000">
            <a:off x="5702519" y="1702008"/>
            <a:ext cx="5160623" cy="1722361"/>
          </a:xfrm>
          <a:custGeom>
            <a:avLst/>
            <a:gdLst/>
            <a:ahLst/>
            <a:cxnLst/>
            <a:rect l="l" t="t" r="r" b="b"/>
            <a:pathLst>
              <a:path w="71895" h="23995" extrusionOk="0">
                <a:moveTo>
                  <a:pt x="21214" y="0"/>
                </a:moveTo>
                <a:cubicBezTo>
                  <a:pt x="18150" y="0"/>
                  <a:pt x="15133" y="613"/>
                  <a:pt x="12269" y="1887"/>
                </a:cubicBezTo>
                <a:cubicBezTo>
                  <a:pt x="2418" y="6270"/>
                  <a:pt x="0" y="17732"/>
                  <a:pt x="0" y="17732"/>
                </a:cubicBezTo>
                <a:lnTo>
                  <a:pt x="0" y="23995"/>
                </a:lnTo>
                <a:lnTo>
                  <a:pt x="71894" y="23995"/>
                </a:lnTo>
                <a:lnTo>
                  <a:pt x="71894" y="15969"/>
                </a:lnTo>
                <a:cubicBezTo>
                  <a:pt x="69535" y="17370"/>
                  <a:pt x="66828" y="17986"/>
                  <a:pt x="63951" y="17986"/>
                </a:cubicBezTo>
                <a:cubicBezTo>
                  <a:pt x="56074" y="17986"/>
                  <a:pt x="46926" y="13373"/>
                  <a:pt x="40161" y="7661"/>
                </a:cubicBezTo>
                <a:cubicBezTo>
                  <a:pt x="34286" y="2703"/>
                  <a:pt x="27647" y="0"/>
                  <a:pt x="21214" y="0"/>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13"/>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design 5">
  <p:cSld name="TITLE_ONLY_1_1_1_1_1">
    <p:spTree>
      <p:nvGrpSpPr>
        <p:cNvPr id="1" name="Shape 157"/>
        <p:cNvGrpSpPr/>
        <p:nvPr/>
      </p:nvGrpSpPr>
      <p:grpSpPr>
        <a:xfrm>
          <a:off x="0" y="0"/>
          <a:ext cx="0" cy="0"/>
          <a:chOff x="0" y="0"/>
          <a:chExt cx="0" cy="0"/>
        </a:xfrm>
      </p:grpSpPr>
      <p:sp>
        <p:nvSpPr>
          <p:cNvPr id="158" name="Google Shape;158;p114"/>
          <p:cNvSpPr/>
          <p:nvPr/>
        </p:nvSpPr>
        <p:spPr>
          <a:xfrm>
            <a:off x="7105950" y="2086750"/>
            <a:ext cx="2037963" cy="3056755"/>
          </a:xfrm>
          <a:custGeom>
            <a:avLst/>
            <a:gdLst/>
            <a:ahLst/>
            <a:cxnLst/>
            <a:rect l="l" t="t" r="r" b="b"/>
            <a:pathLst>
              <a:path w="16141" h="24210" extrusionOk="0">
                <a:moveTo>
                  <a:pt x="16141" y="0"/>
                </a:moveTo>
                <a:cubicBezTo>
                  <a:pt x="5570" y="1350"/>
                  <a:pt x="0" y="9861"/>
                  <a:pt x="1321" y="19259"/>
                </a:cubicBezTo>
                <a:cubicBezTo>
                  <a:pt x="1729" y="21075"/>
                  <a:pt x="2351" y="22723"/>
                  <a:pt x="3145" y="24209"/>
                </a:cubicBezTo>
                <a:lnTo>
                  <a:pt x="16141" y="24209"/>
                </a:lnTo>
                <a:lnTo>
                  <a:pt x="16141" y="0"/>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14"/>
          <p:cNvSpPr/>
          <p:nvPr/>
        </p:nvSpPr>
        <p:spPr>
          <a:xfrm rot="5400000">
            <a:off x="-1719131" y="1702008"/>
            <a:ext cx="5160623" cy="1722361"/>
          </a:xfrm>
          <a:custGeom>
            <a:avLst/>
            <a:gdLst/>
            <a:ahLst/>
            <a:cxnLst/>
            <a:rect l="l" t="t" r="r" b="b"/>
            <a:pathLst>
              <a:path w="71895" h="23995" extrusionOk="0">
                <a:moveTo>
                  <a:pt x="21214" y="0"/>
                </a:moveTo>
                <a:cubicBezTo>
                  <a:pt x="18150" y="0"/>
                  <a:pt x="15133" y="613"/>
                  <a:pt x="12269" y="1887"/>
                </a:cubicBezTo>
                <a:cubicBezTo>
                  <a:pt x="2418" y="6270"/>
                  <a:pt x="0" y="17732"/>
                  <a:pt x="0" y="17732"/>
                </a:cubicBezTo>
                <a:lnTo>
                  <a:pt x="0" y="23995"/>
                </a:lnTo>
                <a:lnTo>
                  <a:pt x="71894" y="23995"/>
                </a:lnTo>
                <a:lnTo>
                  <a:pt x="71894" y="15969"/>
                </a:lnTo>
                <a:cubicBezTo>
                  <a:pt x="69535" y="17370"/>
                  <a:pt x="66828" y="17986"/>
                  <a:pt x="63951" y="17986"/>
                </a:cubicBezTo>
                <a:cubicBezTo>
                  <a:pt x="56074" y="17986"/>
                  <a:pt x="46926" y="13373"/>
                  <a:pt x="40161" y="7661"/>
                </a:cubicBezTo>
                <a:cubicBezTo>
                  <a:pt x="34286" y="2703"/>
                  <a:pt x="27647" y="0"/>
                  <a:pt x="21214" y="0"/>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14"/>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design 6">
  <p:cSld name="TITLE_ONLY_1_1_1_1_1_1">
    <p:spTree>
      <p:nvGrpSpPr>
        <p:cNvPr id="1" name="Shape 161"/>
        <p:cNvGrpSpPr/>
        <p:nvPr/>
      </p:nvGrpSpPr>
      <p:grpSpPr>
        <a:xfrm>
          <a:off x="0" y="0"/>
          <a:ext cx="0" cy="0"/>
          <a:chOff x="0" y="0"/>
          <a:chExt cx="0" cy="0"/>
        </a:xfrm>
      </p:grpSpPr>
      <p:sp>
        <p:nvSpPr>
          <p:cNvPr id="162" name="Google Shape;162;p115"/>
          <p:cNvSpPr/>
          <p:nvPr/>
        </p:nvSpPr>
        <p:spPr>
          <a:xfrm>
            <a:off x="13" y="1125875"/>
            <a:ext cx="9144070" cy="4017631"/>
          </a:xfrm>
          <a:custGeom>
            <a:avLst/>
            <a:gdLst/>
            <a:ahLst/>
            <a:cxnLst/>
            <a:rect l="l" t="t" r="r" b="b"/>
            <a:pathLst>
              <a:path w="71821" h="31556" extrusionOk="0">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15"/>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9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9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design 7">
  <p:cSld name="TITLE_ONLY_1_1_1_1_1_1_1">
    <p:spTree>
      <p:nvGrpSpPr>
        <p:cNvPr id="1" name="Shape 164"/>
        <p:cNvGrpSpPr/>
        <p:nvPr/>
      </p:nvGrpSpPr>
      <p:grpSpPr>
        <a:xfrm>
          <a:off x="0" y="0"/>
          <a:ext cx="0" cy="0"/>
          <a:chOff x="0" y="0"/>
          <a:chExt cx="0" cy="0"/>
        </a:xfrm>
      </p:grpSpPr>
      <p:sp>
        <p:nvSpPr>
          <p:cNvPr id="165" name="Google Shape;165;p116"/>
          <p:cNvSpPr/>
          <p:nvPr/>
        </p:nvSpPr>
        <p:spPr>
          <a:xfrm>
            <a:off x="0" y="1171175"/>
            <a:ext cx="2299013" cy="3972304"/>
          </a:xfrm>
          <a:custGeom>
            <a:avLst/>
            <a:gdLst/>
            <a:ahLst/>
            <a:cxnLst/>
            <a:rect l="l" t="t" r="r" b="b"/>
            <a:pathLst>
              <a:path w="18257" h="31545" extrusionOk="0">
                <a:moveTo>
                  <a:pt x="0" y="1"/>
                </a:moveTo>
                <a:lnTo>
                  <a:pt x="0" y="31544"/>
                </a:lnTo>
                <a:lnTo>
                  <a:pt x="15474" y="31544"/>
                </a:lnTo>
                <a:cubicBezTo>
                  <a:pt x="18257" y="20749"/>
                  <a:pt x="16110" y="7817"/>
                  <a:pt x="7588" y="2594"/>
                </a:cubicBezTo>
                <a:cubicBezTo>
                  <a:pt x="4801" y="886"/>
                  <a:pt x="2303" y="106"/>
                  <a:pt x="0" y="1"/>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16"/>
          <p:cNvSpPr/>
          <p:nvPr/>
        </p:nvSpPr>
        <p:spPr>
          <a:xfrm rot="-5400000">
            <a:off x="8051650" y="-137775"/>
            <a:ext cx="954575" cy="1230100"/>
          </a:xfrm>
          <a:custGeom>
            <a:avLst/>
            <a:gdLst/>
            <a:ahLst/>
            <a:cxnLst/>
            <a:rect l="l" t="t" r="r" b="b"/>
            <a:pathLst>
              <a:path w="38183" h="49204" extrusionOk="0">
                <a:moveTo>
                  <a:pt x="38183" y="1"/>
                </a:moveTo>
                <a:cubicBezTo>
                  <a:pt x="18795" y="4415"/>
                  <a:pt x="3662" y="20067"/>
                  <a:pt x="637" y="39965"/>
                </a:cubicBezTo>
                <a:cubicBezTo>
                  <a:pt x="155" y="43127"/>
                  <a:pt x="1" y="46234"/>
                  <a:pt x="138" y="49203"/>
                </a:cubicBezTo>
                <a:lnTo>
                  <a:pt x="38183" y="49203"/>
                </a:lnTo>
                <a:lnTo>
                  <a:pt x="38183" y="1"/>
                </a:lnTo>
                <a:close/>
              </a:path>
            </a:pathLst>
          </a:custGeom>
          <a:solidFill>
            <a:srgbClr val="E6B8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16"/>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design 8">
  <p:cSld name="TITLE_ONLY_1_1_1_1_1_1_1_1">
    <p:spTree>
      <p:nvGrpSpPr>
        <p:cNvPr id="1" name="Shape 168"/>
        <p:cNvGrpSpPr/>
        <p:nvPr/>
      </p:nvGrpSpPr>
      <p:grpSpPr>
        <a:xfrm>
          <a:off x="0" y="0"/>
          <a:ext cx="0" cy="0"/>
          <a:chOff x="0" y="0"/>
          <a:chExt cx="0" cy="0"/>
        </a:xfrm>
      </p:grpSpPr>
      <p:sp>
        <p:nvSpPr>
          <p:cNvPr id="169" name="Google Shape;169;p117"/>
          <p:cNvSpPr/>
          <p:nvPr/>
        </p:nvSpPr>
        <p:spPr>
          <a:xfrm rot="10800000" flipH="1">
            <a:off x="8196275" y="4184175"/>
            <a:ext cx="947725" cy="959325"/>
          </a:xfrm>
          <a:custGeom>
            <a:avLst/>
            <a:gdLst/>
            <a:ahLst/>
            <a:cxnLst/>
            <a:rect l="l" t="t" r="r" b="b"/>
            <a:pathLst>
              <a:path w="37909" h="38373" extrusionOk="0">
                <a:moveTo>
                  <a:pt x="0" y="1"/>
                </a:moveTo>
                <a:cubicBezTo>
                  <a:pt x="106" y="687"/>
                  <a:pt x="229" y="1375"/>
                  <a:pt x="369" y="2064"/>
                </a:cubicBezTo>
                <a:cubicBezTo>
                  <a:pt x="3736" y="18816"/>
                  <a:pt x="14366" y="28216"/>
                  <a:pt x="23623" y="33358"/>
                </a:cubicBezTo>
                <a:cubicBezTo>
                  <a:pt x="28156" y="35874"/>
                  <a:pt x="32988" y="37540"/>
                  <a:pt x="37908" y="38373"/>
                </a:cubicBezTo>
                <a:lnTo>
                  <a:pt x="37908" y="1"/>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17"/>
          <p:cNvSpPr/>
          <p:nvPr/>
        </p:nvSpPr>
        <p:spPr>
          <a:xfrm rot="-5400000">
            <a:off x="-175200" y="175200"/>
            <a:ext cx="951150" cy="600750"/>
          </a:xfrm>
          <a:custGeom>
            <a:avLst/>
            <a:gdLst/>
            <a:ahLst/>
            <a:cxnLst/>
            <a:rect l="l" t="t" r="r" b="b"/>
            <a:pathLst>
              <a:path w="38046" h="24030" extrusionOk="0">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E6B8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17"/>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2"/>
        <p:cNvGrpSpPr/>
        <p:nvPr/>
      </p:nvGrpSpPr>
      <p:grpSpPr>
        <a:xfrm>
          <a:off x="0" y="0"/>
          <a:ext cx="0" cy="0"/>
          <a:chOff x="0" y="0"/>
          <a:chExt cx="0" cy="0"/>
        </a:xfrm>
      </p:grpSpPr>
      <p:sp>
        <p:nvSpPr>
          <p:cNvPr id="173" name="Google Shape;173;p118"/>
          <p:cNvSpPr/>
          <p:nvPr/>
        </p:nvSpPr>
        <p:spPr>
          <a:xfrm>
            <a:off x="4528424" y="2063522"/>
            <a:ext cx="2961886" cy="2178058"/>
          </a:xfrm>
          <a:custGeom>
            <a:avLst/>
            <a:gdLst/>
            <a:ahLst/>
            <a:cxnLst/>
            <a:rect l="l" t="t" r="r" b="b"/>
            <a:pathLst>
              <a:path w="16498" h="12132" extrusionOk="0">
                <a:moveTo>
                  <a:pt x="7973" y="1"/>
                </a:moveTo>
                <a:cubicBezTo>
                  <a:pt x="7489" y="1"/>
                  <a:pt x="7030" y="47"/>
                  <a:pt x="6606" y="126"/>
                </a:cubicBezTo>
                <a:cubicBezTo>
                  <a:pt x="3445" y="716"/>
                  <a:pt x="576" y="3394"/>
                  <a:pt x="100" y="6519"/>
                </a:cubicBezTo>
                <a:cubicBezTo>
                  <a:pt x="26" y="7013"/>
                  <a:pt x="1" y="7501"/>
                  <a:pt x="23" y="7969"/>
                </a:cubicBezTo>
                <a:cubicBezTo>
                  <a:pt x="112" y="9903"/>
                  <a:pt x="1424" y="12132"/>
                  <a:pt x="4189" y="12132"/>
                </a:cubicBezTo>
                <a:cubicBezTo>
                  <a:pt x="4828" y="12132"/>
                  <a:pt x="5545" y="12012"/>
                  <a:pt x="6342" y="11743"/>
                </a:cubicBezTo>
                <a:cubicBezTo>
                  <a:pt x="9464" y="10688"/>
                  <a:pt x="14252" y="11303"/>
                  <a:pt x="15724" y="7969"/>
                </a:cubicBezTo>
                <a:cubicBezTo>
                  <a:pt x="16497" y="6214"/>
                  <a:pt x="15097" y="3742"/>
                  <a:pt x="13112" y="1998"/>
                </a:cubicBezTo>
                <a:cubicBezTo>
                  <a:pt x="11406" y="499"/>
                  <a:pt x="9558" y="1"/>
                  <a:pt x="7973" y="1"/>
                </a:cubicBezTo>
                <a:close/>
              </a:path>
            </a:pathLst>
          </a:custGeom>
          <a:solidFill>
            <a:srgbClr val="E6B8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18"/>
          <p:cNvSpPr/>
          <p:nvPr/>
        </p:nvSpPr>
        <p:spPr>
          <a:xfrm rot="5400000" flipH="1">
            <a:off x="6714033" y="2713533"/>
            <a:ext cx="2270301" cy="2589632"/>
          </a:xfrm>
          <a:custGeom>
            <a:avLst/>
            <a:gdLst/>
            <a:ahLst/>
            <a:cxnLst/>
            <a:rect l="l" t="t" r="r" b="b"/>
            <a:pathLst>
              <a:path w="33102" h="37758" extrusionOk="0">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8"/>
          <p:cNvSpPr/>
          <p:nvPr/>
        </p:nvSpPr>
        <p:spPr>
          <a:xfrm rot="10800000" flipH="1">
            <a:off x="0" y="4168375"/>
            <a:ext cx="1265300" cy="975125"/>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7" name="Google Shape;177;p1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04800" algn="ctr">
              <a:lnSpc>
                <a:spcPct val="115000"/>
              </a:lnSpc>
              <a:spcBef>
                <a:spcPts val="0"/>
              </a:spcBef>
              <a:spcAft>
                <a:spcPts val="0"/>
              </a:spcAft>
              <a:buSzPts val="1200"/>
              <a:buChar char="●"/>
              <a:defRPr/>
            </a:lvl1pPr>
            <a:lvl2pPr marL="914400" lvl="1" indent="-304800" algn="ctr">
              <a:lnSpc>
                <a:spcPct val="115000"/>
              </a:lnSpc>
              <a:spcBef>
                <a:spcPts val="1600"/>
              </a:spcBef>
              <a:spcAft>
                <a:spcPts val="0"/>
              </a:spcAft>
              <a:buSzPts val="1200"/>
              <a:buChar char="○"/>
              <a:defRPr/>
            </a:lvl2pPr>
            <a:lvl3pPr marL="1371600" lvl="2" indent="-304800" algn="ctr">
              <a:lnSpc>
                <a:spcPct val="115000"/>
              </a:lnSpc>
              <a:spcBef>
                <a:spcPts val="1600"/>
              </a:spcBef>
              <a:spcAft>
                <a:spcPts val="0"/>
              </a:spcAft>
              <a:buSzPts val="1200"/>
              <a:buChar char="■"/>
              <a:defRPr/>
            </a:lvl3pPr>
            <a:lvl4pPr marL="1828800" lvl="3" indent="-304800" algn="ctr">
              <a:lnSpc>
                <a:spcPct val="115000"/>
              </a:lnSpc>
              <a:spcBef>
                <a:spcPts val="1600"/>
              </a:spcBef>
              <a:spcAft>
                <a:spcPts val="0"/>
              </a:spcAft>
              <a:buSzPts val="1200"/>
              <a:buChar char="●"/>
              <a:defRPr/>
            </a:lvl4pPr>
            <a:lvl5pPr marL="2286000" lvl="4" indent="-304800" algn="ctr">
              <a:lnSpc>
                <a:spcPct val="115000"/>
              </a:lnSpc>
              <a:spcBef>
                <a:spcPts val="1600"/>
              </a:spcBef>
              <a:spcAft>
                <a:spcPts val="0"/>
              </a:spcAft>
              <a:buSzPts val="1200"/>
              <a:buChar char="○"/>
              <a:defRPr/>
            </a:lvl5pPr>
            <a:lvl6pPr marL="2743200" lvl="5" indent="-304800" algn="ctr">
              <a:lnSpc>
                <a:spcPct val="115000"/>
              </a:lnSpc>
              <a:spcBef>
                <a:spcPts val="1600"/>
              </a:spcBef>
              <a:spcAft>
                <a:spcPts val="0"/>
              </a:spcAft>
              <a:buSzPts val="1200"/>
              <a:buChar char="■"/>
              <a:defRPr/>
            </a:lvl6pPr>
            <a:lvl7pPr marL="3200400" lvl="6" indent="-304800" algn="ctr">
              <a:lnSpc>
                <a:spcPct val="115000"/>
              </a:lnSpc>
              <a:spcBef>
                <a:spcPts val="1600"/>
              </a:spcBef>
              <a:spcAft>
                <a:spcPts val="0"/>
              </a:spcAft>
              <a:buSzPts val="1200"/>
              <a:buChar char="●"/>
              <a:defRPr/>
            </a:lvl7pPr>
            <a:lvl8pPr marL="3657600" lvl="7" indent="-304800" algn="ctr">
              <a:lnSpc>
                <a:spcPct val="115000"/>
              </a:lnSpc>
              <a:spcBef>
                <a:spcPts val="1600"/>
              </a:spcBef>
              <a:spcAft>
                <a:spcPts val="0"/>
              </a:spcAft>
              <a:buSzPts val="1200"/>
              <a:buChar char="○"/>
              <a:defRPr/>
            </a:lvl8pPr>
            <a:lvl9pPr marL="4114800" lvl="8" indent="-304800" algn="ctr">
              <a:lnSpc>
                <a:spcPct val="115000"/>
              </a:lnSpc>
              <a:spcBef>
                <a:spcPts val="1600"/>
              </a:spcBef>
              <a:spcAft>
                <a:spcPts val="1600"/>
              </a:spcAft>
              <a:buSzPts val="12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SECTION_TITLE_AND_DESCRIPTION_1_1">
    <p:spTree>
      <p:nvGrpSpPr>
        <p:cNvPr id="1" name="Shape 178"/>
        <p:cNvGrpSpPr/>
        <p:nvPr/>
      </p:nvGrpSpPr>
      <p:grpSpPr>
        <a:xfrm>
          <a:off x="0" y="0"/>
          <a:ext cx="0" cy="0"/>
          <a:chOff x="0" y="0"/>
          <a:chExt cx="0" cy="0"/>
        </a:xfrm>
      </p:grpSpPr>
      <p:sp>
        <p:nvSpPr>
          <p:cNvPr id="179" name="Google Shape;179;p119"/>
          <p:cNvSpPr/>
          <p:nvPr/>
        </p:nvSpPr>
        <p:spPr>
          <a:xfrm>
            <a:off x="0" y="2909975"/>
            <a:ext cx="2796765" cy="2241910"/>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19"/>
          <p:cNvSpPr/>
          <p:nvPr/>
        </p:nvSpPr>
        <p:spPr>
          <a:xfrm>
            <a:off x="1720951" y="1039928"/>
            <a:ext cx="1592964" cy="1171405"/>
          </a:xfrm>
          <a:custGeom>
            <a:avLst/>
            <a:gdLst/>
            <a:ahLst/>
            <a:cxnLst/>
            <a:rect l="l" t="t" r="r" b="b"/>
            <a:pathLst>
              <a:path w="16498" h="12132" extrusionOk="0">
                <a:moveTo>
                  <a:pt x="7973" y="1"/>
                </a:moveTo>
                <a:cubicBezTo>
                  <a:pt x="7489" y="1"/>
                  <a:pt x="7030" y="47"/>
                  <a:pt x="6606" y="126"/>
                </a:cubicBezTo>
                <a:cubicBezTo>
                  <a:pt x="3445" y="716"/>
                  <a:pt x="576" y="3394"/>
                  <a:pt x="100" y="6519"/>
                </a:cubicBezTo>
                <a:cubicBezTo>
                  <a:pt x="26" y="7013"/>
                  <a:pt x="1" y="7501"/>
                  <a:pt x="23" y="7969"/>
                </a:cubicBezTo>
                <a:cubicBezTo>
                  <a:pt x="112" y="9903"/>
                  <a:pt x="1424" y="12132"/>
                  <a:pt x="4189" y="12132"/>
                </a:cubicBezTo>
                <a:cubicBezTo>
                  <a:pt x="4828" y="12132"/>
                  <a:pt x="5545" y="12012"/>
                  <a:pt x="6342" y="11743"/>
                </a:cubicBezTo>
                <a:cubicBezTo>
                  <a:pt x="9464" y="10688"/>
                  <a:pt x="14252" y="11303"/>
                  <a:pt x="15724" y="7969"/>
                </a:cubicBezTo>
                <a:cubicBezTo>
                  <a:pt x="16497" y="6214"/>
                  <a:pt x="15097" y="3742"/>
                  <a:pt x="13112" y="1998"/>
                </a:cubicBezTo>
                <a:cubicBezTo>
                  <a:pt x="11406" y="499"/>
                  <a:pt x="9558" y="1"/>
                  <a:pt x="7973" y="1"/>
                </a:cubicBezTo>
                <a:close/>
              </a:path>
            </a:pathLst>
          </a:custGeom>
          <a:solidFill>
            <a:srgbClr val="E6B8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19"/>
          <p:cNvSpPr/>
          <p:nvPr/>
        </p:nvSpPr>
        <p:spPr>
          <a:xfrm rot="-5400000" flipH="1">
            <a:off x="5432535" y="1440410"/>
            <a:ext cx="5157107" cy="2265879"/>
          </a:xfrm>
          <a:custGeom>
            <a:avLst/>
            <a:gdLst/>
            <a:ahLst/>
            <a:cxnLst/>
            <a:rect l="l" t="t" r="r" b="b"/>
            <a:pathLst>
              <a:path w="71821" h="31556" extrusionOk="0">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182" name="Google Shape;182;p119"/>
          <p:cNvSpPr txBox="1">
            <a:spLocks noGrp="1"/>
          </p:cNvSpPr>
          <p:nvPr>
            <p:ph type="title"/>
          </p:nvPr>
        </p:nvSpPr>
        <p:spPr>
          <a:xfrm flipH="1">
            <a:off x="1790399" y="1138000"/>
            <a:ext cx="22827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183" name="Google Shape;183;p119"/>
          <p:cNvSpPr txBox="1">
            <a:spLocks noGrp="1"/>
          </p:cNvSpPr>
          <p:nvPr>
            <p:ph type="subTitle" idx="1"/>
          </p:nvPr>
        </p:nvSpPr>
        <p:spPr>
          <a:xfrm flipH="1">
            <a:off x="1720949" y="1714050"/>
            <a:ext cx="2421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4" name="Google Shape;184;p119"/>
          <p:cNvSpPr txBox="1">
            <a:spLocks noGrp="1"/>
          </p:cNvSpPr>
          <p:nvPr>
            <p:ph type="title" idx="2"/>
          </p:nvPr>
        </p:nvSpPr>
        <p:spPr>
          <a:xfrm flipH="1">
            <a:off x="5070899" y="1138000"/>
            <a:ext cx="22827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185" name="Google Shape;185;p119"/>
          <p:cNvSpPr txBox="1">
            <a:spLocks noGrp="1"/>
          </p:cNvSpPr>
          <p:nvPr>
            <p:ph type="subTitle" idx="3"/>
          </p:nvPr>
        </p:nvSpPr>
        <p:spPr>
          <a:xfrm flipH="1">
            <a:off x="5001449" y="1714050"/>
            <a:ext cx="2421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6" name="Google Shape;186;p119"/>
          <p:cNvSpPr txBox="1">
            <a:spLocks noGrp="1"/>
          </p:cNvSpPr>
          <p:nvPr>
            <p:ph type="title" idx="4"/>
          </p:nvPr>
        </p:nvSpPr>
        <p:spPr>
          <a:xfrm flipH="1">
            <a:off x="1790399" y="2954700"/>
            <a:ext cx="22827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187" name="Google Shape;187;p119"/>
          <p:cNvSpPr txBox="1">
            <a:spLocks noGrp="1"/>
          </p:cNvSpPr>
          <p:nvPr>
            <p:ph type="subTitle" idx="5"/>
          </p:nvPr>
        </p:nvSpPr>
        <p:spPr>
          <a:xfrm flipH="1">
            <a:off x="1720949" y="3530750"/>
            <a:ext cx="2421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8" name="Google Shape;188;p119"/>
          <p:cNvSpPr txBox="1">
            <a:spLocks noGrp="1"/>
          </p:cNvSpPr>
          <p:nvPr>
            <p:ph type="title" idx="6"/>
          </p:nvPr>
        </p:nvSpPr>
        <p:spPr>
          <a:xfrm flipH="1">
            <a:off x="5070899" y="2954700"/>
            <a:ext cx="22827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a:endParaRPr/>
          </a:p>
        </p:txBody>
      </p:sp>
      <p:sp>
        <p:nvSpPr>
          <p:cNvPr id="189" name="Google Shape;189;p119"/>
          <p:cNvSpPr txBox="1">
            <a:spLocks noGrp="1"/>
          </p:cNvSpPr>
          <p:nvPr>
            <p:ph type="subTitle" idx="7"/>
          </p:nvPr>
        </p:nvSpPr>
        <p:spPr>
          <a:xfrm flipH="1">
            <a:off x="5001449" y="3530750"/>
            <a:ext cx="2421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design 9">
  <p:cSld name="TITLE_ONLY_1_1_1_1_1_1_1_1_1">
    <p:spTree>
      <p:nvGrpSpPr>
        <p:cNvPr id="1" name="Shape 190"/>
        <p:cNvGrpSpPr/>
        <p:nvPr/>
      </p:nvGrpSpPr>
      <p:grpSpPr>
        <a:xfrm>
          <a:off x="0" y="0"/>
          <a:ext cx="0" cy="0"/>
          <a:chOff x="0" y="0"/>
          <a:chExt cx="0" cy="0"/>
        </a:xfrm>
      </p:grpSpPr>
      <p:sp>
        <p:nvSpPr>
          <p:cNvPr id="191" name="Google Shape;191;p120"/>
          <p:cNvSpPr/>
          <p:nvPr/>
        </p:nvSpPr>
        <p:spPr>
          <a:xfrm>
            <a:off x="7623550" y="0"/>
            <a:ext cx="1520413" cy="960299"/>
          </a:xfrm>
          <a:custGeom>
            <a:avLst/>
            <a:gdLst/>
            <a:ahLst/>
            <a:cxnLst/>
            <a:rect l="l" t="t" r="r" b="b"/>
            <a:pathLst>
              <a:path w="38046" h="24030" extrusionOk="0">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0"/>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3"/>
        <p:cNvGrpSpPr/>
        <p:nvPr/>
      </p:nvGrpSpPr>
      <p:grpSpPr>
        <a:xfrm>
          <a:off x="0" y="0"/>
          <a:ext cx="0" cy="0"/>
          <a:chOff x="0" y="0"/>
          <a:chExt cx="0" cy="0"/>
        </a:xfrm>
      </p:grpSpPr>
      <p:sp>
        <p:nvSpPr>
          <p:cNvPr id="194" name="Google Shape;194;p121"/>
          <p:cNvSpPr/>
          <p:nvPr/>
        </p:nvSpPr>
        <p:spPr>
          <a:xfrm flipH="1">
            <a:off x="12" y="0"/>
            <a:ext cx="4754092" cy="5143450"/>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1"/>
          <p:cNvSpPr/>
          <p:nvPr/>
        </p:nvSpPr>
        <p:spPr>
          <a:xfrm>
            <a:off x="930723" y="2554875"/>
            <a:ext cx="2964468" cy="2120912"/>
          </a:xfrm>
          <a:custGeom>
            <a:avLst/>
            <a:gdLst/>
            <a:ahLst/>
            <a:cxnLst/>
            <a:rect l="l" t="t" r="r" b="b"/>
            <a:pathLst>
              <a:path w="16893" h="12086" extrusionOk="0">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196" name="Google Shape;196;p121"/>
          <p:cNvSpPr txBox="1">
            <a:spLocks noGrp="1"/>
          </p:cNvSpPr>
          <p:nvPr>
            <p:ph type="title"/>
          </p:nvPr>
        </p:nvSpPr>
        <p:spPr>
          <a:xfrm>
            <a:off x="719775" y="2587525"/>
            <a:ext cx="2446500" cy="18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24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97"/>
        <p:cNvGrpSpPr/>
        <p:nvPr/>
      </p:nvGrpSpPr>
      <p:grpSpPr>
        <a:xfrm>
          <a:off x="0" y="0"/>
          <a:ext cx="0" cy="0"/>
          <a:chOff x="0" y="0"/>
          <a:chExt cx="0" cy="0"/>
        </a:xfrm>
      </p:grpSpPr>
      <p:sp>
        <p:nvSpPr>
          <p:cNvPr id="198" name="Google Shape;198;p122"/>
          <p:cNvSpPr/>
          <p:nvPr/>
        </p:nvSpPr>
        <p:spPr>
          <a:xfrm rot="2830185">
            <a:off x="2017641" y="1279728"/>
            <a:ext cx="4230620" cy="3110951"/>
          </a:xfrm>
          <a:custGeom>
            <a:avLst/>
            <a:gdLst/>
            <a:ahLst/>
            <a:cxnLst/>
            <a:rect l="l" t="t" r="r" b="b"/>
            <a:pathLst>
              <a:path w="16498" h="12132" extrusionOk="0">
                <a:moveTo>
                  <a:pt x="7974" y="1"/>
                </a:moveTo>
                <a:cubicBezTo>
                  <a:pt x="7490" y="1"/>
                  <a:pt x="7030" y="47"/>
                  <a:pt x="6606" y="126"/>
                </a:cubicBezTo>
                <a:cubicBezTo>
                  <a:pt x="3445" y="715"/>
                  <a:pt x="576" y="3394"/>
                  <a:pt x="100" y="6518"/>
                </a:cubicBezTo>
                <a:cubicBezTo>
                  <a:pt x="26" y="7013"/>
                  <a:pt x="1" y="7504"/>
                  <a:pt x="23" y="7969"/>
                </a:cubicBezTo>
                <a:cubicBezTo>
                  <a:pt x="112" y="9903"/>
                  <a:pt x="1424" y="12131"/>
                  <a:pt x="4188" y="12131"/>
                </a:cubicBezTo>
                <a:cubicBezTo>
                  <a:pt x="4828" y="12131"/>
                  <a:pt x="5545" y="12012"/>
                  <a:pt x="6342" y="11742"/>
                </a:cubicBezTo>
                <a:cubicBezTo>
                  <a:pt x="9464" y="10687"/>
                  <a:pt x="14252" y="11303"/>
                  <a:pt x="15724" y="7969"/>
                </a:cubicBezTo>
                <a:cubicBezTo>
                  <a:pt x="16497" y="6215"/>
                  <a:pt x="15097" y="3742"/>
                  <a:pt x="13112" y="1998"/>
                </a:cubicBezTo>
                <a:cubicBezTo>
                  <a:pt x="11406" y="500"/>
                  <a:pt x="9558" y="1"/>
                  <a:pt x="7974" y="1"/>
                </a:cubicBezTo>
                <a:close/>
              </a:path>
            </a:pathLst>
          </a:cu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22"/>
          <p:cNvSpPr/>
          <p:nvPr/>
        </p:nvSpPr>
        <p:spPr>
          <a:xfrm rot="10800000">
            <a:off x="6418873" y="1294808"/>
            <a:ext cx="807612" cy="577801"/>
          </a:xfrm>
          <a:custGeom>
            <a:avLst/>
            <a:gdLst/>
            <a:ahLst/>
            <a:cxnLst/>
            <a:rect l="l" t="t" r="r" b="b"/>
            <a:pathLst>
              <a:path w="16893" h="12086" extrusionOk="0">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00" name="Google Shape;200;p122"/>
          <p:cNvSpPr/>
          <p:nvPr/>
        </p:nvSpPr>
        <p:spPr>
          <a:xfrm>
            <a:off x="4059873" y="1841050"/>
            <a:ext cx="2964468" cy="2120912"/>
          </a:xfrm>
          <a:custGeom>
            <a:avLst/>
            <a:gdLst/>
            <a:ahLst/>
            <a:cxnLst/>
            <a:rect l="l" t="t" r="r" b="b"/>
            <a:pathLst>
              <a:path w="16893" h="12086" extrusionOk="0">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01" name="Google Shape;201;p122"/>
          <p:cNvSpPr txBox="1">
            <a:spLocks noGrp="1"/>
          </p:cNvSpPr>
          <p:nvPr>
            <p:ph type="subTitle" idx="1"/>
          </p:nvPr>
        </p:nvSpPr>
        <p:spPr>
          <a:xfrm flipH="1">
            <a:off x="1303375" y="2299950"/>
            <a:ext cx="28941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2" name="Google Shape;202;p122"/>
          <p:cNvSpPr txBox="1">
            <a:spLocks noGrp="1"/>
          </p:cNvSpPr>
          <p:nvPr>
            <p:ph type="subTitle" idx="2"/>
          </p:nvPr>
        </p:nvSpPr>
        <p:spPr>
          <a:xfrm flipH="1">
            <a:off x="4946525" y="2299950"/>
            <a:ext cx="28941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3" name="Google Shape;203;p122"/>
          <p:cNvSpPr txBox="1">
            <a:spLocks noGrp="1"/>
          </p:cNvSpPr>
          <p:nvPr>
            <p:ph type="subTitle" idx="3"/>
          </p:nvPr>
        </p:nvSpPr>
        <p:spPr>
          <a:xfrm flipH="1">
            <a:off x="1303375" y="3863800"/>
            <a:ext cx="28941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4" name="Google Shape;204;p122"/>
          <p:cNvSpPr txBox="1">
            <a:spLocks noGrp="1"/>
          </p:cNvSpPr>
          <p:nvPr>
            <p:ph type="subTitle" idx="4"/>
          </p:nvPr>
        </p:nvSpPr>
        <p:spPr>
          <a:xfrm flipH="1">
            <a:off x="4946525" y="3863800"/>
            <a:ext cx="28941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5" name="Google Shape;205;p122"/>
          <p:cNvSpPr txBox="1">
            <a:spLocks noGrp="1"/>
          </p:cNvSpPr>
          <p:nvPr>
            <p:ph type="subTitle" idx="5"/>
          </p:nvPr>
        </p:nvSpPr>
        <p:spPr>
          <a:xfrm flipH="1">
            <a:off x="1539599" y="1720225"/>
            <a:ext cx="2421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a:endParaRPr/>
          </a:p>
        </p:txBody>
      </p:sp>
      <p:sp>
        <p:nvSpPr>
          <p:cNvPr id="206" name="Google Shape;206;p122"/>
          <p:cNvSpPr txBox="1">
            <a:spLocks noGrp="1"/>
          </p:cNvSpPr>
          <p:nvPr>
            <p:ph type="subTitle" idx="6"/>
          </p:nvPr>
        </p:nvSpPr>
        <p:spPr>
          <a:xfrm flipH="1">
            <a:off x="5182799" y="1720225"/>
            <a:ext cx="2421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a:endParaRPr/>
          </a:p>
        </p:txBody>
      </p:sp>
      <p:sp>
        <p:nvSpPr>
          <p:cNvPr id="207" name="Google Shape;207;p122"/>
          <p:cNvSpPr txBox="1">
            <a:spLocks noGrp="1"/>
          </p:cNvSpPr>
          <p:nvPr>
            <p:ph type="subTitle" idx="7"/>
          </p:nvPr>
        </p:nvSpPr>
        <p:spPr>
          <a:xfrm flipH="1">
            <a:off x="1539599" y="3284075"/>
            <a:ext cx="2421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a:endParaRPr/>
          </a:p>
        </p:txBody>
      </p:sp>
      <p:sp>
        <p:nvSpPr>
          <p:cNvPr id="208" name="Google Shape;208;p122"/>
          <p:cNvSpPr txBox="1">
            <a:spLocks noGrp="1"/>
          </p:cNvSpPr>
          <p:nvPr>
            <p:ph type="subTitle" idx="8"/>
          </p:nvPr>
        </p:nvSpPr>
        <p:spPr>
          <a:xfrm flipH="1">
            <a:off x="5182799" y="3284075"/>
            <a:ext cx="2421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a:endParaRPr/>
          </a:p>
        </p:txBody>
      </p:sp>
      <p:sp>
        <p:nvSpPr>
          <p:cNvPr id="209" name="Google Shape;209;p122"/>
          <p:cNvSpPr txBox="1">
            <a:spLocks noGrp="1"/>
          </p:cNvSpPr>
          <p:nvPr>
            <p:ph type="title"/>
          </p:nvPr>
        </p:nvSpPr>
        <p:spPr>
          <a:xfrm>
            <a:off x="719750" y="445025"/>
            <a:ext cx="7704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BLANK_1_1_1_1">
    <p:spTree>
      <p:nvGrpSpPr>
        <p:cNvPr id="1" name="Shape 210"/>
        <p:cNvGrpSpPr/>
        <p:nvPr/>
      </p:nvGrpSpPr>
      <p:grpSpPr>
        <a:xfrm>
          <a:off x="0" y="0"/>
          <a:ext cx="0" cy="0"/>
          <a:chOff x="0" y="0"/>
          <a:chExt cx="0" cy="0"/>
        </a:xfrm>
      </p:grpSpPr>
      <p:sp>
        <p:nvSpPr>
          <p:cNvPr id="211" name="Google Shape;211;p123"/>
          <p:cNvSpPr/>
          <p:nvPr/>
        </p:nvSpPr>
        <p:spPr>
          <a:xfrm rot="-2253439" flipH="1">
            <a:off x="-74636" y="245138"/>
            <a:ext cx="4205123" cy="3092202"/>
          </a:xfrm>
          <a:custGeom>
            <a:avLst/>
            <a:gdLst/>
            <a:ahLst/>
            <a:cxnLst/>
            <a:rect l="l" t="t" r="r" b="b"/>
            <a:pathLst>
              <a:path w="16498" h="12132" extrusionOk="0">
                <a:moveTo>
                  <a:pt x="7974" y="1"/>
                </a:moveTo>
                <a:cubicBezTo>
                  <a:pt x="7490" y="1"/>
                  <a:pt x="7030" y="47"/>
                  <a:pt x="6606" y="126"/>
                </a:cubicBezTo>
                <a:cubicBezTo>
                  <a:pt x="3445" y="715"/>
                  <a:pt x="576" y="3394"/>
                  <a:pt x="100" y="6518"/>
                </a:cubicBezTo>
                <a:cubicBezTo>
                  <a:pt x="26" y="7013"/>
                  <a:pt x="1" y="7504"/>
                  <a:pt x="23" y="7969"/>
                </a:cubicBezTo>
                <a:cubicBezTo>
                  <a:pt x="112" y="9903"/>
                  <a:pt x="1424" y="12131"/>
                  <a:pt x="4188" y="12131"/>
                </a:cubicBezTo>
                <a:cubicBezTo>
                  <a:pt x="4828" y="12131"/>
                  <a:pt x="5545" y="12012"/>
                  <a:pt x="6342" y="11742"/>
                </a:cubicBezTo>
                <a:cubicBezTo>
                  <a:pt x="9464" y="10687"/>
                  <a:pt x="14252" y="11303"/>
                  <a:pt x="15724" y="7969"/>
                </a:cubicBezTo>
                <a:cubicBezTo>
                  <a:pt x="16497" y="6215"/>
                  <a:pt x="15097" y="3742"/>
                  <a:pt x="13112" y="1998"/>
                </a:cubicBezTo>
                <a:cubicBezTo>
                  <a:pt x="11406" y="500"/>
                  <a:pt x="9558" y="1"/>
                  <a:pt x="79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23"/>
          <p:cNvSpPr/>
          <p:nvPr/>
        </p:nvSpPr>
        <p:spPr>
          <a:xfrm rot="-5400000" flipH="1">
            <a:off x="7596606" y="3596074"/>
            <a:ext cx="1486600" cy="1608352"/>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23"/>
          <p:cNvSpPr txBox="1">
            <a:spLocks noGrp="1"/>
          </p:cNvSpPr>
          <p:nvPr>
            <p:ph type="ctrTitle"/>
          </p:nvPr>
        </p:nvSpPr>
        <p:spPr>
          <a:xfrm>
            <a:off x="674167" y="757825"/>
            <a:ext cx="5414400" cy="162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9600">
                <a:solidFill>
                  <a:srgbClr val="434343"/>
                </a:solidFill>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214" name="Google Shape;214;p123"/>
          <p:cNvSpPr txBox="1">
            <a:spLocks noGrp="1"/>
          </p:cNvSpPr>
          <p:nvPr>
            <p:ph type="subTitle" idx="1"/>
          </p:nvPr>
        </p:nvSpPr>
        <p:spPr>
          <a:xfrm>
            <a:off x="719750" y="2526077"/>
            <a:ext cx="3309300" cy="127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a:latin typeface="Abel"/>
                <a:ea typeface="Abel"/>
                <a:cs typeface="Abel"/>
                <a:sym typeface="Abe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215" name="Google Shape;215;p123"/>
          <p:cNvSpPr txBox="1"/>
          <p:nvPr/>
        </p:nvSpPr>
        <p:spPr>
          <a:xfrm>
            <a:off x="720025" y="3799875"/>
            <a:ext cx="2473500" cy="46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434343"/>
                </a:solidFill>
                <a:latin typeface="Abel"/>
                <a:ea typeface="Abel"/>
                <a:cs typeface="Abel"/>
                <a:sym typeface="Abel"/>
              </a:rPr>
              <a:t>CREDITS: This presentation template was created by </a:t>
            </a:r>
            <a:r>
              <a:rPr lang="en" sz="1000" b="1" i="0" u="none" strike="noStrike" cap="none">
                <a:solidFill>
                  <a:schemeClr val="hlink"/>
                </a:solidFill>
                <a:uFill>
                  <a:noFill/>
                </a:uFill>
                <a:latin typeface="Abel"/>
                <a:ea typeface="Abel"/>
                <a:cs typeface="Abel"/>
                <a:sym typeface="Abel"/>
                <a:hlinkClick r:id="rId2"/>
              </a:rPr>
              <a:t>Slidesgo</a:t>
            </a:r>
            <a:r>
              <a:rPr lang="en" sz="1000" b="0" i="0" u="none" strike="noStrike" cap="none">
                <a:solidFill>
                  <a:srgbClr val="434343"/>
                </a:solidFill>
                <a:latin typeface="Abel"/>
                <a:ea typeface="Abel"/>
                <a:cs typeface="Abel"/>
                <a:sym typeface="Abel"/>
              </a:rPr>
              <a:t>, including icons by </a:t>
            </a:r>
            <a:r>
              <a:rPr lang="en" sz="1000" b="1" i="0" u="none" strike="noStrike" cap="none">
                <a:solidFill>
                  <a:schemeClr val="hlink"/>
                </a:solidFill>
                <a:uFill>
                  <a:noFill/>
                </a:uFill>
                <a:latin typeface="Abel"/>
                <a:ea typeface="Abel"/>
                <a:cs typeface="Abel"/>
                <a:sym typeface="Abel"/>
                <a:hlinkClick r:id="rId3"/>
              </a:rPr>
              <a:t>Flaticon</a:t>
            </a:r>
            <a:r>
              <a:rPr lang="en" sz="1000" b="0" i="0" u="none" strike="noStrike" cap="none">
                <a:solidFill>
                  <a:srgbClr val="434343"/>
                </a:solidFill>
                <a:latin typeface="Abel"/>
                <a:ea typeface="Abel"/>
                <a:cs typeface="Abel"/>
                <a:sym typeface="Abel"/>
              </a:rPr>
              <a:t>, and infographics &amp; images by </a:t>
            </a:r>
            <a:r>
              <a:rPr lang="en" sz="1000" b="1" i="0" u="none" strike="noStrike" cap="none">
                <a:solidFill>
                  <a:schemeClr val="hlink"/>
                </a:solidFill>
                <a:uFill>
                  <a:noFill/>
                </a:uFill>
                <a:latin typeface="Abel"/>
                <a:ea typeface="Abel"/>
                <a:cs typeface="Abel"/>
                <a:sym typeface="Abel"/>
                <a:hlinkClick r:id="rId4"/>
              </a:rPr>
              <a:t>Freepik</a:t>
            </a:r>
            <a:r>
              <a:rPr lang="en" sz="1000" b="0" i="0" u="none" strike="noStrike" cap="none">
                <a:solidFill>
                  <a:srgbClr val="434343"/>
                </a:solidFill>
                <a:latin typeface="Abel"/>
                <a:ea typeface="Abel"/>
                <a:cs typeface="Abel"/>
                <a:sym typeface="Abel"/>
              </a:rPr>
              <a:t>. </a:t>
            </a:r>
            <a:endParaRPr sz="1000" b="0" i="0" u="none" strike="noStrike" cap="none">
              <a:solidFill>
                <a:srgbClr val="434343"/>
              </a:solidFill>
              <a:latin typeface="Abel"/>
              <a:ea typeface="Abel"/>
              <a:cs typeface="Abel"/>
              <a:sym typeface="Abe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9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9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9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9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9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9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9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2"/>
        <p:cNvGrpSpPr/>
        <p:nvPr/>
      </p:nvGrpSpPr>
      <p:grpSpPr>
        <a:xfrm>
          <a:off x="0" y="0"/>
          <a:ext cx="0" cy="0"/>
          <a:chOff x="0" y="0"/>
          <a:chExt cx="0" cy="0"/>
        </a:xfrm>
      </p:grpSpPr>
      <p:sp>
        <p:nvSpPr>
          <p:cNvPr id="53" name="Google Shape;53;p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434343"/>
              </a:buClr>
              <a:buSzPts val="2800"/>
              <a:buFont typeface="Playfair Display"/>
              <a:buNone/>
              <a:defRPr sz="2800" b="0" i="0" u="none" strike="noStrike" cap="none">
                <a:solidFill>
                  <a:srgbClr val="434343"/>
                </a:solidFill>
                <a:latin typeface="Playfair Display"/>
                <a:ea typeface="Playfair Display"/>
                <a:cs typeface="Playfair Display"/>
                <a:sym typeface="Playfair Display"/>
              </a:defRPr>
            </a:lvl9pPr>
          </a:lstStyle>
          <a:p>
            <a:endParaRPr/>
          </a:p>
        </p:txBody>
      </p:sp>
      <p:sp>
        <p:nvSpPr>
          <p:cNvPr id="54" name="Google Shape;54;p8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1pPr>
            <a:lvl2pPr marL="914400" marR="0" lvl="1" indent="-304800" algn="l" rtl="0">
              <a:lnSpc>
                <a:spcPct val="115000"/>
              </a:lnSpc>
              <a:spcBef>
                <a:spcPts val="160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2pPr>
            <a:lvl3pPr marL="1371600" marR="0" lvl="2" indent="-304800" algn="l" rtl="0">
              <a:lnSpc>
                <a:spcPct val="115000"/>
              </a:lnSpc>
              <a:spcBef>
                <a:spcPts val="160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3pPr>
            <a:lvl4pPr marL="1828800" marR="0" lvl="3" indent="-304800" algn="l" rtl="0">
              <a:lnSpc>
                <a:spcPct val="115000"/>
              </a:lnSpc>
              <a:spcBef>
                <a:spcPts val="160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4pPr>
            <a:lvl5pPr marL="2286000" marR="0" lvl="4" indent="-304800" algn="l" rtl="0">
              <a:lnSpc>
                <a:spcPct val="115000"/>
              </a:lnSpc>
              <a:spcBef>
                <a:spcPts val="160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5pPr>
            <a:lvl6pPr marL="2743200" marR="0" lvl="5" indent="-304800" algn="l" rtl="0">
              <a:lnSpc>
                <a:spcPct val="115000"/>
              </a:lnSpc>
              <a:spcBef>
                <a:spcPts val="160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6pPr>
            <a:lvl7pPr marL="3200400" marR="0" lvl="6" indent="-304800" algn="l" rtl="0">
              <a:lnSpc>
                <a:spcPct val="115000"/>
              </a:lnSpc>
              <a:spcBef>
                <a:spcPts val="160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7pPr>
            <a:lvl8pPr marL="3657600" marR="0" lvl="7" indent="-304800" algn="l" rtl="0">
              <a:lnSpc>
                <a:spcPct val="115000"/>
              </a:lnSpc>
              <a:spcBef>
                <a:spcPts val="1600"/>
              </a:spcBef>
              <a:spcAft>
                <a:spcPts val="0"/>
              </a:spcAft>
              <a:buClr>
                <a:srgbClr val="434343"/>
              </a:buClr>
              <a:buSzPts val="1200"/>
              <a:buFont typeface="Abel"/>
              <a:buChar char="○"/>
              <a:defRPr sz="1200" b="0" i="0" u="none" strike="noStrike" cap="none">
                <a:solidFill>
                  <a:srgbClr val="434343"/>
                </a:solidFill>
                <a:latin typeface="Abel"/>
                <a:ea typeface="Abel"/>
                <a:cs typeface="Abel"/>
                <a:sym typeface="Abel"/>
              </a:defRPr>
            </a:lvl8pPr>
            <a:lvl9pPr marL="4114800" marR="0" lvl="8" indent="-304800" algn="l" rtl="0">
              <a:lnSpc>
                <a:spcPct val="115000"/>
              </a:lnSpc>
              <a:spcBef>
                <a:spcPts val="1600"/>
              </a:spcBef>
              <a:spcAft>
                <a:spcPts val="1600"/>
              </a:spcAft>
              <a:buClr>
                <a:srgbClr val="434343"/>
              </a:buClr>
              <a:buSzPts val="1200"/>
              <a:buFont typeface="Abel"/>
              <a:buChar char="■"/>
              <a:defRPr sz="1200" b="0" i="0" u="none" strike="noStrike" cap="none">
                <a:solidFill>
                  <a:srgbClr val="434343"/>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gif"/></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gif"/></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gif"/></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3.gif"/></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p:nvPr/>
        </p:nvSpPr>
        <p:spPr>
          <a:xfrm>
            <a:off x="0" y="189575"/>
            <a:ext cx="9144000" cy="1065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434343"/>
              </a:buClr>
              <a:buSzPts val="5200"/>
              <a:buFont typeface="Playfair Display"/>
              <a:buNone/>
            </a:pPr>
            <a:r>
              <a:rPr lang="en" sz="3900" b="1" i="0" u="none" strike="noStrike" cap="none">
                <a:solidFill>
                  <a:srgbClr val="434343"/>
                </a:solidFill>
                <a:latin typeface="Nunito"/>
                <a:ea typeface="Nunito"/>
                <a:cs typeface="Nunito"/>
                <a:sym typeface="Nunito"/>
              </a:rPr>
              <a:t>Self Notes</a:t>
            </a:r>
            <a:endParaRPr sz="3900" b="1" i="0" u="none" strike="noStrike" cap="none">
              <a:solidFill>
                <a:srgbClr val="434343"/>
              </a:solidFill>
              <a:latin typeface="Nunito"/>
              <a:ea typeface="Nunito"/>
              <a:cs typeface="Nunito"/>
              <a:sym typeface="Nunito"/>
            </a:endParaRPr>
          </a:p>
        </p:txBody>
      </p:sp>
      <p:pic>
        <p:nvPicPr>
          <p:cNvPr id="222" name="Google Shape;222;p1"/>
          <p:cNvPicPr preferRelativeResize="0"/>
          <p:nvPr/>
        </p:nvPicPr>
        <p:blipFill rotWithShape="1">
          <a:blip r:embed="rId3">
            <a:alphaModFix/>
          </a:blip>
          <a:srcRect/>
          <a:stretch/>
        </p:blipFill>
        <p:spPr>
          <a:xfrm>
            <a:off x="0" y="4788775"/>
            <a:ext cx="583224" cy="248550"/>
          </a:xfrm>
          <a:prstGeom prst="rect">
            <a:avLst/>
          </a:prstGeom>
          <a:noFill/>
          <a:ln>
            <a:noFill/>
          </a:ln>
        </p:spPr>
      </p:pic>
      <p:pic>
        <p:nvPicPr>
          <p:cNvPr id="223" name="Google Shape;223;p1"/>
          <p:cNvPicPr preferRelativeResize="0"/>
          <p:nvPr/>
        </p:nvPicPr>
        <p:blipFill rotWithShape="1">
          <a:blip r:embed="rId4">
            <a:alphaModFix/>
          </a:blip>
          <a:srcRect/>
          <a:stretch/>
        </p:blipFill>
        <p:spPr>
          <a:xfrm>
            <a:off x="1707500" y="1254575"/>
            <a:ext cx="5729000" cy="3707000"/>
          </a:xfrm>
          <a:prstGeom prst="rect">
            <a:avLst/>
          </a:prstGeom>
          <a:noFill/>
          <a:ln>
            <a:noFill/>
          </a:ln>
        </p:spPr>
      </p:pic>
      <p:cxnSp>
        <p:nvCxnSpPr>
          <p:cNvPr id="224" name="Google Shape;224;p1"/>
          <p:cNvCxnSpPr/>
          <p:nvPr/>
        </p:nvCxnSpPr>
        <p:spPr>
          <a:xfrm>
            <a:off x="-1316100" y="1942600"/>
            <a:ext cx="1289100" cy="1289100"/>
          </a:xfrm>
          <a:prstGeom prst="straightConnector1">
            <a:avLst/>
          </a:prstGeom>
          <a:noFill/>
          <a:ln w="9525" cap="flat" cmpd="sng">
            <a:solidFill>
              <a:schemeClr val="dk2"/>
            </a:solidFill>
            <a:prstDash val="solid"/>
            <a:round/>
            <a:headEnd type="none" w="sm" len="sm"/>
            <a:tailEnd type="none" w="sm" len="sm"/>
          </a:ln>
        </p:spPr>
      </p:cxnSp>
      <p:sp>
        <p:nvSpPr>
          <p:cNvPr id="225" name="Google Shape;225;p1"/>
          <p:cNvSpPr txBox="1"/>
          <p:nvPr/>
        </p:nvSpPr>
        <p:spPr>
          <a:xfrm>
            <a:off x="6249275" y="276925"/>
            <a:ext cx="2787300" cy="785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434343"/>
              </a:buClr>
              <a:buSzPts val="5200"/>
              <a:buFont typeface="Playfair Display"/>
              <a:buNone/>
            </a:pPr>
            <a:r>
              <a:rPr lang="en" sz="3900" b="1" i="0" u="sng" strike="noStrike" cap="none">
                <a:solidFill>
                  <a:srgbClr val="CC0000"/>
                </a:solidFill>
                <a:latin typeface="Nunito"/>
                <a:ea typeface="Nunito"/>
                <a:cs typeface="Nunito"/>
                <a:sym typeface="Nunito"/>
              </a:rPr>
              <a:t>Empathy</a:t>
            </a:r>
            <a:endParaRPr sz="1400" b="0" i="0" u="sng" strike="noStrike" cap="none">
              <a:solidFill>
                <a:srgbClr val="CC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254000" lvl="0" indent="0" algn="just" rtl="0">
              <a:lnSpc>
                <a:spcPct val="100000"/>
              </a:lnSpc>
              <a:spcBef>
                <a:spcPts val="600"/>
              </a:spcBef>
              <a:spcAft>
                <a:spcPts val="0"/>
              </a:spcAft>
              <a:buClr>
                <a:srgbClr val="000000"/>
              </a:buClr>
              <a:buSzPts val="1600"/>
              <a:buFont typeface="Arial"/>
              <a:buNone/>
            </a:pPr>
            <a:r>
              <a:rPr lang="en" sz="1200" b="0" i="1" u="none" strike="noStrike" cap="none" dirty="0">
                <a:solidFill>
                  <a:srgbClr val="151616"/>
                </a:solidFill>
                <a:latin typeface="Nunito"/>
                <a:ea typeface="Nunito"/>
                <a:cs typeface="Nunito"/>
                <a:sym typeface="Nunito"/>
              </a:rPr>
              <a:t>Understanding on who is the target group, what could be their concerns, pain points, joys , goals and needs, overcome the fear or tentativeness -Go to Intersection cafe’</a:t>
            </a:r>
            <a:endParaRPr sz="1200" b="0" i="1" u="none" strike="noStrike" cap="none">
              <a:solidFill>
                <a:srgbClr val="151616"/>
              </a:solidFill>
              <a:latin typeface="Nunito"/>
              <a:ea typeface="Nunito"/>
              <a:cs typeface="Nunito"/>
              <a:sym typeface="Nunito"/>
            </a:endParaRPr>
          </a:p>
        </p:txBody>
      </p:sp>
      <p:sp>
        <p:nvSpPr>
          <p:cNvPr id="352" name="Google Shape;352;p16"/>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4.0 - Lesson 4 : Empathising with the Target Group</a:t>
            </a:r>
            <a:endParaRPr sz="2300" b="1" i="0" u="none" strike="noStrike" cap="none">
              <a:solidFill>
                <a:srgbClr val="151616"/>
              </a:solidFill>
              <a:latin typeface="Nunito"/>
              <a:ea typeface="Nunito"/>
              <a:cs typeface="Nunito"/>
              <a:sym typeface="Nunito"/>
            </a:endParaRPr>
          </a:p>
        </p:txBody>
      </p:sp>
      <p:pic>
        <p:nvPicPr>
          <p:cNvPr id="353" name="Google Shape;353;p16"/>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354" name="Google Shape;354;p16"/>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7"/>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254000" lvl="0" indent="0" algn="l" rtl="0">
              <a:lnSpc>
                <a:spcPct val="100000"/>
              </a:lnSpc>
              <a:spcBef>
                <a:spcPts val="600"/>
              </a:spcBef>
              <a:spcAft>
                <a:spcPts val="0"/>
              </a:spcAft>
              <a:buClr>
                <a:srgbClr val="000000"/>
              </a:buClr>
              <a:buSzPts val="1600"/>
              <a:buFont typeface="Arial"/>
              <a:buNone/>
            </a:pPr>
            <a:r>
              <a:rPr lang="en" sz="1300" b="0" i="1" u="none" strike="noStrike" cap="none">
                <a:solidFill>
                  <a:srgbClr val="151616"/>
                </a:solidFill>
                <a:latin typeface="Nunito"/>
                <a:ea typeface="Nunito"/>
                <a:cs typeface="Nunito"/>
                <a:sym typeface="Nunito"/>
              </a:rPr>
              <a:t>How to build and create a Questionnaire.. The steps and your points.. Go to Intersection cafe’</a:t>
            </a:r>
            <a:endParaRPr sz="1300" b="0" i="1" u="none" strike="noStrike" cap="none">
              <a:solidFill>
                <a:srgbClr val="151616"/>
              </a:solidFill>
              <a:latin typeface="Nunito"/>
              <a:ea typeface="Nunito"/>
              <a:cs typeface="Nunito"/>
              <a:sym typeface="Nunito"/>
            </a:endParaRPr>
          </a:p>
          <a:p>
            <a:pPr marL="0" marR="254000" lvl="0" indent="0" algn="l" rtl="0">
              <a:lnSpc>
                <a:spcPct val="100000"/>
              </a:lnSpc>
              <a:spcBef>
                <a:spcPts val="600"/>
              </a:spcBef>
              <a:spcAft>
                <a:spcPts val="0"/>
              </a:spcAft>
              <a:buClr>
                <a:srgbClr val="000000"/>
              </a:buClr>
              <a:buSzPts val="1600"/>
              <a:buFont typeface="Arial"/>
              <a:buNone/>
            </a:pPr>
            <a:endParaRPr sz="1400" b="0" i="1" u="none" strike="noStrike" cap="none">
              <a:solidFill>
                <a:srgbClr val="151616"/>
              </a:solidFill>
              <a:latin typeface="Nunito"/>
              <a:ea typeface="Nunito"/>
              <a:cs typeface="Nunito"/>
              <a:sym typeface="Nunito"/>
            </a:endParaRPr>
          </a:p>
        </p:txBody>
      </p:sp>
      <p:sp>
        <p:nvSpPr>
          <p:cNvPr id="360" name="Google Shape;360;p17"/>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4.1 - Exercise 1 : Questionnaire for Empathy Wall..</a:t>
            </a:r>
            <a:endParaRPr sz="2300" b="1" i="0" u="none" strike="noStrike" cap="none">
              <a:solidFill>
                <a:srgbClr val="151616"/>
              </a:solidFill>
              <a:latin typeface="Nunito"/>
              <a:ea typeface="Nunito"/>
              <a:cs typeface="Nunito"/>
              <a:sym typeface="Nunito"/>
            </a:endParaRPr>
          </a:p>
        </p:txBody>
      </p:sp>
      <p:pic>
        <p:nvPicPr>
          <p:cNvPr id="361" name="Google Shape;361;p1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362" name="Google Shape;362;p1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8"/>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5.0 - Additional Notes</a:t>
            </a:r>
            <a:endParaRPr sz="2300" b="1" i="0" u="none" strike="noStrike" cap="none">
              <a:solidFill>
                <a:srgbClr val="151616"/>
              </a:solidFill>
              <a:latin typeface="Nunito"/>
              <a:ea typeface="Nunito"/>
              <a:cs typeface="Nunito"/>
              <a:sym typeface="Nunito"/>
            </a:endParaRPr>
          </a:p>
        </p:txBody>
      </p:sp>
      <p:pic>
        <p:nvPicPr>
          <p:cNvPr id="368" name="Google Shape;368;p18"/>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369" name="Google Shape;369;p18"/>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
        <p:nvSpPr>
          <p:cNvPr id="370" name="Google Shape;370;p18"/>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371" name="Google Shape;371;p18"/>
          <p:cNvSpPr txBox="1"/>
          <p:nvPr/>
        </p:nvSpPr>
        <p:spPr>
          <a:xfrm>
            <a:off x="152400" y="8832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372" name="Google Shape;372;p18"/>
          <p:cNvSpPr txBox="1"/>
          <p:nvPr/>
        </p:nvSpPr>
        <p:spPr>
          <a:xfrm>
            <a:off x="18325" y="726600"/>
            <a:ext cx="9125700" cy="3963000"/>
          </a:xfrm>
          <a:prstGeom prst="rect">
            <a:avLst/>
          </a:prstGeom>
          <a:noFill/>
          <a:ln>
            <a:noFill/>
          </a:ln>
        </p:spPr>
        <p:txBody>
          <a:bodyPr spcFirstLastPara="1" wrap="square" lIns="91425" tIns="91425" rIns="91425" bIns="91425" anchor="t" anchorCtr="0">
            <a:noAutofit/>
          </a:bodyPr>
          <a:lstStyle/>
          <a:p>
            <a:pPr marL="0" marR="254000" lvl="0" indent="0" algn="just" rtl="0">
              <a:lnSpc>
                <a:spcPct val="100000"/>
              </a:lnSpc>
              <a:spcBef>
                <a:spcPts val="600"/>
              </a:spcBef>
              <a:spcAft>
                <a:spcPts val="0"/>
              </a:spcAft>
              <a:buClr>
                <a:srgbClr val="000000"/>
              </a:buClr>
              <a:buSzPts val="1600"/>
              <a:buFont typeface="Arial"/>
              <a:buNone/>
            </a:pPr>
            <a:r>
              <a:rPr lang="en" sz="1200" b="0" i="1" u="none" strike="noStrike" cap="none">
                <a:solidFill>
                  <a:srgbClr val="151616"/>
                </a:solidFill>
                <a:latin typeface="Nunito"/>
                <a:ea typeface="Nunito"/>
                <a:cs typeface="Nunito"/>
                <a:sym typeface="Nunito"/>
              </a:rPr>
              <a:t>Pen down or write down your insights/takeaways on the Empathy Module , the importance and the changes that you may have experienced.</a:t>
            </a:r>
            <a:endParaRPr sz="1200" b="0" i="1" u="none" strike="noStrike" cap="none">
              <a:solidFill>
                <a:srgbClr val="151616"/>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9"/>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Reflections &amp; Review </a:t>
            </a:r>
            <a:endParaRPr sz="2300" b="1" i="0" u="none" strike="noStrike" cap="none">
              <a:solidFill>
                <a:srgbClr val="151616"/>
              </a:solidFill>
              <a:latin typeface="Nunito"/>
              <a:ea typeface="Nunito"/>
              <a:cs typeface="Nunito"/>
              <a:sym typeface="Nunito"/>
            </a:endParaRPr>
          </a:p>
        </p:txBody>
      </p:sp>
      <p:pic>
        <p:nvPicPr>
          <p:cNvPr id="378" name="Google Shape;378;p19"/>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379" name="Google Shape;379;p19"/>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
        <p:nvSpPr>
          <p:cNvPr id="380" name="Google Shape;380;p19"/>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381" name="Google Shape;381;p19"/>
          <p:cNvSpPr txBox="1"/>
          <p:nvPr/>
        </p:nvSpPr>
        <p:spPr>
          <a:xfrm>
            <a:off x="152400" y="8832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382" name="Google Shape;382;p19"/>
          <p:cNvSpPr txBox="1"/>
          <p:nvPr/>
        </p:nvSpPr>
        <p:spPr>
          <a:xfrm>
            <a:off x="1008850" y="2079000"/>
            <a:ext cx="7049100" cy="9180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r>
              <a:rPr lang="en" sz="1600" b="0" i="1" u="none" strike="noStrike" cap="none">
                <a:solidFill>
                  <a:srgbClr val="151616"/>
                </a:solidFill>
                <a:latin typeface="Nunito"/>
                <a:ea typeface="Nunito"/>
                <a:cs typeface="Nunito"/>
                <a:sym typeface="Nunito"/>
              </a:rPr>
              <a:t>Great Work.. Add your quick reflections and module review and now you move to the Define Module</a:t>
            </a:r>
            <a:endParaRPr sz="1600" b="0" i="1" u="none" strike="noStrike" cap="none">
              <a:solidFill>
                <a:srgbClr val="151616"/>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0"/>
          <p:cNvSpPr txBox="1"/>
          <p:nvPr/>
        </p:nvSpPr>
        <p:spPr>
          <a:xfrm>
            <a:off x="0" y="113375"/>
            <a:ext cx="9144000" cy="1065000"/>
          </a:xfrm>
          <a:prstGeom prst="rect">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434343"/>
              </a:buClr>
              <a:buSzPts val="5200"/>
              <a:buFont typeface="Playfair Display"/>
              <a:buNone/>
            </a:pPr>
            <a:r>
              <a:rPr lang="en" sz="3900" b="1" i="0" u="none" strike="noStrike" cap="none">
                <a:solidFill>
                  <a:srgbClr val="434343"/>
                </a:solidFill>
                <a:latin typeface="Nunito"/>
                <a:ea typeface="Nunito"/>
                <a:cs typeface="Nunito"/>
                <a:sym typeface="Nunito"/>
              </a:rPr>
              <a:t>Self Notes</a:t>
            </a:r>
            <a:endParaRPr sz="3900" b="1" i="0" u="none" strike="noStrike" cap="none">
              <a:solidFill>
                <a:srgbClr val="434343"/>
              </a:solidFill>
              <a:latin typeface="Nunito"/>
              <a:ea typeface="Nunito"/>
              <a:cs typeface="Nunito"/>
              <a:sym typeface="Nunito"/>
            </a:endParaRPr>
          </a:p>
        </p:txBody>
      </p:sp>
      <p:pic>
        <p:nvPicPr>
          <p:cNvPr id="388" name="Google Shape;388;p20"/>
          <p:cNvPicPr preferRelativeResize="0"/>
          <p:nvPr/>
        </p:nvPicPr>
        <p:blipFill rotWithShape="1">
          <a:blip r:embed="rId3">
            <a:alphaModFix/>
          </a:blip>
          <a:srcRect/>
          <a:stretch/>
        </p:blipFill>
        <p:spPr>
          <a:xfrm>
            <a:off x="0" y="4788775"/>
            <a:ext cx="583224" cy="248550"/>
          </a:xfrm>
          <a:prstGeom prst="rect">
            <a:avLst/>
          </a:prstGeom>
          <a:noFill/>
          <a:ln>
            <a:noFill/>
          </a:ln>
        </p:spPr>
      </p:pic>
      <p:pic>
        <p:nvPicPr>
          <p:cNvPr id="389" name="Google Shape;389;p20"/>
          <p:cNvPicPr preferRelativeResize="0"/>
          <p:nvPr/>
        </p:nvPicPr>
        <p:blipFill rotWithShape="1">
          <a:blip r:embed="rId4">
            <a:alphaModFix/>
          </a:blip>
          <a:srcRect/>
          <a:stretch/>
        </p:blipFill>
        <p:spPr>
          <a:xfrm>
            <a:off x="1877472" y="1330625"/>
            <a:ext cx="5142454" cy="3706700"/>
          </a:xfrm>
          <a:prstGeom prst="rect">
            <a:avLst/>
          </a:prstGeom>
          <a:noFill/>
          <a:ln>
            <a:noFill/>
          </a:ln>
        </p:spPr>
      </p:pic>
      <p:sp>
        <p:nvSpPr>
          <p:cNvPr id="390" name="Google Shape;390;p20"/>
          <p:cNvSpPr txBox="1"/>
          <p:nvPr/>
        </p:nvSpPr>
        <p:spPr>
          <a:xfrm>
            <a:off x="6249275" y="276925"/>
            <a:ext cx="2787300" cy="785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900"/>
              <a:buFont typeface="Arial"/>
              <a:buNone/>
            </a:pPr>
            <a:r>
              <a:rPr lang="en" sz="3900" b="1" i="0" u="sng" strike="noStrike" cap="none">
                <a:solidFill>
                  <a:srgbClr val="3A3A3A"/>
                </a:solidFill>
                <a:latin typeface="Nunito"/>
                <a:ea typeface="Nunito"/>
                <a:cs typeface="Nunito"/>
                <a:sym typeface="Nunito"/>
              </a:rPr>
              <a:t>Define</a:t>
            </a:r>
            <a:endParaRPr sz="1400" b="0" i="0" u="sng" strike="noStrike" cap="none">
              <a:solidFill>
                <a:srgbClr val="3A3A3A"/>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1"/>
          <p:cNvSpPr txBox="1"/>
          <p:nvPr/>
        </p:nvSpPr>
        <p:spPr>
          <a:xfrm>
            <a:off x="0" y="0"/>
            <a:ext cx="9144000" cy="695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 Define</a:t>
            </a:r>
            <a:endParaRPr sz="1400" b="0" i="0" u="none" strike="noStrike" cap="none">
              <a:solidFill>
                <a:srgbClr val="000000"/>
              </a:solidFill>
              <a:latin typeface="Abel"/>
              <a:ea typeface="Abel"/>
              <a:cs typeface="Abel"/>
              <a:sym typeface="Abel"/>
            </a:endParaRPr>
          </a:p>
        </p:txBody>
      </p:sp>
      <p:pic>
        <p:nvPicPr>
          <p:cNvPr id="396" name="Google Shape;396;p21"/>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397" name="Google Shape;397;p21"/>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graphicFrame>
        <p:nvGraphicFramePr>
          <p:cNvPr id="398" name="Google Shape;398;p21"/>
          <p:cNvGraphicFramePr/>
          <p:nvPr/>
        </p:nvGraphicFramePr>
        <p:xfrm>
          <a:off x="457238" y="764088"/>
          <a:ext cx="8499075" cy="3914525"/>
        </p:xfrm>
        <a:graphic>
          <a:graphicData uri="http://schemas.openxmlformats.org/drawingml/2006/table">
            <a:tbl>
              <a:tblPr>
                <a:noFill/>
                <a:tableStyleId>{E8B880ED-9C40-408D-B05D-0ECAD906182F}</a:tableStyleId>
              </a:tblPr>
              <a:tblGrid>
                <a:gridCol w="1189875">
                  <a:extLst>
                    <a:ext uri="{9D8B030D-6E8A-4147-A177-3AD203B41FA5}">
                      <a16:colId xmlns:a16="http://schemas.microsoft.com/office/drawing/2014/main" val="20000"/>
                    </a:ext>
                  </a:extLst>
                </a:gridCol>
                <a:gridCol w="5722725">
                  <a:extLst>
                    <a:ext uri="{9D8B030D-6E8A-4147-A177-3AD203B41FA5}">
                      <a16:colId xmlns:a16="http://schemas.microsoft.com/office/drawing/2014/main" val="20001"/>
                    </a:ext>
                  </a:extLst>
                </a:gridCol>
                <a:gridCol w="1586475">
                  <a:extLst>
                    <a:ext uri="{9D8B030D-6E8A-4147-A177-3AD203B41FA5}">
                      <a16:colId xmlns:a16="http://schemas.microsoft.com/office/drawing/2014/main" val="20002"/>
                    </a:ext>
                  </a:extLst>
                </a:gridCol>
              </a:tblGrid>
              <a:tr h="5128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S.No.</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Title</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Page Number</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0</a:t>
                      </a:r>
                      <a:endParaRPr sz="14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Introduction</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23</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A Quick Glimpse of learning outcome</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24</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Listen and Act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25</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 The What and Who</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26</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Stakeholder Persona Examples</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27</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Case Study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28</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2.2</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Taking Students Back to School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29-30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2"/>
          <p:cNvSpPr txBox="1"/>
          <p:nvPr/>
        </p:nvSpPr>
        <p:spPr>
          <a:xfrm>
            <a:off x="0" y="0"/>
            <a:ext cx="9144000" cy="695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 Define</a:t>
            </a:r>
            <a:endParaRPr sz="1400" b="0" i="0" u="none" strike="noStrike" cap="none">
              <a:solidFill>
                <a:srgbClr val="000000"/>
              </a:solidFill>
              <a:latin typeface="Abel"/>
              <a:ea typeface="Abel"/>
              <a:cs typeface="Abel"/>
              <a:sym typeface="Abel"/>
            </a:endParaRPr>
          </a:p>
        </p:txBody>
      </p:sp>
      <p:pic>
        <p:nvPicPr>
          <p:cNvPr id="404" name="Google Shape;404;p2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05" name="Google Shape;405;p2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graphicFrame>
        <p:nvGraphicFramePr>
          <p:cNvPr id="406" name="Google Shape;406;p22"/>
          <p:cNvGraphicFramePr/>
          <p:nvPr/>
        </p:nvGraphicFramePr>
        <p:xfrm>
          <a:off x="457238" y="764088"/>
          <a:ext cx="8499075" cy="3914525"/>
        </p:xfrm>
        <a:graphic>
          <a:graphicData uri="http://schemas.openxmlformats.org/drawingml/2006/table">
            <a:tbl>
              <a:tblPr>
                <a:noFill/>
                <a:tableStyleId>{E8B880ED-9C40-408D-B05D-0ECAD906182F}</a:tableStyleId>
              </a:tblPr>
              <a:tblGrid>
                <a:gridCol w="1189875">
                  <a:extLst>
                    <a:ext uri="{9D8B030D-6E8A-4147-A177-3AD203B41FA5}">
                      <a16:colId xmlns:a16="http://schemas.microsoft.com/office/drawing/2014/main" val="20000"/>
                    </a:ext>
                  </a:extLst>
                </a:gridCol>
                <a:gridCol w="5722725">
                  <a:extLst>
                    <a:ext uri="{9D8B030D-6E8A-4147-A177-3AD203B41FA5}">
                      <a16:colId xmlns:a16="http://schemas.microsoft.com/office/drawing/2014/main" val="20001"/>
                    </a:ext>
                  </a:extLst>
                </a:gridCol>
                <a:gridCol w="1586475">
                  <a:extLst>
                    <a:ext uri="{9D8B030D-6E8A-4147-A177-3AD203B41FA5}">
                      <a16:colId xmlns:a16="http://schemas.microsoft.com/office/drawing/2014/main" val="20002"/>
                    </a:ext>
                  </a:extLst>
                </a:gridCol>
              </a:tblGrid>
              <a:tr h="5128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S.No.</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Title</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Page Number</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Defining the Problem or Opportunity Statement</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31</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300"/>
                        <a:buFont typeface="Arial"/>
                        <a:buNone/>
                      </a:pPr>
                      <a:r>
                        <a:rPr lang="en" sz="1200" b="1" u="none" strike="noStrike" cap="none">
                          <a:latin typeface="Nunito"/>
                          <a:ea typeface="Nunito"/>
                          <a:cs typeface="Nunito"/>
                          <a:sym typeface="Nunito"/>
                        </a:rPr>
                        <a:t>POV Statement - The What</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               32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4.1</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Problem Statement</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33</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300"/>
                        <a:buFont typeface="Arial"/>
                        <a:buNone/>
                      </a:pPr>
                      <a:r>
                        <a:rPr lang="en" sz="1200" b="1" u="none" strike="noStrike" cap="none">
                          <a:latin typeface="Nunito"/>
                          <a:ea typeface="Nunito"/>
                          <a:cs typeface="Nunito"/>
                          <a:sym typeface="Nunito"/>
                        </a:rPr>
                        <a:t>More Exercises</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34</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4.3</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POV Statement Checklist </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35</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4.4</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Assessment </a:t>
                      </a:r>
                      <a:endParaRPr sz="10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36</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4859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5.0</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Additional Notes</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37</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3"/>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br>
              <a:rPr lang="en" sz="1600" b="1" i="0" u="none" strike="noStrike" cap="none">
                <a:solidFill>
                  <a:srgbClr val="151616"/>
                </a:solidFill>
                <a:latin typeface="Arial"/>
                <a:ea typeface="Arial"/>
                <a:cs typeface="Arial"/>
                <a:sym typeface="Arial"/>
              </a:rPr>
            </a:br>
            <a:endParaRPr sz="1600" b="1" i="0" u="none" strike="noStrike" cap="none">
              <a:solidFill>
                <a:srgbClr val="151616"/>
              </a:solidFill>
              <a:latin typeface="Arial"/>
              <a:ea typeface="Arial"/>
              <a:cs typeface="Arial"/>
              <a:sym typeface="Arial"/>
            </a:endParaRPr>
          </a:p>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12" name="Google Shape;412;p23"/>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177800" marR="0" lvl="0" indent="0" algn="ctr" rtl="0">
              <a:lnSpc>
                <a:spcPct val="100000"/>
              </a:lnSpc>
              <a:spcBef>
                <a:spcPts val="0"/>
              </a:spcBef>
              <a:spcAft>
                <a:spcPts val="120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Introduction </a:t>
            </a:r>
            <a:endParaRPr sz="2300" b="1" i="0" u="none" strike="noStrike" cap="none">
              <a:solidFill>
                <a:srgbClr val="151616"/>
              </a:solidFill>
              <a:latin typeface="Nunito"/>
              <a:ea typeface="Nunito"/>
              <a:cs typeface="Nunito"/>
              <a:sym typeface="Nunito"/>
            </a:endParaRPr>
          </a:p>
        </p:txBody>
      </p:sp>
      <p:sp>
        <p:nvSpPr>
          <p:cNvPr id="413" name="Google Shape;413;p23"/>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14" name="Google Shape;414;p23"/>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15" name="Google Shape;415;p23"/>
          <p:cNvSpPr txBox="1"/>
          <p:nvPr/>
        </p:nvSpPr>
        <p:spPr>
          <a:xfrm>
            <a:off x="51000" y="778325"/>
            <a:ext cx="90930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Nunito"/>
                <a:ea typeface="Nunito"/>
                <a:cs typeface="Nunito"/>
                <a:sym typeface="Nunito"/>
              </a:rPr>
              <a:t>What are insights on the Introduction ? Write your notes</a:t>
            </a: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Nunito"/>
                <a:ea typeface="Nunito"/>
                <a:cs typeface="Nunito"/>
                <a:sym typeface="Nunito"/>
              </a:rPr>
              <a:t> </a:t>
            </a:r>
            <a:endParaRPr sz="1200" b="0" i="1" u="none" strike="noStrike" cap="none">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4"/>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21" name="Google Shape;421;p24"/>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1828800" marR="0" lvl="0" indent="0" algn="l" rtl="0">
              <a:lnSpc>
                <a:spcPct val="115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A Quick Glimpse of Learning Outcome</a:t>
            </a:r>
            <a:endParaRPr sz="2300" b="1" i="0" u="none" strike="noStrike" cap="none">
              <a:solidFill>
                <a:srgbClr val="151616"/>
              </a:solidFill>
              <a:latin typeface="Nunito"/>
              <a:ea typeface="Nunito"/>
              <a:cs typeface="Nunito"/>
              <a:sym typeface="Nunito"/>
            </a:endParaRPr>
          </a:p>
        </p:txBody>
      </p:sp>
      <p:sp>
        <p:nvSpPr>
          <p:cNvPr id="422" name="Google Shape;422;p24"/>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23" name="Google Shape;423;p24"/>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24" name="Google Shape;424;p24"/>
          <p:cNvSpPr txBox="1"/>
          <p:nvPr/>
        </p:nvSpPr>
        <p:spPr>
          <a:xfrm>
            <a:off x="30750" y="702125"/>
            <a:ext cx="91131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Nunito"/>
                <a:ea typeface="Nunito"/>
                <a:cs typeface="Nunito"/>
                <a:sym typeface="Nunito"/>
              </a:rPr>
              <a:t>These learning outcomes help you in understanding the purpose of the Define Module</a:t>
            </a: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Nunito"/>
                <a:ea typeface="Nunito"/>
                <a:cs typeface="Nunito"/>
                <a:sym typeface="Nunito"/>
              </a:rPr>
              <a:t> </a:t>
            </a:r>
            <a:endParaRPr sz="1200" b="0" i="1" u="none" strike="noStrike" cap="none">
              <a:solidFill>
                <a:srgbClr val="000000"/>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5"/>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30" name="Google Shape;430;p25"/>
          <p:cNvSpPr txBox="1"/>
          <p:nvPr/>
        </p:nvSpPr>
        <p:spPr>
          <a:xfrm>
            <a:off x="0" y="0"/>
            <a:ext cx="9144000" cy="730800"/>
          </a:xfrm>
          <a:prstGeom prst="rect">
            <a:avLst/>
          </a:prstGeom>
          <a:solidFill>
            <a:srgbClr val="C9DAF8"/>
          </a:solidFill>
          <a:ln>
            <a:noFill/>
          </a:ln>
        </p:spPr>
        <p:txBody>
          <a:bodyPr spcFirstLastPara="1" wrap="square" lIns="91425" tIns="91425" rIns="91425" bIns="91425" anchor="ctr" anchorCtr="0">
            <a:noAutofit/>
          </a:bodyPr>
          <a:lstStyle/>
          <a:p>
            <a:pPr marL="3200400" marR="0" lvl="0" indent="0" algn="l" rtl="0">
              <a:lnSpc>
                <a:spcPct val="115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Listen and Act </a:t>
            </a:r>
            <a:endParaRPr sz="2300" b="1" i="0" u="none" strike="noStrike" cap="none">
              <a:solidFill>
                <a:srgbClr val="151616"/>
              </a:solidFill>
              <a:latin typeface="Nunito"/>
              <a:ea typeface="Nunito"/>
              <a:cs typeface="Nunito"/>
              <a:sym typeface="Nunito"/>
            </a:endParaRPr>
          </a:p>
        </p:txBody>
      </p:sp>
      <p:sp>
        <p:nvSpPr>
          <p:cNvPr id="431" name="Google Shape;431;p25"/>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32" name="Google Shape;432;p25"/>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33" name="Google Shape;433;p25"/>
          <p:cNvSpPr txBox="1"/>
          <p:nvPr/>
        </p:nvSpPr>
        <p:spPr>
          <a:xfrm>
            <a:off x="18900" y="769225"/>
            <a:ext cx="9106200" cy="3786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1" u="none" strike="noStrike" cap="none">
                <a:solidFill>
                  <a:srgbClr val="000000"/>
                </a:solidFill>
                <a:latin typeface="Nunito"/>
                <a:ea typeface="Nunito"/>
                <a:cs typeface="Nunito"/>
                <a:sym typeface="Nunito"/>
              </a:rPr>
              <a:t>It is always important to listen to the voice of customer/stakeholder.. What did you experience in the exercise?</a:t>
            </a: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
          <p:cNvSpPr txBox="1"/>
          <p:nvPr/>
        </p:nvSpPr>
        <p:spPr>
          <a:xfrm>
            <a:off x="0" y="696900"/>
            <a:ext cx="9144000" cy="4234500"/>
          </a:xfrm>
          <a:prstGeom prst="rect">
            <a:avLst/>
          </a:prstGeom>
          <a:noFill/>
          <a:ln>
            <a:noFill/>
          </a:ln>
        </p:spPr>
        <p:txBody>
          <a:bodyPr spcFirstLastPara="1" wrap="square" lIns="91425" tIns="91425" rIns="91425" bIns="91425" anchor="t" anchorCtr="0">
            <a:noAutofit/>
          </a:bodyPr>
          <a:lstStyle/>
          <a:p>
            <a:pPr marL="0" marR="133936" lvl="0" indent="0" algn="just" rtl="0">
              <a:lnSpc>
                <a:spcPct val="15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133936" lvl="0" indent="0" algn="just"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a:p>
            <a:pPr marL="0" marR="133936" lvl="0" indent="0" algn="just" rtl="0">
              <a:lnSpc>
                <a:spcPct val="100000"/>
              </a:lnSpc>
              <a:spcBef>
                <a:spcPts val="1200"/>
              </a:spcBef>
              <a:spcAft>
                <a:spcPts val="0"/>
              </a:spcAft>
              <a:buClr>
                <a:srgbClr val="000000"/>
              </a:buClr>
              <a:buSzPts val="1600"/>
              <a:buFont typeface="Arial"/>
              <a:buNone/>
            </a:pPr>
            <a:r>
              <a:rPr lang="en" sz="1600" b="0" i="0" u="none" strike="noStrike" cap="none">
                <a:solidFill>
                  <a:srgbClr val="000000"/>
                </a:solidFill>
                <a:latin typeface="Nunito"/>
                <a:ea typeface="Nunito"/>
                <a:cs typeface="Nunito"/>
                <a:sym typeface="Nunito"/>
              </a:rPr>
              <a:t>Think of this space as your personal notebook. Use it to write down your thoughts, feelings, questions and comments on topics as you go through them at your own pace. You can also use this space to compile your ‘insights and learnings’ from activities as submitted in the Intersection Café.</a:t>
            </a:r>
            <a:endParaRPr sz="1600" b="0" i="0" u="none" strike="noStrike" cap="none">
              <a:solidFill>
                <a:srgbClr val="000000"/>
              </a:solidFill>
              <a:latin typeface="Nunito"/>
              <a:ea typeface="Nunito"/>
              <a:cs typeface="Nunito"/>
              <a:sym typeface="Nunito"/>
            </a:endParaRPr>
          </a:p>
          <a:p>
            <a:pPr marL="0" marR="254000" lvl="0" indent="0" algn="just" rtl="0">
              <a:lnSpc>
                <a:spcPct val="150000"/>
              </a:lnSpc>
              <a:spcBef>
                <a:spcPts val="1200"/>
              </a:spcBef>
              <a:spcAft>
                <a:spcPts val="0"/>
              </a:spcAft>
              <a:buClr>
                <a:srgbClr val="000000"/>
              </a:buClr>
              <a:buSzPts val="1600"/>
              <a:buFont typeface="Arial"/>
              <a:buNone/>
            </a:pPr>
            <a:endParaRPr sz="1500" b="1" i="0" u="sng" strike="noStrike" cap="none">
              <a:solidFill>
                <a:srgbClr val="151616"/>
              </a:solidFill>
              <a:latin typeface="Arial"/>
              <a:ea typeface="Arial"/>
              <a:cs typeface="Arial"/>
              <a:sym typeface="Arial"/>
            </a:endParaRPr>
          </a:p>
        </p:txBody>
      </p:sp>
      <p:sp>
        <p:nvSpPr>
          <p:cNvPr id="231" name="Google Shape;231;p2"/>
          <p:cNvSpPr txBox="1"/>
          <p:nvPr/>
        </p:nvSpPr>
        <p:spPr>
          <a:xfrm>
            <a:off x="0" y="0"/>
            <a:ext cx="9144000" cy="69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5200"/>
              <a:buFont typeface="Playfair Display"/>
              <a:buNone/>
            </a:pPr>
            <a:r>
              <a:rPr lang="en" sz="2300" b="1" i="0" u="none" strike="noStrike" cap="none">
                <a:solidFill>
                  <a:srgbClr val="000000"/>
                </a:solidFill>
                <a:latin typeface="Nunito"/>
                <a:ea typeface="Nunito"/>
                <a:cs typeface="Nunito"/>
                <a:sym typeface="Nunito"/>
              </a:rPr>
              <a:t>How to use Self Notes...</a:t>
            </a:r>
            <a:endParaRPr sz="2300" b="1" i="0" u="none" strike="noStrike" cap="none">
              <a:solidFill>
                <a:srgbClr val="000000"/>
              </a:solidFill>
              <a:latin typeface="Nunito"/>
              <a:ea typeface="Nunito"/>
              <a:cs typeface="Nunito"/>
              <a:sym typeface="Nunito"/>
            </a:endParaRPr>
          </a:p>
        </p:txBody>
      </p:sp>
      <p:sp>
        <p:nvSpPr>
          <p:cNvPr id="232" name="Google Shape;232;p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pic>
        <p:nvPicPr>
          <p:cNvPr id="233" name="Google Shape;233;p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6"/>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39" name="Google Shape;439;p26"/>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1.0 - Lesson – The What and Who</a:t>
            </a:r>
            <a:endParaRPr sz="2300" b="1" i="0" u="none" strike="noStrike" cap="none">
              <a:solidFill>
                <a:srgbClr val="151616"/>
              </a:solidFill>
              <a:latin typeface="Nunito"/>
              <a:ea typeface="Nunito"/>
              <a:cs typeface="Nunito"/>
              <a:sym typeface="Nunito"/>
            </a:endParaRPr>
          </a:p>
        </p:txBody>
      </p:sp>
      <p:sp>
        <p:nvSpPr>
          <p:cNvPr id="440" name="Google Shape;440;p26"/>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41" name="Google Shape;441;p26"/>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42" name="Google Shape;442;p26"/>
          <p:cNvSpPr txBox="1"/>
          <p:nvPr/>
        </p:nvSpPr>
        <p:spPr>
          <a:xfrm>
            <a:off x="0" y="762675"/>
            <a:ext cx="9144000" cy="374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Defining the problem is the most critical step of the 5 steps of Design Thinking, and this will guide the entire design process as you move forward to the next three stages.- </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Do write your notes raise on the questions on this lesson..</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48" name="Google Shape;448;p27"/>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2.0 - Lesson 2 : The Stakeholder Persona Examples </a:t>
            </a:r>
            <a:endParaRPr sz="2300" b="1" i="0" u="none" strike="noStrike" cap="none">
              <a:solidFill>
                <a:srgbClr val="151616"/>
              </a:solidFill>
              <a:latin typeface="Nunito"/>
              <a:ea typeface="Nunito"/>
              <a:cs typeface="Nunito"/>
              <a:sym typeface="Nunito"/>
            </a:endParaRPr>
          </a:p>
        </p:txBody>
      </p:sp>
      <p:sp>
        <p:nvSpPr>
          <p:cNvPr id="449" name="Google Shape;449;p2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50" name="Google Shape;450;p2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51" name="Google Shape;451;p27"/>
          <p:cNvSpPr txBox="1"/>
          <p:nvPr/>
        </p:nvSpPr>
        <p:spPr>
          <a:xfrm>
            <a:off x="30750" y="778325"/>
            <a:ext cx="91134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Do write your notes on why is this Lesson 2 important, what do you learn and know ?.</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8"/>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57" name="Google Shape;457;p28"/>
          <p:cNvSpPr txBox="1"/>
          <p:nvPr/>
        </p:nvSpPr>
        <p:spPr>
          <a:xfrm>
            <a:off x="18325" y="193535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200" b="1" i="0" u="none" strike="noStrike" cap="none">
                <a:solidFill>
                  <a:srgbClr val="000000"/>
                </a:solidFill>
                <a:latin typeface="Nunito"/>
                <a:ea typeface="Nunito"/>
                <a:cs typeface="Nunito"/>
                <a:sym typeface="Nunito"/>
              </a:rPr>
              <a:t>2.1 - Case Study </a:t>
            </a:r>
            <a:endParaRPr sz="2200" b="1" i="0" u="none" strike="noStrike" cap="none">
              <a:solidFill>
                <a:srgbClr val="151616"/>
              </a:solidFill>
              <a:latin typeface="Nunito"/>
              <a:ea typeface="Nunito"/>
              <a:cs typeface="Nunito"/>
              <a:sym typeface="Nunito"/>
            </a:endParaRPr>
          </a:p>
        </p:txBody>
      </p:sp>
      <p:sp>
        <p:nvSpPr>
          <p:cNvPr id="458" name="Google Shape;458;p28"/>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59" name="Google Shape;459;p28"/>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65" name="Google Shape;465;p29"/>
          <p:cNvSpPr txBox="1"/>
          <p:nvPr/>
        </p:nvSpPr>
        <p:spPr>
          <a:xfrm>
            <a:off x="25" y="-4165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200" b="1" i="0" u="none" strike="noStrike" cap="none">
                <a:solidFill>
                  <a:srgbClr val="000000"/>
                </a:solidFill>
                <a:latin typeface="Nunito"/>
                <a:ea typeface="Nunito"/>
                <a:cs typeface="Nunito"/>
                <a:sym typeface="Nunito"/>
              </a:rPr>
              <a:t>2.1 - Case Study : Taking Students back to School </a:t>
            </a:r>
            <a:endParaRPr sz="2200" b="1" i="0" u="none" strike="noStrike" cap="none">
              <a:solidFill>
                <a:srgbClr val="151616"/>
              </a:solidFill>
              <a:latin typeface="Nunito"/>
              <a:ea typeface="Nunito"/>
              <a:cs typeface="Nunito"/>
              <a:sym typeface="Nunito"/>
            </a:endParaRPr>
          </a:p>
        </p:txBody>
      </p:sp>
      <p:sp>
        <p:nvSpPr>
          <p:cNvPr id="466" name="Google Shape;466;p29"/>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67" name="Google Shape;467;p29"/>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68" name="Google Shape;468;p29"/>
          <p:cNvSpPr txBox="1"/>
          <p:nvPr/>
        </p:nvSpPr>
        <p:spPr>
          <a:xfrm>
            <a:off x="25" y="730800"/>
            <a:ext cx="91440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What are the important aspects of the case study? Write your initial thoughts on the social challenge? is there one or more?</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300"/>
              <a:buFont typeface="Arial"/>
              <a:buNone/>
            </a:pPr>
            <a:endParaRPr sz="2300" b="1" i="0" u="none" strike="noStrike" cap="none">
              <a:solidFill>
                <a:srgbClr val="000000"/>
              </a:solidFill>
              <a:latin typeface="Nunito"/>
              <a:ea typeface="Nunito"/>
              <a:cs typeface="Nunito"/>
              <a:sym typeface="Nunito"/>
            </a:endParaRPr>
          </a:p>
        </p:txBody>
      </p:sp>
      <p:sp>
        <p:nvSpPr>
          <p:cNvPr id="474" name="Google Shape;474;p30"/>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2.2 -Create Stakeholder Personas for the Case Study. Example 1</a:t>
            </a:r>
            <a:endParaRPr sz="2300" b="1" i="0" u="none" strike="noStrike" cap="none">
              <a:solidFill>
                <a:srgbClr val="000000"/>
              </a:solidFill>
              <a:latin typeface="Nunito"/>
              <a:ea typeface="Nunito"/>
              <a:cs typeface="Nunito"/>
              <a:sym typeface="Nunito"/>
            </a:endParaRPr>
          </a:p>
        </p:txBody>
      </p:sp>
      <p:sp>
        <p:nvSpPr>
          <p:cNvPr id="475" name="Google Shape;475;p3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76" name="Google Shape;476;p30"/>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77" name="Google Shape;477;p30"/>
          <p:cNvSpPr txBox="1"/>
          <p:nvPr/>
        </p:nvSpPr>
        <p:spPr>
          <a:xfrm>
            <a:off x="0" y="762675"/>
            <a:ext cx="91440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You would have created the Stakeholder Persona in the Lesson, do create a fair copy for your- self notes</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 </a:t>
            </a:r>
            <a:endParaRPr sz="1200" b="0" i="1" u="none" strike="noStrike" cap="none">
              <a:solidFill>
                <a:srgbClr val="3A3A3A"/>
              </a:solidFill>
              <a:highlight>
                <a:srgbClr val="FFFFFF"/>
              </a:highlight>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1"/>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300"/>
              <a:buFont typeface="Arial"/>
              <a:buNone/>
            </a:pPr>
            <a:endParaRPr sz="2300" b="1" i="0" u="none" strike="noStrike" cap="none">
              <a:solidFill>
                <a:srgbClr val="000000"/>
              </a:solidFill>
              <a:latin typeface="Nunito"/>
              <a:ea typeface="Nunito"/>
              <a:cs typeface="Nunito"/>
              <a:sym typeface="Nunito"/>
            </a:endParaRPr>
          </a:p>
        </p:txBody>
      </p:sp>
      <p:sp>
        <p:nvSpPr>
          <p:cNvPr id="483" name="Google Shape;483;p31"/>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2.2 -Create Stakeholder Personas for the Case Study. Example 2</a:t>
            </a:r>
            <a:endParaRPr sz="2300" b="1" i="0" u="none" strike="noStrike" cap="none">
              <a:solidFill>
                <a:srgbClr val="000000"/>
              </a:solidFill>
              <a:latin typeface="Nunito"/>
              <a:ea typeface="Nunito"/>
              <a:cs typeface="Nunito"/>
              <a:sym typeface="Nunito"/>
            </a:endParaRPr>
          </a:p>
        </p:txBody>
      </p:sp>
      <p:sp>
        <p:nvSpPr>
          <p:cNvPr id="484" name="Google Shape;484;p31"/>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85" name="Google Shape;485;p31"/>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86" name="Google Shape;486;p31"/>
          <p:cNvSpPr txBox="1"/>
          <p:nvPr/>
        </p:nvSpPr>
        <p:spPr>
          <a:xfrm>
            <a:off x="64125" y="778325"/>
            <a:ext cx="90798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You would have created the Stakeholder Persona in the Lesson, do create a fair copy for your- self notes</a:t>
            </a:r>
            <a:br>
              <a:rPr lang="en" sz="1200" b="0" i="1" u="none" strike="noStrike" cap="none">
                <a:solidFill>
                  <a:srgbClr val="3A3A3A"/>
                </a:solidFill>
                <a:highlight>
                  <a:srgbClr val="FFFFFF"/>
                </a:highlight>
                <a:latin typeface="Nunito"/>
                <a:ea typeface="Nunito"/>
                <a:cs typeface="Nunito"/>
                <a:sym typeface="Nunito"/>
              </a:rPr>
            </a:b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 </a:t>
            </a:r>
            <a:endParaRPr sz="1200" b="0" i="1" u="none" strike="noStrike" cap="none">
              <a:solidFill>
                <a:srgbClr val="3A3A3A"/>
              </a:solidFill>
              <a:highlight>
                <a:srgbClr val="FFFFFF"/>
              </a:highlight>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2"/>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492" name="Google Shape;492;p32"/>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3.0 - Lesson 3 : Defining the Problem or Opportunity Statement</a:t>
            </a:r>
            <a:endParaRPr sz="2300" b="1" i="0" u="none" strike="noStrike" cap="none">
              <a:solidFill>
                <a:srgbClr val="000000"/>
              </a:solidFill>
              <a:latin typeface="Nunito"/>
              <a:ea typeface="Nunito"/>
              <a:cs typeface="Nunito"/>
              <a:sym typeface="Nunito"/>
            </a:endParaRPr>
          </a:p>
        </p:txBody>
      </p:sp>
      <p:sp>
        <p:nvSpPr>
          <p:cNvPr id="493" name="Google Shape;493;p3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494" name="Google Shape;494;p3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495" name="Google Shape;495;p32"/>
          <p:cNvSpPr txBox="1"/>
          <p:nvPr/>
        </p:nvSpPr>
        <p:spPr>
          <a:xfrm>
            <a:off x="30750" y="778325"/>
            <a:ext cx="91440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The Apollo Mission-- What new situation emerged ?  Have you experienced any similar situations? Your insights, copy and paste from the lesson notes .</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3"/>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1200"/>
              </a:spcAft>
              <a:buClr>
                <a:srgbClr val="000000"/>
              </a:buClr>
              <a:buSzPts val="2300"/>
              <a:buFont typeface="Arial"/>
              <a:buNone/>
            </a:pPr>
            <a:endParaRPr sz="2300" b="1" i="0" u="none" strike="noStrike" cap="none">
              <a:solidFill>
                <a:srgbClr val="2F3F50"/>
              </a:solidFill>
              <a:highlight>
                <a:srgbClr val="FFFFFF"/>
              </a:highlight>
              <a:latin typeface="Roboto"/>
              <a:ea typeface="Roboto"/>
              <a:cs typeface="Roboto"/>
              <a:sym typeface="Roboto"/>
            </a:endParaRPr>
          </a:p>
        </p:txBody>
      </p:sp>
      <p:sp>
        <p:nvSpPr>
          <p:cNvPr id="501" name="Google Shape;501;p33"/>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4.0- POV Statement - The Who, the What &amp; Why? </a:t>
            </a:r>
            <a:endParaRPr sz="2300" b="1" i="0" u="none" strike="noStrike" cap="none">
              <a:solidFill>
                <a:srgbClr val="000000"/>
              </a:solidFill>
              <a:latin typeface="Nunito"/>
              <a:ea typeface="Nunito"/>
              <a:cs typeface="Nunito"/>
              <a:sym typeface="Nunito"/>
            </a:endParaRPr>
          </a:p>
        </p:txBody>
      </p:sp>
      <p:sp>
        <p:nvSpPr>
          <p:cNvPr id="502" name="Google Shape;502;p33"/>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503" name="Google Shape;503;p33"/>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04" name="Google Shape;504;p33"/>
          <p:cNvSpPr txBox="1"/>
          <p:nvPr/>
        </p:nvSpPr>
        <p:spPr>
          <a:xfrm>
            <a:off x="0" y="730800"/>
            <a:ext cx="9117600" cy="397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Why do you need to reframe ? How do you think it helps?</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3A3A3A"/>
                </a:solidFill>
                <a:highlight>
                  <a:srgbClr val="FFFFFF"/>
                </a:highlight>
                <a:latin typeface="Arial"/>
                <a:ea typeface="Arial"/>
                <a:cs typeface="Arial"/>
                <a:sym typeface="Arial"/>
              </a:rPr>
              <a:t> </a:t>
            </a:r>
            <a:endParaRPr sz="1300" b="0" i="0" u="none" strike="noStrike" cap="none">
              <a:solidFill>
                <a:srgbClr val="3A3A3A"/>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4"/>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510" name="Google Shape;510;p34"/>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4.1: Problem Statement-Exercise..</a:t>
            </a:r>
            <a:endParaRPr sz="2300" b="1" i="0" u="none" strike="noStrike" cap="none">
              <a:solidFill>
                <a:srgbClr val="000000"/>
              </a:solidFill>
              <a:latin typeface="Nunito"/>
              <a:ea typeface="Nunito"/>
              <a:cs typeface="Nunito"/>
              <a:sym typeface="Nunito"/>
            </a:endParaRPr>
          </a:p>
        </p:txBody>
      </p:sp>
      <p:sp>
        <p:nvSpPr>
          <p:cNvPr id="511" name="Google Shape;511;p34"/>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512" name="Google Shape;512;p34"/>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13" name="Google Shape;513;p34"/>
          <p:cNvSpPr txBox="1"/>
          <p:nvPr/>
        </p:nvSpPr>
        <p:spPr>
          <a:xfrm>
            <a:off x="0" y="730800"/>
            <a:ext cx="9117600" cy="394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Role Play is assigning the stakeholders in your team, who constitute, the online gamers, parents, friends etc.. and then reframing the Initial Problem Statement.. to a POV statement as per the methodology..  make your notes after the group work in the Intersection Cafe</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p:nvPr/>
        </p:nvSpPr>
        <p:spPr>
          <a:xfrm>
            <a:off x="194375" y="80715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5"/>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4.2 - Point of View Statement for any two scenarios                        (More Exercises)  </a:t>
            </a:r>
            <a:endParaRPr sz="2300" b="1" i="0" u="none" strike="noStrike" cap="none">
              <a:solidFill>
                <a:srgbClr val="000000"/>
              </a:solidFill>
              <a:latin typeface="Nunito"/>
              <a:ea typeface="Nunito"/>
              <a:cs typeface="Nunito"/>
              <a:sym typeface="Nunito"/>
            </a:endParaRPr>
          </a:p>
        </p:txBody>
      </p:sp>
      <p:sp>
        <p:nvSpPr>
          <p:cNvPr id="520" name="Google Shape;520;p35"/>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521" name="Google Shape;521;p35"/>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22" name="Google Shape;522;p35"/>
          <p:cNvSpPr txBox="1"/>
          <p:nvPr/>
        </p:nvSpPr>
        <p:spPr>
          <a:xfrm>
            <a:off x="0" y="730800"/>
            <a:ext cx="9144000" cy="395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Make your notes after the group work in the Intersection Cafe- what kind of insights did you get when you expanded the Initial Problem Statement</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
          <p:cNvSpPr txBox="1"/>
          <p:nvPr/>
        </p:nvSpPr>
        <p:spPr>
          <a:xfrm>
            <a:off x="0" y="0"/>
            <a:ext cx="9144000" cy="695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Empathy</a:t>
            </a:r>
            <a:endParaRPr sz="1400" b="0" i="0" u="none" strike="noStrike" cap="none">
              <a:solidFill>
                <a:srgbClr val="000000"/>
              </a:solidFill>
              <a:latin typeface="Abel"/>
              <a:ea typeface="Abel"/>
              <a:cs typeface="Abel"/>
              <a:sym typeface="Abel"/>
            </a:endParaRPr>
          </a:p>
        </p:txBody>
      </p:sp>
      <p:pic>
        <p:nvPicPr>
          <p:cNvPr id="239" name="Google Shape;239;p3"/>
          <p:cNvPicPr preferRelativeResize="0"/>
          <p:nvPr/>
        </p:nvPicPr>
        <p:blipFill rotWithShape="1">
          <a:blip r:embed="rId3">
            <a:alphaModFix/>
          </a:blip>
          <a:srcRect/>
          <a:stretch/>
        </p:blipFill>
        <p:spPr>
          <a:xfrm>
            <a:off x="75115" y="4926640"/>
            <a:ext cx="333225" cy="142000"/>
          </a:xfrm>
          <a:prstGeom prst="rect">
            <a:avLst/>
          </a:prstGeom>
          <a:noFill/>
          <a:ln>
            <a:noFill/>
          </a:ln>
        </p:spPr>
      </p:pic>
      <p:graphicFrame>
        <p:nvGraphicFramePr>
          <p:cNvPr id="240" name="Google Shape;240;p3"/>
          <p:cNvGraphicFramePr/>
          <p:nvPr/>
        </p:nvGraphicFramePr>
        <p:xfrm>
          <a:off x="213263" y="764063"/>
          <a:ext cx="8717475" cy="4054675"/>
        </p:xfrm>
        <a:graphic>
          <a:graphicData uri="http://schemas.openxmlformats.org/drawingml/2006/table">
            <a:tbl>
              <a:tblPr>
                <a:noFill/>
                <a:tableStyleId>{E8B880ED-9C40-408D-B05D-0ECAD906182F}</a:tableStyleId>
              </a:tblPr>
              <a:tblGrid>
                <a:gridCol w="1220450">
                  <a:extLst>
                    <a:ext uri="{9D8B030D-6E8A-4147-A177-3AD203B41FA5}">
                      <a16:colId xmlns:a16="http://schemas.microsoft.com/office/drawing/2014/main" val="20000"/>
                    </a:ext>
                  </a:extLst>
                </a:gridCol>
                <a:gridCol w="5869775">
                  <a:extLst>
                    <a:ext uri="{9D8B030D-6E8A-4147-A177-3AD203B41FA5}">
                      <a16:colId xmlns:a16="http://schemas.microsoft.com/office/drawing/2014/main" val="20001"/>
                    </a:ext>
                  </a:extLst>
                </a:gridCol>
                <a:gridCol w="1627250">
                  <a:extLst>
                    <a:ext uri="{9D8B030D-6E8A-4147-A177-3AD203B41FA5}">
                      <a16:colId xmlns:a16="http://schemas.microsoft.com/office/drawing/2014/main" val="20002"/>
                    </a:ext>
                  </a:extLst>
                </a:gridCol>
              </a:tblGrid>
              <a:tr h="53122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S.No.</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Title</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Page Number</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Introduction – Rhythm Name Game</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5</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 The What and Who</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6</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By Listening to Know Each Other</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7</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Exercise – The Microlab</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8</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1.2</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Exercise – Recall of Incidents</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9</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Why do we Empathise?</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Navarasas</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241" name="Google Shape;241;p3"/>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6"/>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528" name="Google Shape;528;p36"/>
          <p:cNvSpPr txBox="1"/>
          <p:nvPr/>
        </p:nvSpPr>
        <p:spPr>
          <a:xfrm>
            <a:off x="0" y="0"/>
            <a:ext cx="9144000" cy="730800"/>
          </a:xfrm>
          <a:prstGeom prst="rect">
            <a:avLst/>
          </a:prstGeom>
          <a:solidFill>
            <a:srgbClr val="9FC5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4.3 - The Point of View Checklist </a:t>
            </a:r>
            <a:endParaRPr sz="2300" b="1" i="0" u="none" strike="noStrike" cap="none">
              <a:solidFill>
                <a:srgbClr val="000000"/>
              </a:solidFill>
              <a:latin typeface="Nunito"/>
              <a:ea typeface="Nunito"/>
              <a:cs typeface="Nunito"/>
              <a:sym typeface="Nunito"/>
            </a:endParaRPr>
          </a:p>
        </p:txBody>
      </p:sp>
      <p:sp>
        <p:nvSpPr>
          <p:cNvPr id="529" name="Google Shape;529;p36"/>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530" name="Google Shape;530;p36"/>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31" name="Google Shape;531;p36"/>
          <p:cNvSpPr txBox="1"/>
          <p:nvPr/>
        </p:nvSpPr>
        <p:spPr>
          <a:xfrm>
            <a:off x="0" y="730800"/>
            <a:ext cx="9144000" cy="397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Write for yourself how the checklist was useful and any additional notes</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A3A3A"/>
              </a:solidFill>
              <a:highlight>
                <a:srgbClr val="FFFFFF"/>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7"/>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537" name="Google Shape;537;p37"/>
          <p:cNvSpPr txBox="1"/>
          <p:nvPr/>
        </p:nvSpPr>
        <p:spPr>
          <a:xfrm>
            <a:off x="0" y="0"/>
            <a:ext cx="9144000" cy="730800"/>
          </a:xfrm>
          <a:prstGeom prst="rect">
            <a:avLst/>
          </a:prstGeom>
          <a:solidFill>
            <a:srgbClr val="A4C2F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5.0 - Additional Notes</a:t>
            </a:r>
            <a:endParaRPr sz="2300" b="1" i="0" u="none" strike="noStrike" cap="none">
              <a:solidFill>
                <a:srgbClr val="000000"/>
              </a:solidFill>
              <a:latin typeface="Nunito"/>
              <a:ea typeface="Nunito"/>
              <a:cs typeface="Nunito"/>
              <a:sym typeface="Nunito"/>
            </a:endParaRPr>
          </a:p>
        </p:txBody>
      </p:sp>
      <p:sp>
        <p:nvSpPr>
          <p:cNvPr id="538" name="Google Shape;538;p3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2 - Define</a:t>
            </a:r>
            <a:endParaRPr sz="1400" b="0" i="0" u="none" strike="noStrike" cap="none">
              <a:solidFill>
                <a:srgbClr val="999999"/>
              </a:solidFill>
              <a:latin typeface="Abel"/>
              <a:ea typeface="Abel"/>
              <a:cs typeface="Abel"/>
              <a:sym typeface="Abel"/>
            </a:endParaRPr>
          </a:p>
        </p:txBody>
      </p:sp>
      <p:pic>
        <p:nvPicPr>
          <p:cNvPr id="539" name="Google Shape;539;p3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40" name="Google Shape;540;p37"/>
          <p:cNvSpPr txBox="1"/>
          <p:nvPr/>
        </p:nvSpPr>
        <p:spPr>
          <a:xfrm>
            <a:off x="51000" y="730800"/>
            <a:ext cx="9093000" cy="389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3A3A3A"/>
                </a:solidFill>
                <a:highlight>
                  <a:srgbClr val="FFFFFF"/>
                </a:highlight>
                <a:latin typeface="Arial"/>
                <a:ea typeface="Arial"/>
                <a:cs typeface="Arial"/>
                <a:sym typeface="Arial"/>
              </a:rPr>
              <a:t>O</a:t>
            </a:r>
            <a:r>
              <a:rPr lang="en" sz="1200" b="0" i="1" u="none" strike="noStrike" cap="none">
                <a:solidFill>
                  <a:srgbClr val="3A3A3A"/>
                </a:solidFill>
                <a:highlight>
                  <a:srgbClr val="FFFFFF"/>
                </a:highlight>
                <a:latin typeface="Nunito"/>
                <a:ea typeface="Nunito"/>
                <a:cs typeface="Nunito"/>
                <a:sym typeface="Nunito"/>
              </a:rPr>
              <a:t>verall about the Define Module and Key learnings</a:t>
            </a: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3A3A3A"/>
              </a:solidFill>
              <a:highlight>
                <a:srgbClr val="FFFFFF"/>
              </a:highlight>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 </a:t>
            </a:r>
            <a:endParaRPr sz="1200" b="0" i="1" u="none" strike="noStrike" cap="none">
              <a:solidFill>
                <a:srgbClr val="3A3A3A"/>
              </a:solidFill>
              <a:highlight>
                <a:srgbClr val="FFFFFF"/>
              </a:highlight>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8"/>
          <p:cNvSpPr txBox="1"/>
          <p:nvPr/>
        </p:nvSpPr>
        <p:spPr>
          <a:xfrm>
            <a:off x="0" y="189575"/>
            <a:ext cx="9144000" cy="1065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434343"/>
              </a:buClr>
              <a:buSzPts val="5200"/>
              <a:buFont typeface="Playfair Display"/>
              <a:buNone/>
            </a:pPr>
            <a:r>
              <a:rPr lang="en" sz="3900" b="1" i="0" u="none" strike="noStrike" cap="none">
                <a:solidFill>
                  <a:srgbClr val="434343"/>
                </a:solidFill>
                <a:latin typeface="Nunito"/>
                <a:ea typeface="Nunito"/>
                <a:cs typeface="Nunito"/>
                <a:sym typeface="Nunito"/>
              </a:rPr>
              <a:t>Self Notes</a:t>
            </a:r>
            <a:endParaRPr sz="3900" b="1" i="0" u="none" strike="noStrike" cap="none">
              <a:solidFill>
                <a:srgbClr val="434343"/>
              </a:solidFill>
              <a:latin typeface="Nunito"/>
              <a:ea typeface="Nunito"/>
              <a:cs typeface="Nunito"/>
              <a:sym typeface="Nunito"/>
            </a:endParaRPr>
          </a:p>
        </p:txBody>
      </p:sp>
      <p:pic>
        <p:nvPicPr>
          <p:cNvPr id="546" name="Google Shape;546;p38"/>
          <p:cNvPicPr preferRelativeResize="0"/>
          <p:nvPr/>
        </p:nvPicPr>
        <p:blipFill rotWithShape="1">
          <a:blip r:embed="rId3">
            <a:alphaModFix/>
          </a:blip>
          <a:srcRect/>
          <a:stretch/>
        </p:blipFill>
        <p:spPr>
          <a:xfrm>
            <a:off x="0" y="4788775"/>
            <a:ext cx="583224" cy="248550"/>
          </a:xfrm>
          <a:prstGeom prst="rect">
            <a:avLst/>
          </a:prstGeom>
          <a:noFill/>
          <a:ln>
            <a:noFill/>
          </a:ln>
        </p:spPr>
      </p:pic>
      <p:pic>
        <p:nvPicPr>
          <p:cNvPr id="547" name="Google Shape;547;p38"/>
          <p:cNvPicPr preferRelativeResize="0"/>
          <p:nvPr/>
        </p:nvPicPr>
        <p:blipFill rotWithShape="1">
          <a:blip r:embed="rId4">
            <a:alphaModFix/>
          </a:blip>
          <a:srcRect/>
          <a:stretch/>
        </p:blipFill>
        <p:spPr>
          <a:xfrm>
            <a:off x="1707500" y="1254575"/>
            <a:ext cx="5729000" cy="3707000"/>
          </a:xfrm>
          <a:prstGeom prst="rect">
            <a:avLst/>
          </a:prstGeom>
          <a:noFill/>
          <a:ln>
            <a:noFill/>
          </a:ln>
        </p:spPr>
      </p:pic>
      <p:cxnSp>
        <p:nvCxnSpPr>
          <p:cNvPr id="548" name="Google Shape;548;p38"/>
          <p:cNvCxnSpPr/>
          <p:nvPr/>
        </p:nvCxnSpPr>
        <p:spPr>
          <a:xfrm>
            <a:off x="-1316100" y="1942600"/>
            <a:ext cx="1289100" cy="1289100"/>
          </a:xfrm>
          <a:prstGeom prst="straightConnector1">
            <a:avLst/>
          </a:prstGeom>
          <a:noFill/>
          <a:ln w="9525" cap="flat" cmpd="sng">
            <a:solidFill>
              <a:schemeClr val="dk2"/>
            </a:solidFill>
            <a:prstDash val="solid"/>
            <a:round/>
            <a:headEnd type="none" w="sm" len="sm"/>
            <a:tailEnd type="none" w="sm" len="sm"/>
          </a:ln>
        </p:spPr>
      </p:cxnSp>
      <p:sp>
        <p:nvSpPr>
          <p:cNvPr id="549" name="Google Shape;549;p38"/>
          <p:cNvSpPr txBox="1"/>
          <p:nvPr/>
        </p:nvSpPr>
        <p:spPr>
          <a:xfrm>
            <a:off x="6356700" y="329525"/>
            <a:ext cx="2787300" cy="785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900"/>
              <a:buFont typeface="Arial"/>
              <a:buNone/>
            </a:pPr>
            <a:r>
              <a:rPr lang="en" sz="3900" b="1" i="0" u="sng" strike="noStrike" cap="none">
                <a:solidFill>
                  <a:srgbClr val="A64D79"/>
                </a:solidFill>
                <a:latin typeface="Nunito"/>
                <a:ea typeface="Nunito"/>
                <a:cs typeface="Nunito"/>
                <a:sym typeface="Nunito"/>
              </a:rPr>
              <a:t>Ideate</a:t>
            </a:r>
            <a:endParaRPr sz="1400" b="0" i="0" u="sng" strike="noStrike" cap="none">
              <a:solidFill>
                <a:srgbClr val="A64D79"/>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9"/>
          <p:cNvSpPr txBox="1"/>
          <p:nvPr/>
        </p:nvSpPr>
        <p:spPr>
          <a:xfrm>
            <a:off x="0" y="0"/>
            <a:ext cx="9144000" cy="69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Ideate</a:t>
            </a:r>
            <a:endParaRPr sz="1400" b="0" i="0" u="none" strike="noStrike" cap="none">
              <a:solidFill>
                <a:srgbClr val="000000"/>
              </a:solidFill>
              <a:latin typeface="Abel"/>
              <a:ea typeface="Abel"/>
              <a:cs typeface="Abel"/>
              <a:sym typeface="Abel"/>
            </a:endParaRPr>
          </a:p>
        </p:txBody>
      </p:sp>
      <p:pic>
        <p:nvPicPr>
          <p:cNvPr id="555" name="Google Shape;555;p39"/>
          <p:cNvPicPr preferRelativeResize="0"/>
          <p:nvPr/>
        </p:nvPicPr>
        <p:blipFill rotWithShape="1">
          <a:blip r:embed="rId3">
            <a:alphaModFix/>
          </a:blip>
          <a:srcRect/>
          <a:stretch/>
        </p:blipFill>
        <p:spPr>
          <a:xfrm>
            <a:off x="75115" y="4926640"/>
            <a:ext cx="333225" cy="142000"/>
          </a:xfrm>
          <a:prstGeom prst="rect">
            <a:avLst/>
          </a:prstGeom>
          <a:noFill/>
          <a:ln>
            <a:noFill/>
          </a:ln>
        </p:spPr>
      </p:pic>
      <p:graphicFrame>
        <p:nvGraphicFramePr>
          <p:cNvPr id="556" name="Google Shape;556;p39"/>
          <p:cNvGraphicFramePr/>
          <p:nvPr/>
        </p:nvGraphicFramePr>
        <p:xfrm>
          <a:off x="213263" y="764063"/>
          <a:ext cx="3000000" cy="3000000"/>
        </p:xfrm>
        <a:graphic>
          <a:graphicData uri="http://schemas.openxmlformats.org/drawingml/2006/table">
            <a:tbl>
              <a:tblPr>
                <a:noFill/>
                <a:tableStyleId>{E8B880ED-9C40-408D-B05D-0ECAD906182F}</a:tableStyleId>
              </a:tblPr>
              <a:tblGrid>
                <a:gridCol w="1220450">
                  <a:extLst>
                    <a:ext uri="{9D8B030D-6E8A-4147-A177-3AD203B41FA5}">
                      <a16:colId xmlns:a16="http://schemas.microsoft.com/office/drawing/2014/main" val="20000"/>
                    </a:ext>
                  </a:extLst>
                </a:gridCol>
                <a:gridCol w="5869775">
                  <a:extLst>
                    <a:ext uri="{9D8B030D-6E8A-4147-A177-3AD203B41FA5}">
                      <a16:colId xmlns:a16="http://schemas.microsoft.com/office/drawing/2014/main" val="20001"/>
                    </a:ext>
                  </a:extLst>
                </a:gridCol>
                <a:gridCol w="1627250">
                  <a:extLst>
                    <a:ext uri="{9D8B030D-6E8A-4147-A177-3AD203B41FA5}">
                      <a16:colId xmlns:a16="http://schemas.microsoft.com/office/drawing/2014/main" val="20002"/>
                    </a:ext>
                  </a:extLst>
                </a:gridCol>
              </a:tblGrid>
              <a:tr h="531225">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S.No.</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Title</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Page Number</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Introduction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 The System Perspective- IDEF0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42</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1.2</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 The systems perspective - Cause and Effect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43</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1.3</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 The systems perspective - Input, Process and Output</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44</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1.4</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 The systems perspective - Past, Present and Future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45</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1.5</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The Case Study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46</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1.6</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 : The System Perspective - Apply System Perspective to your Social Challenge</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47</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557" name="Google Shape;557;p39"/>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0"/>
          <p:cNvSpPr txBox="1"/>
          <p:nvPr/>
        </p:nvSpPr>
        <p:spPr>
          <a:xfrm>
            <a:off x="0" y="0"/>
            <a:ext cx="9144000" cy="69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 Ideate</a:t>
            </a:r>
            <a:endParaRPr sz="1400" b="0" i="0" u="none" strike="noStrike" cap="none">
              <a:solidFill>
                <a:srgbClr val="000000"/>
              </a:solidFill>
              <a:latin typeface="Abel"/>
              <a:ea typeface="Abel"/>
              <a:cs typeface="Abel"/>
              <a:sym typeface="Abel"/>
            </a:endParaRPr>
          </a:p>
        </p:txBody>
      </p:sp>
      <p:pic>
        <p:nvPicPr>
          <p:cNvPr id="563" name="Google Shape;563;p40"/>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graphicFrame>
        <p:nvGraphicFramePr>
          <p:cNvPr id="564" name="Google Shape;564;p40"/>
          <p:cNvGraphicFramePr/>
          <p:nvPr/>
        </p:nvGraphicFramePr>
        <p:xfrm>
          <a:off x="213263" y="771600"/>
          <a:ext cx="3000000" cy="3000000"/>
        </p:xfrm>
        <a:graphic>
          <a:graphicData uri="http://schemas.openxmlformats.org/drawingml/2006/table">
            <a:tbl>
              <a:tblPr>
                <a:noFill/>
                <a:tableStyleId>{E8B880ED-9C40-408D-B05D-0ECAD906182F}</a:tableStyleId>
              </a:tblPr>
              <a:tblGrid>
                <a:gridCol w="1220450">
                  <a:extLst>
                    <a:ext uri="{9D8B030D-6E8A-4147-A177-3AD203B41FA5}">
                      <a16:colId xmlns:a16="http://schemas.microsoft.com/office/drawing/2014/main" val="20000"/>
                    </a:ext>
                  </a:extLst>
                </a:gridCol>
                <a:gridCol w="5869775">
                  <a:extLst>
                    <a:ext uri="{9D8B030D-6E8A-4147-A177-3AD203B41FA5}">
                      <a16:colId xmlns:a16="http://schemas.microsoft.com/office/drawing/2014/main" val="20001"/>
                    </a:ext>
                  </a:extLst>
                </a:gridCol>
                <a:gridCol w="1627250">
                  <a:extLst>
                    <a:ext uri="{9D8B030D-6E8A-4147-A177-3AD203B41FA5}">
                      <a16:colId xmlns:a16="http://schemas.microsoft.com/office/drawing/2014/main" val="20002"/>
                    </a:ext>
                  </a:extLst>
                </a:gridCol>
              </a:tblGrid>
              <a:tr h="540700">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S.No.</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Title</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Page Number</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2.0</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Brainstorming</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48</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2.1</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Brainstorming - Video &amp; Its Rules </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49</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Expanding the power</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50</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2.3</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SCAMPER Technique </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51</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2.4</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Six Thinking Hats </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2.5</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Idea Generation To Your Social Challenge </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53</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565" name="Google Shape;565;p4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1"/>
          <p:cNvSpPr txBox="1"/>
          <p:nvPr/>
        </p:nvSpPr>
        <p:spPr>
          <a:xfrm>
            <a:off x="0" y="0"/>
            <a:ext cx="9144000" cy="69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1200" b="1" i="0" u="none" strike="noStrike" cap="none">
                <a:solidFill>
                  <a:srgbClr val="151616"/>
                </a:solidFill>
                <a:latin typeface="Nunito"/>
                <a:ea typeface="Nunito"/>
                <a:cs typeface="Nunito"/>
                <a:sym typeface="Nunito"/>
              </a:rPr>
              <a:t>INDEX - Ideate</a:t>
            </a:r>
            <a:endParaRPr sz="1200" b="0" i="0" u="none" strike="noStrike" cap="none">
              <a:solidFill>
                <a:srgbClr val="000000"/>
              </a:solidFill>
              <a:latin typeface="Abel"/>
              <a:ea typeface="Abel"/>
              <a:cs typeface="Abel"/>
              <a:sym typeface="Abel"/>
            </a:endParaRPr>
          </a:p>
        </p:txBody>
      </p:sp>
      <p:pic>
        <p:nvPicPr>
          <p:cNvPr id="571" name="Google Shape;571;p41"/>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graphicFrame>
        <p:nvGraphicFramePr>
          <p:cNvPr id="572" name="Google Shape;572;p41"/>
          <p:cNvGraphicFramePr/>
          <p:nvPr/>
        </p:nvGraphicFramePr>
        <p:xfrm>
          <a:off x="213263" y="771600"/>
          <a:ext cx="3000000" cy="3000000"/>
        </p:xfrm>
        <a:graphic>
          <a:graphicData uri="http://schemas.openxmlformats.org/drawingml/2006/table">
            <a:tbl>
              <a:tblPr>
                <a:noFill/>
                <a:tableStyleId>{E8B880ED-9C40-408D-B05D-0ECAD906182F}</a:tableStyleId>
              </a:tblPr>
              <a:tblGrid>
                <a:gridCol w="1220450">
                  <a:extLst>
                    <a:ext uri="{9D8B030D-6E8A-4147-A177-3AD203B41FA5}">
                      <a16:colId xmlns:a16="http://schemas.microsoft.com/office/drawing/2014/main" val="20000"/>
                    </a:ext>
                  </a:extLst>
                </a:gridCol>
                <a:gridCol w="5869775">
                  <a:extLst>
                    <a:ext uri="{9D8B030D-6E8A-4147-A177-3AD203B41FA5}">
                      <a16:colId xmlns:a16="http://schemas.microsoft.com/office/drawing/2014/main" val="20001"/>
                    </a:ext>
                  </a:extLst>
                </a:gridCol>
                <a:gridCol w="1627250">
                  <a:extLst>
                    <a:ext uri="{9D8B030D-6E8A-4147-A177-3AD203B41FA5}">
                      <a16:colId xmlns:a16="http://schemas.microsoft.com/office/drawing/2014/main" val="20002"/>
                    </a:ext>
                  </a:extLst>
                </a:gridCol>
              </a:tblGrid>
              <a:tr h="54070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S.No.</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Title</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Page Number</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3.0</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3 : Idea Evaluation - Approach 1 </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54</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3.1</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3 : Idea Evaluation - Approach 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55</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3 : Idea Evaluation - Approach 3</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56</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3.3</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Assessment </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57</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3.4</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Additional Notes</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58</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73" name="Google Shape;573;p41"/>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7500" marR="254000" lvl="0" indent="0" algn="just" rtl="0">
              <a:lnSpc>
                <a:spcPct val="180000"/>
              </a:lnSpc>
              <a:spcBef>
                <a:spcPts val="600"/>
              </a:spcBef>
              <a:spcAft>
                <a:spcPts val="0"/>
              </a:spcAft>
              <a:buClr>
                <a:srgbClr val="000000"/>
              </a:buClr>
              <a:buSzPts val="1400"/>
              <a:buFont typeface="Arial"/>
              <a:buNone/>
            </a:pPr>
            <a:endParaRPr sz="1400" b="1" i="0" u="none" strike="noStrike" cap="none">
              <a:solidFill>
                <a:srgbClr val="151616"/>
              </a:solidFill>
              <a:highlight>
                <a:srgbClr val="FFFFFF"/>
              </a:highlight>
              <a:latin typeface="Times New Roman"/>
              <a:ea typeface="Times New Roman"/>
              <a:cs typeface="Times New Roman"/>
              <a:sym typeface="Times New Roman"/>
            </a:endParaRPr>
          </a:p>
          <a:p>
            <a:pPr marL="317500" marR="254000" lvl="0" indent="0" algn="just" rtl="0">
              <a:lnSpc>
                <a:spcPct val="180000"/>
              </a:lnSpc>
              <a:spcBef>
                <a:spcPts val="600"/>
              </a:spcBef>
              <a:spcAft>
                <a:spcPts val="0"/>
              </a:spcAft>
              <a:buClr>
                <a:srgbClr val="000000"/>
              </a:buClr>
              <a:buSzPts val="1300"/>
              <a:buFont typeface="Arial"/>
              <a:buNone/>
            </a:pPr>
            <a:endParaRPr sz="1400" b="1" i="0" u="none" strike="noStrike" cap="none">
              <a:solidFill>
                <a:srgbClr val="151616"/>
              </a:solidFill>
              <a:highlight>
                <a:srgbClr val="FFFFFF"/>
              </a:highlight>
              <a:latin typeface="Times New Roman"/>
              <a:ea typeface="Times New Roman"/>
              <a:cs typeface="Times New Roman"/>
              <a:sym typeface="Times New Roman"/>
            </a:endParaRPr>
          </a:p>
        </p:txBody>
      </p:sp>
      <p:sp>
        <p:nvSpPr>
          <p:cNvPr id="579" name="Google Shape;579;p42"/>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177800" marR="0" lvl="0" indent="0" algn="ctr" rtl="0">
              <a:lnSpc>
                <a:spcPct val="100000"/>
              </a:lnSpc>
              <a:spcBef>
                <a:spcPts val="0"/>
              </a:spcBef>
              <a:spcAft>
                <a:spcPts val="120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1.1 Lesson 1- The System Perspective- IDEF0</a:t>
            </a:r>
            <a:endParaRPr sz="2300" b="1" i="0" u="none" strike="noStrike" cap="none">
              <a:solidFill>
                <a:srgbClr val="000000"/>
              </a:solidFill>
              <a:latin typeface="Nunito"/>
              <a:ea typeface="Nunito"/>
              <a:cs typeface="Nunito"/>
              <a:sym typeface="Nunito"/>
            </a:endParaRPr>
          </a:p>
        </p:txBody>
      </p:sp>
      <p:pic>
        <p:nvPicPr>
          <p:cNvPr id="580" name="Google Shape;580;p4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81" name="Google Shape;581;p4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Times New Roman"/>
              <a:ea typeface="Times New Roman"/>
              <a:cs typeface="Times New Roman"/>
              <a:sym typeface="Times New Roman"/>
            </a:endParaRPr>
          </a:p>
        </p:txBody>
      </p:sp>
      <p:sp>
        <p:nvSpPr>
          <p:cNvPr id="587" name="Google Shape;587;p43"/>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1.2 - Lesson 1 : The systems perspective - Cause and Effect  </a:t>
            </a:r>
            <a:endParaRPr sz="2300" b="1" i="0" u="none" strike="noStrike" cap="none">
              <a:solidFill>
                <a:srgbClr val="000000"/>
              </a:solidFill>
              <a:latin typeface="Nunito"/>
              <a:ea typeface="Nunito"/>
              <a:cs typeface="Nunito"/>
              <a:sym typeface="Nunito"/>
            </a:endParaRPr>
          </a:p>
        </p:txBody>
      </p:sp>
      <p:pic>
        <p:nvPicPr>
          <p:cNvPr id="588" name="Google Shape;588;p43"/>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89" name="Google Shape;589;p43"/>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4"/>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254000" lvl="0" indent="0" algn="just" rtl="0">
              <a:lnSpc>
                <a:spcPct val="100000"/>
              </a:lnSpc>
              <a:spcBef>
                <a:spcPts val="600"/>
              </a:spcBef>
              <a:spcAft>
                <a:spcPts val="0"/>
              </a:spcAft>
              <a:buClr>
                <a:srgbClr val="000000"/>
              </a:buClr>
              <a:buSzPts val="1600"/>
              <a:buFont typeface="Arial"/>
              <a:buNone/>
            </a:pPr>
            <a:r>
              <a:rPr lang="en" sz="1200" b="0" i="1" u="none" strike="noStrike" cap="none">
                <a:solidFill>
                  <a:srgbClr val="3A3A3A"/>
                </a:solidFill>
                <a:highlight>
                  <a:srgbClr val="FFFFFF"/>
                </a:highlight>
                <a:latin typeface="Nunito"/>
                <a:ea typeface="Nunito"/>
                <a:cs typeface="Nunito"/>
                <a:sym typeface="Nunito"/>
              </a:rPr>
              <a:t>A Process is defined as a sequence of activities that convert inputs into a desired output. So, a process can start when the right inputs are given that triggers an activity to deliver an output.</a:t>
            </a:r>
            <a:endParaRPr sz="1200" b="0" i="1" u="none" strike="noStrike" cap="none">
              <a:solidFill>
                <a:srgbClr val="151616"/>
              </a:solidFill>
              <a:latin typeface="Nunito"/>
              <a:ea typeface="Nunito"/>
              <a:cs typeface="Nunito"/>
              <a:sym typeface="Nunito"/>
            </a:endParaRPr>
          </a:p>
        </p:txBody>
      </p:sp>
      <p:sp>
        <p:nvSpPr>
          <p:cNvPr id="595" name="Google Shape;595;p44"/>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1.3 -Lesson 1 : The systems perspective - Input, Process and Output</a:t>
            </a:r>
            <a:endParaRPr sz="2300" b="1" i="0" u="none" strike="noStrike" cap="none">
              <a:solidFill>
                <a:srgbClr val="000000"/>
              </a:solidFill>
              <a:latin typeface="Nunito"/>
              <a:ea typeface="Nunito"/>
              <a:cs typeface="Nunito"/>
              <a:sym typeface="Nunito"/>
            </a:endParaRPr>
          </a:p>
        </p:txBody>
      </p:sp>
      <p:pic>
        <p:nvPicPr>
          <p:cNvPr id="596" name="Google Shape;596;p44"/>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597" name="Google Shape;597;p44"/>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pic>
        <p:nvPicPr>
          <p:cNvPr id="598" name="Google Shape;598;p44"/>
          <p:cNvPicPr preferRelativeResize="0"/>
          <p:nvPr/>
        </p:nvPicPr>
        <p:blipFill rotWithShape="1">
          <a:blip r:embed="rId4">
            <a:alphaModFix/>
          </a:blip>
          <a:srcRect/>
          <a:stretch/>
        </p:blipFill>
        <p:spPr>
          <a:xfrm rot="10800000">
            <a:off x="262328" y="4991100"/>
            <a:ext cx="126600" cy="126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5"/>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200" b="1" i="0" u="none" strike="noStrike" cap="none">
              <a:solidFill>
                <a:srgbClr val="151616"/>
              </a:solidFill>
              <a:latin typeface="Times New Roman"/>
              <a:ea typeface="Times New Roman"/>
              <a:cs typeface="Times New Roman"/>
              <a:sym typeface="Times New Roman"/>
            </a:endParaRPr>
          </a:p>
        </p:txBody>
      </p:sp>
      <p:sp>
        <p:nvSpPr>
          <p:cNvPr id="604" name="Google Shape;604;p45"/>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1.4 Lesson 1 : The systems perspective - Past, Present and Future</a:t>
            </a:r>
            <a:endParaRPr sz="2300" b="1" i="0" u="none" strike="noStrike" cap="none">
              <a:solidFill>
                <a:srgbClr val="000000"/>
              </a:solidFill>
              <a:latin typeface="Nunito"/>
              <a:ea typeface="Nunito"/>
              <a:cs typeface="Nunito"/>
              <a:sym typeface="Nunito"/>
            </a:endParaRPr>
          </a:p>
        </p:txBody>
      </p:sp>
      <p:pic>
        <p:nvPicPr>
          <p:cNvPr id="605" name="Google Shape;605;p45"/>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06" name="Google Shape;606;p45"/>
          <p:cNvSpPr txBox="1"/>
          <p:nvPr/>
        </p:nvSpPr>
        <p:spPr>
          <a:xfrm>
            <a:off x="6335100" y="4792138"/>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
          <p:cNvSpPr txBox="1"/>
          <p:nvPr/>
        </p:nvSpPr>
        <p:spPr>
          <a:xfrm>
            <a:off x="0" y="0"/>
            <a:ext cx="9144000" cy="695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a:t>
            </a:r>
            <a:endParaRPr sz="1400" b="0" i="0" u="none" strike="noStrike" cap="none">
              <a:solidFill>
                <a:srgbClr val="000000"/>
              </a:solidFill>
              <a:latin typeface="Nunito"/>
              <a:ea typeface="Nunito"/>
              <a:cs typeface="Nunito"/>
              <a:sym typeface="Nunito"/>
            </a:endParaRPr>
          </a:p>
        </p:txBody>
      </p:sp>
      <p:pic>
        <p:nvPicPr>
          <p:cNvPr id="247" name="Google Shape;247;p4"/>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graphicFrame>
        <p:nvGraphicFramePr>
          <p:cNvPr id="248" name="Google Shape;248;p4"/>
          <p:cNvGraphicFramePr/>
          <p:nvPr/>
        </p:nvGraphicFramePr>
        <p:xfrm>
          <a:off x="213263" y="771600"/>
          <a:ext cx="8717475" cy="3784900"/>
        </p:xfrm>
        <a:graphic>
          <a:graphicData uri="http://schemas.openxmlformats.org/drawingml/2006/table">
            <a:tbl>
              <a:tblPr>
                <a:noFill/>
                <a:tableStyleId>{E8B880ED-9C40-408D-B05D-0ECAD906182F}</a:tableStyleId>
              </a:tblPr>
              <a:tblGrid>
                <a:gridCol w="1220450">
                  <a:extLst>
                    <a:ext uri="{9D8B030D-6E8A-4147-A177-3AD203B41FA5}">
                      <a16:colId xmlns:a16="http://schemas.microsoft.com/office/drawing/2014/main" val="20000"/>
                    </a:ext>
                  </a:extLst>
                </a:gridCol>
                <a:gridCol w="5869775">
                  <a:extLst>
                    <a:ext uri="{9D8B030D-6E8A-4147-A177-3AD203B41FA5}">
                      <a16:colId xmlns:a16="http://schemas.microsoft.com/office/drawing/2014/main" val="20001"/>
                    </a:ext>
                  </a:extLst>
                </a:gridCol>
                <a:gridCol w="1627250">
                  <a:extLst>
                    <a:ext uri="{9D8B030D-6E8A-4147-A177-3AD203B41FA5}">
                      <a16:colId xmlns:a16="http://schemas.microsoft.com/office/drawing/2014/main" val="20002"/>
                    </a:ext>
                  </a:extLst>
                </a:gridCol>
              </a:tblGrid>
              <a:tr h="54070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S.No.</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Title</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Nunito"/>
                          <a:ea typeface="Nunito"/>
                          <a:cs typeface="Nunito"/>
                          <a:sym typeface="Nunito"/>
                        </a:rPr>
                        <a:t>Page Number</a:t>
                      </a:r>
                      <a:endParaRPr sz="14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3.0</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3 : How do we Empathise?</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3.1</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Exercise – River of Life</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13-14</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3.2</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Exercise – Recall of Various Situations</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15</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4.0</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4 – Empathising with a Target Group</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16</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4.1</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Exercise – Questionnaire</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17</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5407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5.0</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Additional Notes</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18</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49" name="Google Shape;249;p4"/>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6"/>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600"/>
              <a:buFont typeface="Arial"/>
              <a:buNone/>
            </a:pPr>
            <a:endParaRPr sz="1600" b="0" i="0" u="none" strike="noStrike" cap="none">
              <a:solidFill>
                <a:srgbClr val="2F3F50"/>
              </a:solidFill>
              <a:highlight>
                <a:srgbClr val="FFFFFF"/>
              </a:highlight>
              <a:latin typeface="Times New Roman"/>
              <a:ea typeface="Times New Roman"/>
              <a:cs typeface="Times New Roman"/>
              <a:sym typeface="Times New Roman"/>
            </a:endParaRPr>
          </a:p>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Times New Roman"/>
              <a:ea typeface="Times New Roman"/>
              <a:cs typeface="Times New Roman"/>
              <a:sym typeface="Times New Roman"/>
            </a:endParaRPr>
          </a:p>
        </p:txBody>
      </p:sp>
      <p:sp>
        <p:nvSpPr>
          <p:cNvPr id="612" name="Google Shape;612;p46"/>
          <p:cNvSpPr txBox="1"/>
          <p:nvPr/>
        </p:nvSpPr>
        <p:spPr>
          <a:xfrm>
            <a:off x="0" y="1950475"/>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1.5- The Case Study</a:t>
            </a:r>
            <a:endParaRPr sz="2300" b="1" i="0" u="none" strike="noStrike" cap="none">
              <a:solidFill>
                <a:srgbClr val="151616"/>
              </a:solidFill>
              <a:latin typeface="Nunito"/>
              <a:ea typeface="Nunito"/>
              <a:cs typeface="Nunito"/>
              <a:sym typeface="Nunito"/>
            </a:endParaRPr>
          </a:p>
        </p:txBody>
      </p:sp>
      <p:pic>
        <p:nvPicPr>
          <p:cNvPr id="613" name="Google Shape;613;p46"/>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14" name="Google Shape;614;p46"/>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pic>
        <p:nvPicPr>
          <p:cNvPr id="615" name="Google Shape;615;p46"/>
          <p:cNvPicPr preferRelativeResize="0"/>
          <p:nvPr/>
        </p:nvPicPr>
        <p:blipFill rotWithShape="1">
          <a:blip r:embed="rId4">
            <a:alphaModFix/>
          </a:blip>
          <a:srcRect/>
          <a:stretch/>
        </p:blipFill>
        <p:spPr>
          <a:xfrm rot="10800000">
            <a:off x="262324" y="5006314"/>
            <a:ext cx="353776" cy="11138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7"/>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200"/>
              <a:buFont typeface="Arial"/>
              <a:buNone/>
            </a:pPr>
            <a:r>
              <a:rPr lang="en" sz="1200" b="0" i="1" u="none" strike="noStrike" cap="none">
                <a:solidFill>
                  <a:srgbClr val="2F3F50"/>
                </a:solidFill>
                <a:highlight>
                  <a:srgbClr val="FFFFFF"/>
                </a:highlight>
                <a:latin typeface="Nunito"/>
                <a:ea typeface="Nunito"/>
                <a:cs typeface="Nunito"/>
                <a:sym typeface="Nunito"/>
              </a:rPr>
              <a:t>Systems Perspective - Cause &amp; Effect, Input-Process-Output, Past-Present-Future</a:t>
            </a:r>
            <a:endParaRPr sz="1200" b="0" i="1" u="none" strike="noStrike" cap="none">
              <a:solidFill>
                <a:srgbClr val="2F3F50"/>
              </a:solidFill>
              <a:highlight>
                <a:srgbClr val="FFFFFF"/>
              </a:highlight>
              <a:latin typeface="Nunito"/>
              <a:ea typeface="Nunito"/>
              <a:cs typeface="Nunito"/>
              <a:sym typeface="Nunito"/>
            </a:endParaRPr>
          </a:p>
          <a:p>
            <a:pPr marL="0" marR="0" lvl="0" indent="0" algn="l" rtl="0">
              <a:lnSpc>
                <a:spcPct val="120000"/>
              </a:lnSpc>
              <a:spcBef>
                <a:spcPts val="0"/>
              </a:spcBef>
              <a:spcAft>
                <a:spcPts val="0"/>
              </a:spcAft>
              <a:buClr>
                <a:srgbClr val="000000"/>
              </a:buClr>
              <a:buSzPts val="1200"/>
              <a:buFont typeface="Arial"/>
              <a:buNone/>
            </a:pPr>
            <a:r>
              <a:rPr lang="en" sz="1200" b="0" i="1" u="none" strike="noStrike" cap="none">
                <a:solidFill>
                  <a:srgbClr val="2F3F50"/>
                </a:solidFill>
                <a:highlight>
                  <a:srgbClr val="FFFFFF"/>
                </a:highlight>
                <a:latin typeface="Nunito"/>
                <a:ea typeface="Nunito"/>
                <a:cs typeface="Nunito"/>
                <a:sym typeface="Nunito"/>
              </a:rPr>
              <a:t> On ‘Taking Students Back To School’- Please see the LMS </a:t>
            </a:r>
            <a:endParaRPr sz="1200" b="1" i="1" u="none" strike="noStrike" cap="none">
              <a:solidFill>
                <a:srgbClr val="151616"/>
              </a:solidFill>
              <a:latin typeface="Nunito"/>
              <a:ea typeface="Nunito"/>
              <a:cs typeface="Nunito"/>
              <a:sym typeface="Nunito"/>
            </a:endParaRPr>
          </a:p>
        </p:txBody>
      </p:sp>
      <p:sp>
        <p:nvSpPr>
          <p:cNvPr id="621" name="Google Shape;621;p47"/>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1.6 - The System Perspective - Apply System Perspective to your Social Challenge  </a:t>
            </a:r>
            <a:endParaRPr sz="2300" b="1" i="0" u="none" strike="noStrike" cap="none">
              <a:solidFill>
                <a:srgbClr val="151616"/>
              </a:solidFill>
              <a:latin typeface="Nunito"/>
              <a:ea typeface="Nunito"/>
              <a:cs typeface="Nunito"/>
              <a:sym typeface="Nunito"/>
            </a:endParaRPr>
          </a:p>
        </p:txBody>
      </p:sp>
      <p:pic>
        <p:nvPicPr>
          <p:cNvPr id="622" name="Google Shape;622;p4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23" name="Google Shape;623;p4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pic>
        <p:nvPicPr>
          <p:cNvPr id="624" name="Google Shape;624;p47"/>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8"/>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151616"/>
              </a:solidFill>
              <a:latin typeface="Times New Roman"/>
              <a:ea typeface="Times New Roman"/>
              <a:cs typeface="Times New Roman"/>
              <a:sym typeface="Times New Roman"/>
            </a:endParaRPr>
          </a:p>
        </p:txBody>
      </p:sp>
      <p:sp>
        <p:nvSpPr>
          <p:cNvPr id="630" name="Google Shape;630;p48"/>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2.0 - Lesson 2 : Brainstorming</a:t>
            </a:r>
            <a:endParaRPr sz="2300" b="1" i="0" u="none" strike="noStrike" cap="none">
              <a:solidFill>
                <a:srgbClr val="151616"/>
              </a:solidFill>
              <a:latin typeface="Nunito"/>
              <a:ea typeface="Nunito"/>
              <a:cs typeface="Nunito"/>
              <a:sym typeface="Nunito"/>
            </a:endParaRPr>
          </a:p>
        </p:txBody>
      </p:sp>
      <p:pic>
        <p:nvPicPr>
          <p:cNvPr id="631" name="Google Shape;631;p48"/>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32" name="Google Shape;632;p48"/>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9"/>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254000" lvl="0" indent="0" algn="just" rtl="0">
              <a:lnSpc>
                <a:spcPct val="150000"/>
              </a:lnSpc>
              <a:spcBef>
                <a:spcPts val="600"/>
              </a:spcBef>
              <a:spcAft>
                <a:spcPts val="0"/>
              </a:spcAft>
              <a:buClr>
                <a:srgbClr val="000000"/>
              </a:buClr>
              <a:buSzPts val="1600"/>
              <a:buFont typeface="Arial"/>
              <a:buNone/>
            </a:pPr>
            <a:r>
              <a:rPr lang="en" sz="1200" b="0" i="1" u="none" strike="noStrike" cap="none">
                <a:solidFill>
                  <a:srgbClr val="151616"/>
                </a:solidFill>
                <a:latin typeface="Nunito"/>
                <a:ea typeface="Nunito"/>
                <a:cs typeface="Nunito"/>
                <a:sym typeface="Nunito"/>
              </a:rPr>
              <a:t>Write down your insights and learning from the video</a:t>
            </a:r>
            <a:endParaRPr sz="1200" b="0" i="1" u="none" strike="noStrike" cap="none">
              <a:solidFill>
                <a:srgbClr val="151616"/>
              </a:solidFill>
              <a:latin typeface="Nunito"/>
              <a:ea typeface="Nunito"/>
              <a:cs typeface="Nunito"/>
              <a:sym typeface="Nunito"/>
            </a:endParaRPr>
          </a:p>
        </p:txBody>
      </p:sp>
      <p:sp>
        <p:nvSpPr>
          <p:cNvPr id="638" name="Google Shape;638;p49"/>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2.1 - Lesson 2 : Brainstorming - Video &amp; It’s Rules</a:t>
            </a:r>
            <a:endParaRPr sz="2300" b="1" i="0" u="none" strike="noStrike" cap="none">
              <a:solidFill>
                <a:srgbClr val="151616"/>
              </a:solidFill>
              <a:latin typeface="Nunito"/>
              <a:ea typeface="Nunito"/>
              <a:cs typeface="Nunito"/>
              <a:sym typeface="Nunito"/>
            </a:endParaRPr>
          </a:p>
        </p:txBody>
      </p:sp>
      <p:pic>
        <p:nvPicPr>
          <p:cNvPr id="639" name="Google Shape;639;p49"/>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40" name="Google Shape;640;p49"/>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0"/>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254000" lvl="0" indent="0" algn="just" rtl="0">
              <a:lnSpc>
                <a:spcPct val="150000"/>
              </a:lnSpc>
              <a:spcBef>
                <a:spcPts val="600"/>
              </a:spcBef>
              <a:spcAft>
                <a:spcPts val="0"/>
              </a:spcAft>
              <a:buClr>
                <a:srgbClr val="000000"/>
              </a:buClr>
              <a:buSzPts val="1600"/>
              <a:buFont typeface="Arial"/>
              <a:buNone/>
            </a:pPr>
            <a:r>
              <a:rPr lang="en" sz="1200" b="0" i="1" u="none" strike="noStrike" cap="none">
                <a:solidFill>
                  <a:srgbClr val="151616"/>
                </a:solidFill>
                <a:latin typeface="Nunito"/>
                <a:ea typeface="Nunito"/>
                <a:cs typeface="Nunito"/>
                <a:sym typeface="Nunito"/>
              </a:rPr>
              <a:t>Write down your insights and learning from the video</a:t>
            </a:r>
            <a:endParaRPr sz="1200" b="0" i="1" u="none" strike="noStrike" cap="none">
              <a:solidFill>
                <a:srgbClr val="151616"/>
              </a:solidFill>
              <a:latin typeface="Nunito"/>
              <a:ea typeface="Nunito"/>
              <a:cs typeface="Nunito"/>
              <a:sym typeface="Nunito"/>
            </a:endParaRPr>
          </a:p>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646" name="Google Shape;646;p50"/>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2.2 - Lesson 2 : Expanding the Power</a:t>
            </a:r>
            <a:endParaRPr sz="2300" b="1" i="0" u="none" strike="noStrike" cap="none">
              <a:solidFill>
                <a:srgbClr val="151616"/>
              </a:solidFill>
              <a:latin typeface="Nunito"/>
              <a:ea typeface="Nunito"/>
              <a:cs typeface="Nunito"/>
              <a:sym typeface="Nunito"/>
            </a:endParaRPr>
          </a:p>
        </p:txBody>
      </p:sp>
      <p:pic>
        <p:nvPicPr>
          <p:cNvPr id="647" name="Google Shape;647;p50"/>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48" name="Google Shape;648;p5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1"/>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Times New Roman"/>
              <a:ea typeface="Times New Roman"/>
              <a:cs typeface="Times New Roman"/>
              <a:sym typeface="Times New Roman"/>
            </a:endParaRPr>
          </a:p>
        </p:txBody>
      </p:sp>
      <p:sp>
        <p:nvSpPr>
          <p:cNvPr id="654" name="Google Shape;654;p51"/>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2.3 - Lesson 2 : SCAMPER Technique</a:t>
            </a:r>
            <a:endParaRPr sz="2300" b="1" i="0" u="none" strike="noStrike" cap="none">
              <a:solidFill>
                <a:srgbClr val="151616"/>
              </a:solidFill>
              <a:latin typeface="Nunito"/>
              <a:ea typeface="Nunito"/>
              <a:cs typeface="Nunito"/>
              <a:sym typeface="Nunito"/>
            </a:endParaRPr>
          </a:p>
        </p:txBody>
      </p:sp>
      <p:pic>
        <p:nvPicPr>
          <p:cNvPr id="655" name="Google Shape;655;p51"/>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56" name="Google Shape;656;p51"/>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2"/>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200"/>
              <a:buFont typeface="Arial"/>
              <a:buNone/>
            </a:pPr>
            <a:r>
              <a:rPr lang="en" sz="1200" b="0" i="1" u="none" strike="noStrike" cap="none">
                <a:solidFill>
                  <a:srgbClr val="3A3A3A"/>
                </a:solidFill>
                <a:highlight>
                  <a:srgbClr val="FFFFFF"/>
                </a:highlight>
                <a:latin typeface="Nunito"/>
                <a:ea typeface="Nunito"/>
                <a:cs typeface="Nunito"/>
                <a:sym typeface="Nunito"/>
              </a:rPr>
              <a:t>A creative technique to evaluate and generate new ideas is Six Thinking Hats. It is an exercise in creativity and how a group can understand a situation in multiple ways and then produce creative ideas.</a:t>
            </a:r>
            <a:endParaRPr sz="1200" b="0" i="1" u="none" strike="noStrike" cap="none">
              <a:solidFill>
                <a:srgbClr val="3A3A3A"/>
              </a:solidFill>
              <a:highlight>
                <a:srgbClr val="FFFFFF"/>
              </a:highlight>
              <a:latin typeface="Nunito"/>
              <a:ea typeface="Nunito"/>
              <a:cs typeface="Nunito"/>
              <a:sym typeface="Nunito"/>
            </a:endParaRPr>
          </a:p>
          <a:p>
            <a:pPr marL="0" marR="0" lvl="0" indent="0" algn="just" rtl="0">
              <a:lnSpc>
                <a:spcPct val="115000"/>
              </a:lnSpc>
              <a:spcBef>
                <a:spcPts val="2400"/>
              </a:spcBef>
              <a:spcAft>
                <a:spcPts val="0"/>
              </a:spcAft>
              <a:buClr>
                <a:srgbClr val="000000"/>
              </a:buClr>
              <a:buSzPts val="1600"/>
              <a:buFont typeface="Arial"/>
              <a:buNone/>
            </a:pPr>
            <a:endParaRPr sz="1600" b="0" i="0" u="none" strike="noStrike" cap="none">
              <a:solidFill>
                <a:srgbClr val="3A3A3A"/>
              </a:solidFill>
              <a:highlight>
                <a:srgbClr val="FFFFFF"/>
              </a:highlight>
              <a:latin typeface="Times New Roman"/>
              <a:ea typeface="Times New Roman"/>
              <a:cs typeface="Times New Roman"/>
              <a:sym typeface="Times New Roman"/>
            </a:endParaRPr>
          </a:p>
          <a:p>
            <a:pPr marL="311400" marR="254000" lvl="0" indent="0" algn="just" rtl="0">
              <a:lnSpc>
                <a:spcPct val="150000"/>
              </a:lnSpc>
              <a:spcBef>
                <a:spcPts val="2400"/>
              </a:spcBef>
              <a:spcAft>
                <a:spcPts val="0"/>
              </a:spcAft>
              <a:buClr>
                <a:srgbClr val="000000"/>
              </a:buClr>
              <a:buSzPts val="1600"/>
              <a:buFont typeface="Arial"/>
              <a:buNone/>
            </a:pPr>
            <a:endParaRPr sz="1600" b="1" i="0" u="none" strike="noStrike" cap="none">
              <a:solidFill>
                <a:srgbClr val="151616"/>
              </a:solidFill>
              <a:latin typeface="Times New Roman"/>
              <a:ea typeface="Times New Roman"/>
              <a:cs typeface="Times New Roman"/>
              <a:sym typeface="Times New Roman"/>
            </a:endParaRPr>
          </a:p>
        </p:txBody>
      </p:sp>
      <p:sp>
        <p:nvSpPr>
          <p:cNvPr id="662" name="Google Shape;662;p52"/>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2.4 - Lesson 2 : Six Thinking Hats </a:t>
            </a:r>
            <a:endParaRPr sz="2300" b="1" i="0" u="none" strike="noStrike" cap="none">
              <a:solidFill>
                <a:srgbClr val="151616"/>
              </a:solidFill>
              <a:latin typeface="Nunito"/>
              <a:ea typeface="Nunito"/>
              <a:cs typeface="Nunito"/>
              <a:sym typeface="Nunito"/>
            </a:endParaRPr>
          </a:p>
        </p:txBody>
      </p:sp>
      <p:pic>
        <p:nvPicPr>
          <p:cNvPr id="663" name="Google Shape;663;p5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64" name="Google Shape;664;p5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3"/>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2800"/>
              </a:spcBef>
              <a:spcAft>
                <a:spcPts val="0"/>
              </a:spcAft>
              <a:buClr>
                <a:srgbClr val="000000"/>
              </a:buClr>
              <a:buSzPts val="1600"/>
              <a:buFont typeface="Arial"/>
              <a:buNone/>
            </a:pPr>
            <a:endParaRPr sz="1600" b="0" i="0" u="none" strike="noStrike" cap="none">
              <a:solidFill>
                <a:srgbClr val="3A3A3A"/>
              </a:solidFill>
              <a:highlight>
                <a:srgbClr val="FFFFFF"/>
              </a:highlight>
              <a:latin typeface="Times New Roman"/>
              <a:ea typeface="Times New Roman"/>
              <a:cs typeface="Times New Roman"/>
              <a:sym typeface="Times New Roman"/>
            </a:endParaRPr>
          </a:p>
          <a:p>
            <a:pPr marL="311400" marR="254000" lvl="0" indent="0" algn="just" rtl="0">
              <a:lnSpc>
                <a:spcPct val="150000"/>
              </a:lnSpc>
              <a:spcBef>
                <a:spcPts val="4300"/>
              </a:spcBef>
              <a:spcAft>
                <a:spcPts val="0"/>
              </a:spcAft>
              <a:buClr>
                <a:srgbClr val="000000"/>
              </a:buClr>
              <a:buSzPts val="1600"/>
              <a:buFont typeface="Arial"/>
              <a:buNone/>
            </a:pPr>
            <a:r>
              <a:rPr lang="en" sz="1600" b="0" i="0" u="none" strike="noStrike" cap="none">
                <a:solidFill>
                  <a:srgbClr val="151616"/>
                </a:solidFill>
                <a:latin typeface="Times New Roman"/>
                <a:ea typeface="Times New Roman"/>
                <a:cs typeface="Times New Roman"/>
                <a:sym typeface="Times New Roman"/>
              </a:rPr>
              <a:t> </a:t>
            </a:r>
            <a:endParaRPr sz="1600" b="0" i="0" u="none" strike="noStrike" cap="none">
              <a:solidFill>
                <a:srgbClr val="151616"/>
              </a:solidFill>
              <a:latin typeface="Times New Roman"/>
              <a:ea typeface="Times New Roman"/>
              <a:cs typeface="Times New Roman"/>
              <a:sym typeface="Times New Roman"/>
            </a:endParaRPr>
          </a:p>
        </p:txBody>
      </p:sp>
      <p:sp>
        <p:nvSpPr>
          <p:cNvPr id="670" name="Google Shape;670;p53"/>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2.5 - Lesson 2 : Idea Generation To Your Social Challenge </a:t>
            </a:r>
            <a:endParaRPr sz="2300" b="1" i="0" u="none" strike="noStrike" cap="none">
              <a:solidFill>
                <a:srgbClr val="151616"/>
              </a:solidFill>
              <a:latin typeface="Nunito"/>
              <a:ea typeface="Nunito"/>
              <a:cs typeface="Nunito"/>
              <a:sym typeface="Nunito"/>
            </a:endParaRPr>
          </a:p>
        </p:txBody>
      </p:sp>
      <p:pic>
        <p:nvPicPr>
          <p:cNvPr id="671" name="Google Shape;671;p53"/>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72" name="Google Shape;672;p53"/>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4"/>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3.0 - Lesson 3 : Idea Evaluation - Approach 1 </a:t>
            </a:r>
            <a:endParaRPr sz="2300" b="1" i="0" u="none" strike="noStrike" cap="none">
              <a:solidFill>
                <a:srgbClr val="151616"/>
              </a:solidFill>
              <a:latin typeface="Nunito"/>
              <a:ea typeface="Nunito"/>
              <a:cs typeface="Nunito"/>
              <a:sym typeface="Nunito"/>
            </a:endParaRPr>
          </a:p>
        </p:txBody>
      </p:sp>
      <p:pic>
        <p:nvPicPr>
          <p:cNvPr id="678" name="Google Shape;678;p54"/>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79" name="Google Shape;679;p54"/>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
        <p:nvSpPr>
          <p:cNvPr id="680" name="Google Shape;680;p54"/>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681" name="Google Shape;681;p54"/>
          <p:cNvSpPr txBox="1"/>
          <p:nvPr/>
        </p:nvSpPr>
        <p:spPr>
          <a:xfrm>
            <a:off x="94525" y="687200"/>
            <a:ext cx="8940000" cy="40089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1200"/>
              <a:buFont typeface="Arial"/>
              <a:buNone/>
            </a:pPr>
            <a:r>
              <a:rPr lang="en" sz="1200" b="0" i="1" u="none" strike="noStrike" cap="none">
                <a:solidFill>
                  <a:srgbClr val="2F3F50"/>
                </a:solidFill>
                <a:highlight>
                  <a:srgbClr val="FFFFFF"/>
                </a:highlight>
                <a:latin typeface="Nunito"/>
                <a:ea typeface="Nunito"/>
                <a:cs typeface="Nunito"/>
                <a:sym typeface="Nunito"/>
              </a:rPr>
              <a:t>Evaluate your ideas through the 1st Idea Evaluation Tools - Factors versus Suitability</a:t>
            </a:r>
            <a:endParaRPr sz="1200" b="0" i="1" u="none" strike="noStrike" cap="none">
              <a:solidFill>
                <a:srgbClr val="2F3F50"/>
              </a:solidFill>
              <a:highlight>
                <a:srgbClr val="FFFFFF"/>
              </a:highlight>
              <a:latin typeface="Nunito"/>
              <a:ea typeface="Nunito"/>
              <a:cs typeface="Nunito"/>
              <a:sym typeface="Nunito"/>
            </a:endParaRPr>
          </a:p>
          <a:p>
            <a:pPr marL="31140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151616"/>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5"/>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3.1 - Lesson 3 : Idea Evaluation - Approach 2 </a:t>
            </a:r>
            <a:endParaRPr sz="2300" b="1" i="0" u="none" strike="noStrike" cap="none">
              <a:solidFill>
                <a:srgbClr val="151616"/>
              </a:solidFill>
              <a:latin typeface="Nunito"/>
              <a:ea typeface="Nunito"/>
              <a:cs typeface="Nunito"/>
              <a:sym typeface="Nunito"/>
            </a:endParaRPr>
          </a:p>
        </p:txBody>
      </p:sp>
      <p:pic>
        <p:nvPicPr>
          <p:cNvPr id="687" name="Google Shape;687;p55"/>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88" name="Google Shape;688;p55"/>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
        <p:nvSpPr>
          <p:cNvPr id="689" name="Google Shape;689;p55"/>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690" name="Google Shape;690;p55"/>
          <p:cNvSpPr txBox="1"/>
          <p:nvPr/>
        </p:nvSpPr>
        <p:spPr>
          <a:xfrm>
            <a:off x="94525" y="730800"/>
            <a:ext cx="8940000" cy="39588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1200"/>
              <a:buFont typeface="Arial"/>
              <a:buNone/>
            </a:pPr>
            <a:r>
              <a:rPr lang="en" sz="1200" b="0" i="1" u="none" strike="noStrike" cap="none">
                <a:solidFill>
                  <a:srgbClr val="2F3F50"/>
                </a:solidFill>
                <a:highlight>
                  <a:srgbClr val="FFFFFF"/>
                </a:highlight>
                <a:latin typeface="Nunito"/>
                <a:ea typeface="Nunito"/>
                <a:cs typeface="Nunito"/>
                <a:sym typeface="Nunito"/>
              </a:rPr>
              <a:t>Evaluate your ideas through idea Evaluation tools along with Resource Availability</a:t>
            </a:r>
            <a:endParaRPr sz="1200" b="0" i="1" u="none" strike="noStrike" cap="none">
              <a:solidFill>
                <a:srgbClr val="2F3F50"/>
              </a:solidFill>
              <a:highlight>
                <a:srgbClr val="FFFFFF"/>
              </a:highlight>
              <a:latin typeface="Nunito"/>
              <a:ea typeface="Nunito"/>
              <a:cs typeface="Nunito"/>
              <a:sym typeface="Nunito"/>
            </a:endParaRPr>
          </a:p>
          <a:p>
            <a:pPr marL="31140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15161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5"/>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b="1" i="1" u="none" strike="noStrike" cap="none" dirty="0">
                <a:solidFill>
                  <a:schemeClr val="dk1"/>
                </a:solidFill>
                <a:latin typeface="Nunito"/>
                <a:ea typeface="Nunito"/>
                <a:cs typeface="Nunito"/>
                <a:sym typeface="Nunito"/>
              </a:rPr>
              <a:t>Write down your feelings and thoughts after playing the game</a:t>
            </a:r>
            <a:r>
              <a:rPr lang="en" sz="1200" b="0" i="1" u="none" strike="noStrike" cap="none" dirty="0">
                <a:solidFill>
                  <a:schemeClr val="dk1"/>
                </a:solidFill>
                <a:latin typeface="Nunito"/>
                <a:ea typeface="Nunito"/>
                <a:cs typeface="Nunito"/>
                <a:sym typeface="Nunito"/>
              </a:rPr>
              <a:t>.</a:t>
            </a:r>
            <a:endParaRPr sz="1200" b="0" i="1" u="none" strike="noStrike" cap="none">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chemeClr val="dk1"/>
              </a:solidFill>
              <a:latin typeface="Nunito"/>
              <a:ea typeface="Nunito"/>
              <a:cs typeface="Nunito"/>
              <a:sym typeface="Nunito"/>
            </a:endParaRPr>
          </a:p>
          <a:p>
            <a:pPr marL="0" marR="0" lvl="0" indent="0" algn="l" rtl="0">
              <a:lnSpc>
                <a:spcPct val="100000"/>
              </a:lnSpc>
              <a:spcBef>
                <a:spcPts val="0"/>
              </a:spcBef>
              <a:spcAft>
                <a:spcPts val="0"/>
              </a:spcAft>
              <a:buClr>
                <a:schemeClr val="dk1"/>
              </a:buClr>
              <a:buSzPts val="1100"/>
              <a:buFont typeface="Arial"/>
              <a:buNone/>
            </a:pPr>
            <a:endParaRPr sz="1400" b="0" i="1" u="none" strike="noStrike" cap="none">
              <a:solidFill>
                <a:schemeClr val="dk1"/>
              </a:solidFill>
              <a:latin typeface="Nunito"/>
              <a:ea typeface="Nunito"/>
              <a:cs typeface="Nunito"/>
              <a:sym typeface="Nunito"/>
            </a:endParaRPr>
          </a:p>
          <a:p>
            <a:pPr marL="31750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Nunito"/>
              <a:ea typeface="Nunito"/>
              <a:cs typeface="Nunito"/>
              <a:sym typeface="Nunito"/>
            </a:endParaRPr>
          </a:p>
          <a:p>
            <a:pPr marL="31750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Nunito"/>
              <a:ea typeface="Nunito"/>
              <a:cs typeface="Nunito"/>
              <a:sym typeface="Nunito"/>
            </a:endParaRPr>
          </a:p>
          <a:p>
            <a:pPr marL="0" marR="254000" lvl="0" indent="0" algn="just" rtl="0">
              <a:lnSpc>
                <a:spcPct val="150000"/>
              </a:lnSpc>
              <a:spcBef>
                <a:spcPts val="600"/>
              </a:spcBef>
              <a:spcAft>
                <a:spcPts val="0"/>
              </a:spcAft>
              <a:buClr>
                <a:srgbClr val="000000"/>
              </a:buClr>
              <a:buSzPts val="1600"/>
              <a:buFont typeface="Arial"/>
              <a:buNone/>
            </a:pPr>
            <a:endParaRPr sz="1400" b="1" i="0" u="none" strike="noStrike" cap="none">
              <a:solidFill>
                <a:srgbClr val="151616"/>
              </a:solidFill>
              <a:latin typeface="Nunito"/>
              <a:ea typeface="Nunito"/>
              <a:cs typeface="Nunito"/>
              <a:sym typeface="Nunito"/>
            </a:endParaRPr>
          </a:p>
        </p:txBody>
      </p:sp>
      <p:sp>
        <p:nvSpPr>
          <p:cNvPr id="255" name="Google Shape;255;p5"/>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177800" marR="0" lvl="0" indent="0" algn="ctr" rtl="0">
              <a:lnSpc>
                <a:spcPct val="100000"/>
              </a:lnSpc>
              <a:spcBef>
                <a:spcPts val="0"/>
              </a:spcBef>
              <a:spcAft>
                <a:spcPts val="120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Introduction - Rhythm Name Game</a:t>
            </a:r>
            <a:endParaRPr sz="2300" b="1" i="0" u="none" strike="noStrike" cap="none">
              <a:solidFill>
                <a:srgbClr val="151616"/>
              </a:solidFill>
              <a:latin typeface="Nunito"/>
              <a:ea typeface="Nunito"/>
              <a:cs typeface="Nunito"/>
              <a:sym typeface="Nunito"/>
            </a:endParaRPr>
          </a:p>
        </p:txBody>
      </p:sp>
      <p:pic>
        <p:nvPicPr>
          <p:cNvPr id="256" name="Google Shape;256;p5"/>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257" name="Google Shape;257;p5"/>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pic>
        <p:nvPicPr>
          <p:cNvPr id="258" name="Google Shape;258;p5"/>
          <p:cNvPicPr preferRelativeResize="0"/>
          <p:nvPr/>
        </p:nvPicPr>
        <p:blipFill>
          <a:blip r:embed="rId4">
            <a:alphaModFix/>
          </a:blip>
          <a:stretch>
            <a:fillRect/>
          </a:stretch>
        </p:blipFill>
        <p:spPr>
          <a:xfrm rot="10800000">
            <a:off x="700228" y="5236375"/>
            <a:ext cx="126600" cy="126600"/>
          </a:xfrm>
          <a:prstGeom prst="rect">
            <a:avLst/>
          </a:prstGeom>
          <a:noFill/>
          <a:ln>
            <a:noFill/>
          </a:ln>
        </p:spPr>
      </p:pic>
      <p:sp>
        <p:nvSpPr>
          <p:cNvPr id="259" name="Google Shape;259;p5"/>
          <p:cNvSpPr txBox="1"/>
          <p:nvPr/>
        </p:nvSpPr>
        <p:spPr>
          <a:xfrm>
            <a:off x="404900" y="1024700"/>
            <a:ext cx="8124000" cy="36627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600"/>
              </a:spcBef>
              <a:spcAft>
                <a:spcPts val="0"/>
              </a:spcAft>
              <a:buNone/>
            </a:pPr>
            <a:r>
              <a:rPr lang="en-IN" sz="1700" dirty="0">
                <a:solidFill>
                  <a:srgbClr val="222222"/>
                </a:solidFill>
                <a:highlight>
                  <a:srgbClr val="FFFFFF"/>
                </a:highlight>
              </a:rPr>
              <a:t>I learnt that to contribute to the progress of the team it is equally important to be an active listener first. All the team members should be single mindedly oriented to the objective of the team. Every individual is the strength of the team and the team is the strength of each individual.</a:t>
            </a:r>
            <a:endParaRPr sz="1700" dirty="0">
              <a:solidFill>
                <a:srgbClr val="222222"/>
              </a:solidFill>
              <a:highlight>
                <a:srgbClr val="FFFFFF"/>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56"/>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3.2 - Lesson 3 : Idea Evaluation - Approach 3</a:t>
            </a:r>
            <a:endParaRPr sz="2300" b="1" i="0" u="none" strike="noStrike" cap="none">
              <a:solidFill>
                <a:srgbClr val="151616"/>
              </a:solidFill>
              <a:latin typeface="Nunito"/>
              <a:ea typeface="Nunito"/>
              <a:cs typeface="Nunito"/>
              <a:sym typeface="Nunito"/>
            </a:endParaRPr>
          </a:p>
        </p:txBody>
      </p:sp>
      <p:pic>
        <p:nvPicPr>
          <p:cNvPr id="696" name="Google Shape;696;p56"/>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697" name="Google Shape;697;p56"/>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
        <p:nvSpPr>
          <p:cNvPr id="698" name="Google Shape;698;p56"/>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699" name="Google Shape;699;p56"/>
          <p:cNvSpPr txBox="1"/>
          <p:nvPr/>
        </p:nvSpPr>
        <p:spPr>
          <a:xfrm>
            <a:off x="94525" y="730800"/>
            <a:ext cx="8940000" cy="39588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200"/>
              <a:buFont typeface="Arial"/>
              <a:buNone/>
            </a:pPr>
            <a:r>
              <a:rPr lang="en" sz="1200" b="0" i="1" u="none" strike="noStrike" cap="none">
                <a:solidFill>
                  <a:srgbClr val="2F3F50"/>
                </a:solidFill>
                <a:highlight>
                  <a:srgbClr val="FFFFFF"/>
                </a:highlight>
                <a:latin typeface="Nunito"/>
                <a:ea typeface="Nunito"/>
                <a:cs typeface="Nunito"/>
                <a:sym typeface="Nunito"/>
              </a:rPr>
              <a:t>Ease of Effort Versus Impact</a:t>
            </a:r>
            <a:endParaRPr sz="1200" b="0" i="1" u="none" strike="noStrike" cap="none">
              <a:solidFill>
                <a:srgbClr val="2F3F50"/>
              </a:solidFill>
              <a:highlight>
                <a:srgbClr val="FFFFFF"/>
              </a:highlight>
              <a:latin typeface="Nunito"/>
              <a:ea typeface="Nunito"/>
              <a:cs typeface="Nunito"/>
              <a:sym typeface="Nunito"/>
            </a:endParaRPr>
          </a:p>
          <a:p>
            <a:pPr marL="31140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151616"/>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7"/>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3.3 - Assessment </a:t>
            </a:r>
            <a:endParaRPr sz="2300" b="1" i="0" u="none" strike="noStrike" cap="none">
              <a:solidFill>
                <a:srgbClr val="151616"/>
              </a:solidFill>
              <a:latin typeface="Nunito"/>
              <a:ea typeface="Nunito"/>
              <a:cs typeface="Nunito"/>
              <a:sym typeface="Nunito"/>
            </a:endParaRPr>
          </a:p>
        </p:txBody>
      </p:sp>
      <p:pic>
        <p:nvPicPr>
          <p:cNvPr id="705" name="Google Shape;705;p5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06" name="Google Shape;706;p5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
        <p:nvSpPr>
          <p:cNvPr id="707" name="Google Shape;707;p57"/>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708" name="Google Shape;708;p57"/>
          <p:cNvSpPr txBox="1"/>
          <p:nvPr/>
        </p:nvSpPr>
        <p:spPr>
          <a:xfrm>
            <a:off x="102000" y="730800"/>
            <a:ext cx="8940000" cy="41466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151616"/>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58"/>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Reflections &amp; Review </a:t>
            </a:r>
            <a:endParaRPr sz="2300" b="1" i="0" u="none" strike="noStrike" cap="none">
              <a:solidFill>
                <a:srgbClr val="151616"/>
              </a:solidFill>
              <a:latin typeface="Nunito"/>
              <a:ea typeface="Nunito"/>
              <a:cs typeface="Nunito"/>
              <a:sym typeface="Nunito"/>
            </a:endParaRPr>
          </a:p>
        </p:txBody>
      </p:sp>
      <p:pic>
        <p:nvPicPr>
          <p:cNvPr id="714" name="Google Shape;714;p58"/>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15" name="Google Shape;715;p58"/>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3 - Ideate</a:t>
            </a:r>
            <a:endParaRPr sz="1400" b="0" i="0" u="none" strike="noStrike" cap="none">
              <a:solidFill>
                <a:srgbClr val="999999"/>
              </a:solidFill>
              <a:latin typeface="Abel"/>
              <a:ea typeface="Abel"/>
              <a:cs typeface="Abel"/>
              <a:sym typeface="Abel"/>
            </a:endParaRPr>
          </a:p>
        </p:txBody>
      </p:sp>
      <p:sp>
        <p:nvSpPr>
          <p:cNvPr id="716" name="Google Shape;716;p58"/>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717" name="Google Shape;717;p58"/>
          <p:cNvSpPr txBox="1"/>
          <p:nvPr/>
        </p:nvSpPr>
        <p:spPr>
          <a:xfrm>
            <a:off x="851400" y="1954350"/>
            <a:ext cx="7656300" cy="8196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r>
              <a:rPr lang="en" sz="1600" b="0" i="1" u="none" strike="noStrike" cap="none">
                <a:solidFill>
                  <a:srgbClr val="151616"/>
                </a:solidFill>
                <a:latin typeface="Nunito"/>
                <a:ea typeface="Nunito"/>
                <a:cs typeface="Nunito"/>
                <a:sym typeface="Nunito"/>
              </a:rPr>
              <a:t>Great Work.. Add your quick reflections and module review and now you move to the Prototype Module</a:t>
            </a:r>
            <a:endParaRPr sz="1600" b="0" i="1" u="none" strike="noStrike" cap="none">
              <a:solidFill>
                <a:srgbClr val="151616"/>
              </a:solidFill>
              <a:latin typeface="Nunito"/>
              <a:ea typeface="Nunito"/>
              <a:cs typeface="Nunito"/>
              <a:sym typeface="Nuni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9"/>
          <p:cNvSpPr txBox="1"/>
          <p:nvPr/>
        </p:nvSpPr>
        <p:spPr>
          <a:xfrm>
            <a:off x="0" y="189575"/>
            <a:ext cx="9144000" cy="1065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434343"/>
              </a:buClr>
              <a:buSzPts val="5200"/>
              <a:buFont typeface="Playfair Display"/>
              <a:buNone/>
            </a:pPr>
            <a:r>
              <a:rPr lang="en" sz="3900" b="1" i="0" u="none" strike="noStrike" cap="none">
                <a:solidFill>
                  <a:srgbClr val="434343"/>
                </a:solidFill>
                <a:latin typeface="Nunito"/>
                <a:ea typeface="Nunito"/>
                <a:cs typeface="Nunito"/>
                <a:sym typeface="Nunito"/>
              </a:rPr>
              <a:t>Self Notes</a:t>
            </a:r>
            <a:endParaRPr sz="3900" b="1" i="0" u="none" strike="noStrike" cap="none">
              <a:solidFill>
                <a:srgbClr val="434343"/>
              </a:solidFill>
              <a:latin typeface="Nunito"/>
              <a:ea typeface="Nunito"/>
              <a:cs typeface="Nunito"/>
              <a:sym typeface="Nunito"/>
            </a:endParaRPr>
          </a:p>
        </p:txBody>
      </p:sp>
      <p:pic>
        <p:nvPicPr>
          <p:cNvPr id="723" name="Google Shape;723;p59"/>
          <p:cNvPicPr preferRelativeResize="0"/>
          <p:nvPr/>
        </p:nvPicPr>
        <p:blipFill rotWithShape="1">
          <a:blip r:embed="rId3">
            <a:alphaModFix/>
          </a:blip>
          <a:srcRect/>
          <a:stretch/>
        </p:blipFill>
        <p:spPr>
          <a:xfrm>
            <a:off x="0" y="4788775"/>
            <a:ext cx="583224" cy="248550"/>
          </a:xfrm>
          <a:prstGeom prst="rect">
            <a:avLst/>
          </a:prstGeom>
          <a:noFill/>
          <a:ln>
            <a:noFill/>
          </a:ln>
        </p:spPr>
      </p:pic>
      <p:cxnSp>
        <p:nvCxnSpPr>
          <p:cNvPr id="724" name="Google Shape;724;p59"/>
          <p:cNvCxnSpPr/>
          <p:nvPr/>
        </p:nvCxnSpPr>
        <p:spPr>
          <a:xfrm>
            <a:off x="-1316100" y="1942600"/>
            <a:ext cx="1289100" cy="1289100"/>
          </a:xfrm>
          <a:prstGeom prst="straightConnector1">
            <a:avLst/>
          </a:prstGeom>
          <a:noFill/>
          <a:ln w="9525" cap="flat" cmpd="sng">
            <a:solidFill>
              <a:schemeClr val="dk2"/>
            </a:solidFill>
            <a:prstDash val="solid"/>
            <a:round/>
            <a:headEnd type="none" w="sm" len="sm"/>
            <a:tailEnd type="none" w="sm" len="sm"/>
          </a:ln>
        </p:spPr>
      </p:cxnSp>
      <p:pic>
        <p:nvPicPr>
          <p:cNvPr id="725" name="Google Shape;725;p59"/>
          <p:cNvPicPr preferRelativeResize="0"/>
          <p:nvPr/>
        </p:nvPicPr>
        <p:blipFill rotWithShape="1">
          <a:blip r:embed="rId4">
            <a:alphaModFix/>
          </a:blip>
          <a:srcRect/>
          <a:stretch/>
        </p:blipFill>
        <p:spPr>
          <a:xfrm>
            <a:off x="2429300" y="1559700"/>
            <a:ext cx="4356315" cy="3229075"/>
          </a:xfrm>
          <a:prstGeom prst="rect">
            <a:avLst/>
          </a:prstGeom>
          <a:noFill/>
          <a:ln>
            <a:noFill/>
          </a:ln>
        </p:spPr>
      </p:pic>
      <p:sp>
        <p:nvSpPr>
          <p:cNvPr id="726" name="Google Shape;726;p59"/>
          <p:cNvSpPr txBox="1"/>
          <p:nvPr/>
        </p:nvSpPr>
        <p:spPr>
          <a:xfrm>
            <a:off x="6249275" y="276925"/>
            <a:ext cx="2787300" cy="785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900"/>
              <a:buFont typeface="Arial"/>
              <a:buNone/>
            </a:pPr>
            <a:r>
              <a:rPr lang="en" sz="3900" b="1" i="0" u="sng" strike="noStrike" cap="none">
                <a:solidFill>
                  <a:srgbClr val="CC4125"/>
                </a:solidFill>
                <a:latin typeface="Nunito"/>
                <a:ea typeface="Nunito"/>
                <a:cs typeface="Nunito"/>
                <a:sym typeface="Nunito"/>
              </a:rPr>
              <a:t>Prototype</a:t>
            </a:r>
            <a:endParaRPr sz="1400" b="0" i="0" u="sng" strike="noStrike" cap="none">
              <a:solidFill>
                <a:srgbClr val="CC4125"/>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0"/>
          <p:cNvSpPr txBox="1"/>
          <p:nvPr/>
        </p:nvSpPr>
        <p:spPr>
          <a:xfrm>
            <a:off x="0" y="0"/>
            <a:ext cx="9144000" cy="69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Prototype</a:t>
            </a:r>
            <a:endParaRPr sz="1400" b="0" i="0" u="none" strike="noStrike" cap="none">
              <a:solidFill>
                <a:srgbClr val="000000"/>
              </a:solidFill>
              <a:latin typeface="Abel"/>
              <a:ea typeface="Abel"/>
              <a:cs typeface="Abel"/>
              <a:sym typeface="Abel"/>
            </a:endParaRPr>
          </a:p>
        </p:txBody>
      </p:sp>
      <p:pic>
        <p:nvPicPr>
          <p:cNvPr id="732" name="Google Shape;732;p60"/>
          <p:cNvPicPr preferRelativeResize="0"/>
          <p:nvPr/>
        </p:nvPicPr>
        <p:blipFill rotWithShape="1">
          <a:blip r:embed="rId3">
            <a:alphaModFix/>
          </a:blip>
          <a:srcRect/>
          <a:stretch/>
        </p:blipFill>
        <p:spPr>
          <a:xfrm>
            <a:off x="75115" y="4926640"/>
            <a:ext cx="333225" cy="142000"/>
          </a:xfrm>
          <a:prstGeom prst="rect">
            <a:avLst/>
          </a:prstGeom>
          <a:noFill/>
          <a:ln>
            <a:noFill/>
          </a:ln>
        </p:spPr>
      </p:pic>
      <p:graphicFrame>
        <p:nvGraphicFramePr>
          <p:cNvPr id="733" name="Google Shape;733;p60"/>
          <p:cNvGraphicFramePr/>
          <p:nvPr/>
        </p:nvGraphicFramePr>
        <p:xfrm>
          <a:off x="213263" y="764063"/>
          <a:ext cx="3000000" cy="3000000"/>
        </p:xfrm>
        <a:graphic>
          <a:graphicData uri="http://schemas.openxmlformats.org/drawingml/2006/table">
            <a:tbl>
              <a:tblPr>
                <a:noFill/>
                <a:tableStyleId>{E8B880ED-9C40-408D-B05D-0ECAD906182F}</a:tableStyleId>
              </a:tblPr>
              <a:tblGrid>
                <a:gridCol w="1220450">
                  <a:extLst>
                    <a:ext uri="{9D8B030D-6E8A-4147-A177-3AD203B41FA5}">
                      <a16:colId xmlns:a16="http://schemas.microsoft.com/office/drawing/2014/main" val="20000"/>
                    </a:ext>
                  </a:extLst>
                </a:gridCol>
                <a:gridCol w="5869775">
                  <a:extLst>
                    <a:ext uri="{9D8B030D-6E8A-4147-A177-3AD203B41FA5}">
                      <a16:colId xmlns:a16="http://schemas.microsoft.com/office/drawing/2014/main" val="20001"/>
                    </a:ext>
                  </a:extLst>
                </a:gridCol>
                <a:gridCol w="1627250">
                  <a:extLst>
                    <a:ext uri="{9D8B030D-6E8A-4147-A177-3AD203B41FA5}">
                      <a16:colId xmlns:a16="http://schemas.microsoft.com/office/drawing/2014/main" val="20002"/>
                    </a:ext>
                  </a:extLst>
                </a:gridCol>
              </a:tblGrid>
              <a:tr h="531225">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S.No.</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Title</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200" b="1" u="none" strike="noStrike" cap="none">
                          <a:latin typeface="Nunito"/>
                          <a:ea typeface="Nunito"/>
                          <a:cs typeface="Nunito"/>
                          <a:sym typeface="Nunito"/>
                        </a:rPr>
                        <a:t>Page Number</a:t>
                      </a:r>
                      <a:endParaRPr sz="12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Introduction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1.1 : Observe, Design and Create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61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1.2</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1.2 : Creating the Specifications - The Plan-Do-Cycle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62</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2.0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2 : User Centric Approach</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63</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3.0</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3.0 : Building the Prototype - Mirror Game</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64</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50335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3.1</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Lesson 3.1 - Prototype Building</a:t>
                      </a:r>
                      <a:endParaRPr sz="1200" b="1" u="none" strike="noStrike" cap="none">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65</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3666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4.0 </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Assessment</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latin typeface="Nunito"/>
                          <a:ea typeface="Nunito"/>
                          <a:cs typeface="Nunito"/>
                          <a:sym typeface="Nunito"/>
                        </a:rPr>
                        <a:t>66</a:t>
                      </a:r>
                      <a:endParaRPr sz="12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734" name="Google Shape;734;p6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1"/>
          <p:cNvSpPr txBox="1"/>
          <p:nvPr/>
        </p:nvSpPr>
        <p:spPr>
          <a:xfrm>
            <a:off x="64125" y="730800"/>
            <a:ext cx="9080100" cy="3985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 sz="1200" b="0" i="1" u="none" strike="noStrike" cap="none">
                <a:solidFill>
                  <a:srgbClr val="000000"/>
                </a:solidFill>
                <a:latin typeface="Nunito"/>
                <a:ea typeface="Nunito"/>
                <a:cs typeface="Nunito"/>
                <a:sym typeface="Nunito"/>
              </a:rPr>
              <a:t>What is Prototype ?</a:t>
            </a: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r>
              <a:rPr lang="en" sz="1200" b="0" i="1" u="none" strike="noStrike" cap="none">
                <a:solidFill>
                  <a:srgbClr val="000000"/>
                </a:solidFill>
                <a:latin typeface="Nunito"/>
                <a:ea typeface="Nunito"/>
                <a:cs typeface="Nunito"/>
                <a:sym typeface="Nunito"/>
              </a:rPr>
              <a:t>	 After Ideate the next stage in Design Thinking is Prototype, where you and your team attempt to resolve a social challenge and develop best possible solutions by understanding and utilizing various tools and techniques to bring the best outcomes for your specific social challenge.</a:t>
            </a:r>
            <a:endParaRPr sz="900" b="1" i="1" u="none" strike="noStrike" cap="none">
              <a:solidFill>
                <a:srgbClr val="151616"/>
              </a:solidFill>
              <a:highlight>
                <a:srgbClr val="FFFFFF"/>
              </a:highlight>
              <a:latin typeface="Nunito"/>
              <a:ea typeface="Nunito"/>
              <a:cs typeface="Nunito"/>
              <a:sym typeface="Nunito"/>
            </a:endParaRPr>
          </a:p>
          <a:p>
            <a:pPr marL="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Times New Roman"/>
              <a:ea typeface="Times New Roman"/>
              <a:cs typeface="Times New Roman"/>
              <a:sym typeface="Times New Roman"/>
            </a:endParaRPr>
          </a:p>
          <a:p>
            <a:pPr marL="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Times New Roman"/>
              <a:ea typeface="Times New Roman"/>
              <a:cs typeface="Times New Roman"/>
              <a:sym typeface="Times New Roman"/>
            </a:endParaRPr>
          </a:p>
          <a:p>
            <a:pPr marL="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Times New Roman"/>
              <a:ea typeface="Times New Roman"/>
              <a:cs typeface="Times New Roman"/>
              <a:sym typeface="Times New Roman"/>
            </a:endParaRPr>
          </a:p>
          <a:p>
            <a:pPr marL="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Times New Roman"/>
              <a:ea typeface="Times New Roman"/>
              <a:cs typeface="Times New Roman"/>
              <a:sym typeface="Times New Roman"/>
            </a:endParaRPr>
          </a:p>
          <a:p>
            <a:pPr marL="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Times New Roman"/>
              <a:ea typeface="Times New Roman"/>
              <a:cs typeface="Times New Roman"/>
              <a:sym typeface="Times New Roman"/>
            </a:endParaRPr>
          </a:p>
          <a:p>
            <a:pPr marL="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Times New Roman"/>
              <a:ea typeface="Times New Roman"/>
              <a:cs typeface="Times New Roman"/>
              <a:sym typeface="Times New Roman"/>
            </a:endParaRPr>
          </a:p>
          <a:p>
            <a:pPr marL="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151616"/>
              </a:solidFill>
              <a:highlight>
                <a:srgbClr val="FFFFFF"/>
              </a:highlight>
              <a:latin typeface="Times New Roman"/>
              <a:ea typeface="Times New Roman"/>
              <a:cs typeface="Times New Roman"/>
              <a:sym typeface="Times New Roman"/>
            </a:endParaRPr>
          </a:p>
        </p:txBody>
      </p:sp>
      <p:sp>
        <p:nvSpPr>
          <p:cNvPr id="740" name="Google Shape;740;p61"/>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177800" marR="0" lvl="0" indent="0" algn="ctr" rtl="0">
              <a:lnSpc>
                <a:spcPct val="100000"/>
              </a:lnSpc>
              <a:spcBef>
                <a:spcPts val="0"/>
              </a:spcBef>
              <a:spcAft>
                <a:spcPts val="120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 Lesson 1.1 - Observe, Design and Create</a:t>
            </a:r>
            <a:endParaRPr sz="2300" b="1" i="0" u="none" strike="noStrike" cap="none">
              <a:solidFill>
                <a:srgbClr val="000000"/>
              </a:solidFill>
              <a:latin typeface="Nunito"/>
              <a:ea typeface="Nunito"/>
              <a:cs typeface="Nunito"/>
              <a:sym typeface="Nunito"/>
            </a:endParaRPr>
          </a:p>
        </p:txBody>
      </p:sp>
      <p:pic>
        <p:nvPicPr>
          <p:cNvPr id="741" name="Google Shape;741;p61"/>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42" name="Google Shape;742;p61"/>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62"/>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800"/>
              <a:buFont typeface="Calibri"/>
              <a:buNone/>
            </a:pPr>
            <a:r>
              <a:rPr lang="en" sz="1200" b="0" i="1" u="none" strike="noStrike" cap="none">
                <a:solidFill>
                  <a:srgbClr val="000000"/>
                </a:solidFill>
                <a:latin typeface="Nunito"/>
                <a:ea typeface="Nunito"/>
                <a:cs typeface="Nunito"/>
                <a:sym typeface="Nunito"/>
              </a:rPr>
              <a:t>Understand, The  Plan –Do- Standard- Cycle and ideate on the final idea, break it- down to finer details, so you and your team can select the best idea which is best suitable for your specific challenge.</a:t>
            </a: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800"/>
              <a:buFont typeface="Calibri"/>
              <a:buNone/>
            </a:pPr>
            <a:r>
              <a:rPr lang="en" sz="1600" b="0" i="0" u="none" strike="noStrike" cap="none">
                <a:solidFill>
                  <a:srgbClr val="000000"/>
                </a:solidFill>
                <a:latin typeface="Times New Roman"/>
                <a:ea typeface="Times New Roman"/>
                <a:cs typeface="Times New Roman"/>
                <a:sym typeface="Times New Roman"/>
              </a:rPr>
              <a:t> </a:t>
            </a:r>
            <a:endParaRPr sz="1600" b="0" i="0" u="none" strike="noStrike" cap="none">
              <a:solidFill>
                <a:srgbClr val="000000"/>
              </a:solidFill>
              <a:latin typeface="Times New Roman"/>
              <a:ea typeface="Times New Roman"/>
              <a:cs typeface="Times New Roman"/>
              <a:sym typeface="Times New Roman"/>
            </a:endParaRPr>
          </a:p>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Times New Roman"/>
              <a:ea typeface="Times New Roman"/>
              <a:cs typeface="Times New Roman"/>
              <a:sym typeface="Times New Roman"/>
            </a:endParaRPr>
          </a:p>
        </p:txBody>
      </p:sp>
      <p:sp>
        <p:nvSpPr>
          <p:cNvPr id="748" name="Google Shape;748;p62"/>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1 -Lesson 1.2 : Creating the Specifications</a:t>
            </a:r>
            <a:endParaRPr sz="2300" b="1" i="0" u="none" strike="noStrike" cap="none">
              <a:solidFill>
                <a:srgbClr val="2F3F50"/>
              </a:solidFill>
              <a:highlight>
                <a:srgbClr val="FFFFFF"/>
              </a:highlight>
              <a:latin typeface="Roboto"/>
              <a:ea typeface="Roboto"/>
              <a:cs typeface="Roboto"/>
              <a:sym typeface="Roboto"/>
            </a:endParaRPr>
          </a:p>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The Plan-Do-Cycle </a:t>
            </a:r>
            <a:endParaRPr sz="2300" b="1" i="0" u="none" strike="noStrike" cap="none">
              <a:solidFill>
                <a:srgbClr val="000000"/>
              </a:solidFill>
              <a:latin typeface="Nunito"/>
              <a:ea typeface="Nunito"/>
              <a:cs typeface="Nunito"/>
              <a:sym typeface="Nunito"/>
            </a:endParaRPr>
          </a:p>
        </p:txBody>
      </p:sp>
      <p:pic>
        <p:nvPicPr>
          <p:cNvPr id="749" name="Google Shape;749;p6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50" name="Google Shape;750;p6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pic>
        <p:nvPicPr>
          <p:cNvPr id="751" name="Google Shape;751;p62"/>
          <p:cNvPicPr preferRelativeResize="0"/>
          <p:nvPr/>
        </p:nvPicPr>
        <p:blipFill rotWithShape="1">
          <a:blip r:embed="rId4">
            <a:alphaModFix/>
          </a:blip>
          <a:srcRect/>
          <a:stretch/>
        </p:blipFill>
        <p:spPr>
          <a:xfrm rot="10800000">
            <a:off x="262328" y="4991100"/>
            <a:ext cx="126600" cy="126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63"/>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800"/>
              <a:buFont typeface="Calibri"/>
              <a:buNone/>
            </a:pPr>
            <a:r>
              <a:rPr lang="en" sz="1200" b="0" i="1" u="none" strike="noStrike" cap="none">
                <a:solidFill>
                  <a:srgbClr val="000000"/>
                </a:solidFill>
                <a:latin typeface="Nunito"/>
                <a:ea typeface="Nunito"/>
                <a:cs typeface="Nunito"/>
                <a:sym typeface="Nunito"/>
              </a:rPr>
              <a:t>Ensure a user centric approach as you are finalising the specifications by correlating the designs in a matrix and evaluating with a “what if” analysis</a:t>
            </a: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800"/>
              <a:buFont typeface="Calibri"/>
              <a:buNone/>
            </a:pPr>
            <a:endParaRPr sz="1600" b="0" i="1" u="none" strike="noStrike" cap="none">
              <a:solidFill>
                <a:srgbClr val="000000"/>
              </a:solidFill>
              <a:latin typeface="Times New Roman"/>
              <a:ea typeface="Times New Roman"/>
              <a:cs typeface="Times New Roman"/>
              <a:sym typeface="Times New Roman"/>
            </a:endParaRPr>
          </a:p>
        </p:txBody>
      </p:sp>
      <p:sp>
        <p:nvSpPr>
          <p:cNvPr id="757" name="Google Shape;757;p63"/>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 Lesson 2.0 - User Centric Approach </a:t>
            </a:r>
            <a:endParaRPr sz="2300" b="1" i="0" u="none" strike="noStrike" cap="none">
              <a:solidFill>
                <a:srgbClr val="151616"/>
              </a:solidFill>
              <a:latin typeface="Nunito"/>
              <a:ea typeface="Nunito"/>
              <a:cs typeface="Nunito"/>
              <a:sym typeface="Nunito"/>
            </a:endParaRPr>
          </a:p>
        </p:txBody>
      </p:sp>
      <p:pic>
        <p:nvPicPr>
          <p:cNvPr id="758" name="Google Shape;758;p63"/>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59" name="Google Shape;759;p63"/>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pic>
        <p:nvPicPr>
          <p:cNvPr id="760" name="Google Shape;760;p63"/>
          <p:cNvPicPr preferRelativeResize="0"/>
          <p:nvPr/>
        </p:nvPicPr>
        <p:blipFill rotWithShape="1">
          <a:blip r:embed="rId4">
            <a:alphaModFix/>
          </a:blip>
          <a:srcRect/>
          <a:stretch/>
        </p:blipFill>
        <p:spPr>
          <a:xfrm rot="10800000">
            <a:off x="262324" y="5006314"/>
            <a:ext cx="353776" cy="11138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4"/>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766" name="Google Shape;766;p64"/>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3 Lesson 3.0 - Building the Prototype - Mirror Game </a:t>
            </a:r>
            <a:endParaRPr sz="2300" b="1" i="0" u="none" strike="noStrike" cap="none">
              <a:solidFill>
                <a:srgbClr val="000000"/>
              </a:solidFill>
              <a:latin typeface="Nunito"/>
              <a:ea typeface="Nunito"/>
              <a:cs typeface="Nunito"/>
              <a:sym typeface="Nunito"/>
            </a:endParaRPr>
          </a:p>
        </p:txBody>
      </p:sp>
      <p:pic>
        <p:nvPicPr>
          <p:cNvPr id="767" name="Google Shape;767;p64"/>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68" name="Google Shape;768;p64"/>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pic>
        <p:nvPicPr>
          <p:cNvPr id="769" name="Google Shape;769;p64"/>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sp>
        <p:nvSpPr>
          <p:cNvPr id="770" name="Google Shape;770;p64"/>
          <p:cNvSpPr txBox="1"/>
          <p:nvPr/>
        </p:nvSpPr>
        <p:spPr>
          <a:xfrm>
            <a:off x="37875" y="767800"/>
            <a:ext cx="9106200" cy="369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Nunito"/>
                <a:ea typeface="Nunito"/>
                <a:cs typeface="Nunito"/>
                <a:sym typeface="Nunito"/>
              </a:rPr>
              <a:t>Through the Mirror Game get an insight of how to include and present the solution for the user to implement and benefit</a:t>
            </a: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5"/>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 sz="1300" b="0" i="1" u="none" strike="noStrike" cap="none">
                <a:solidFill>
                  <a:srgbClr val="000000"/>
                </a:solidFill>
                <a:latin typeface="Nunito"/>
                <a:ea typeface="Nunito"/>
                <a:cs typeface="Nunito"/>
                <a:sym typeface="Nunito"/>
              </a:rPr>
              <a:t>Understand the approach explore a few approaches and build the prototype.</a:t>
            </a:r>
            <a:endParaRPr sz="1300" b="0" i="1" u="none" strike="noStrike" cap="none">
              <a:solidFill>
                <a:srgbClr val="000000"/>
              </a:solidFill>
              <a:latin typeface="Nunito"/>
              <a:ea typeface="Nunito"/>
              <a:cs typeface="Nunito"/>
              <a:sym typeface="Nunito"/>
            </a:endParaRPr>
          </a:p>
        </p:txBody>
      </p:sp>
      <p:sp>
        <p:nvSpPr>
          <p:cNvPr id="776" name="Google Shape;776;p65"/>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3 Lesson 3.1 - Prototype Building</a:t>
            </a:r>
            <a:endParaRPr sz="2300" b="1" i="0" u="none" strike="noStrike" cap="none">
              <a:solidFill>
                <a:srgbClr val="000000"/>
              </a:solidFill>
              <a:latin typeface="Nunito"/>
              <a:ea typeface="Nunito"/>
              <a:cs typeface="Nunito"/>
              <a:sym typeface="Nunito"/>
            </a:endParaRPr>
          </a:p>
        </p:txBody>
      </p:sp>
      <p:pic>
        <p:nvPicPr>
          <p:cNvPr id="777" name="Google Shape;777;p65"/>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78" name="Google Shape;778;p65"/>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pic>
        <p:nvPicPr>
          <p:cNvPr id="779" name="Google Shape;779;p65"/>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7"/>
          <p:cNvSpPr txBox="1"/>
          <p:nvPr/>
        </p:nvSpPr>
        <p:spPr>
          <a:xfrm>
            <a:off x="0" y="730800"/>
            <a:ext cx="9144000" cy="397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b="1" i="1" dirty="0">
                <a:solidFill>
                  <a:schemeClr val="dk1"/>
                </a:solidFill>
                <a:latin typeface="Nunito"/>
                <a:ea typeface="Nunito"/>
                <a:cs typeface="Nunito"/>
                <a:sym typeface="Nunito"/>
              </a:rPr>
              <a:t>Your insights and learning</a:t>
            </a:r>
            <a:endParaRPr b="1" i="1">
              <a:solidFill>
                <a:schemeClr val="dk1"/>
              </a:solidFill>
              <a:latin typeface="Nunito"/>
              <a:ea typeface="Nunito"/>
              <a:cs typeface="Nunito"/>
              <a:sym typeface="Nunito"/>
            </a:endParaRPr>
          </a:p>
        </p:txBody>
      </p:sp>
      <p:sp>
        <p:nvSpPr>
          <p:cNvPr id="273" name="Google Shape;273;p7"/>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1.1 - By Listening to Know Each Other</a:t>
            </a:r>
            <a:endParaRPr sz="2300" b="1" i="0" u="none" strike="noStrike" cap="none">
              <a:solidFill>
                <a:srgbClr val="151616"/>
              </a:solidFill>
              <a:latin typeface="Nunito"/>
              <a:ea typeface="Nunito"/>
              <a:cs typeface="Nunito"/>
              <a:sym typeface="Nunito"/>
            </a:endParaRPr>
          </a:p>
        </p:txBody>
      </p:sp>
      <p:pic>
        <p:nvPicPr>
          <p:cNvPr id="274" name="Google Shape;274;p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275" name="Google Shape;275;p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6"/>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4.0   - Assessment </a:t>
            </a:r>
            <a:endParaRPr sz="2300" b="1" i="0" u="none" strike="noStrike" cap="none">
              <a:solidFill>
                <a:srgbClr val="151616"/>
              </a:solidFill>
              <a:latin typeface="Nunito"/>
              <a:ea typeface="Nunito"/>
              <a:cs typeface="Nunito"/>
              <a:sym typeface="Nunito"/>
            </a:endParaRPr>
          </a:p>
        </p:txBody>
      </p:sp>
      <p:pic>
        <p:nvPicPr>
          <p:cNvPr id="785" name="Google Shape;785;p66"/>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86" name="Google Shape;786;p66"/>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sp>
        <p:nvSpPr>
          <p:cNvPr id="787" name="Google Shape;787;p66"/>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788" name="Google Shape;788;p66"/>
          <p:cNvSpPr txBox="1"/>
          <p:nvPr/>
        </p:nvSpPr>
        <p:spPr>
          <a:xfrm>
            <a:off x="102000" y="730800"/>
            <a:ext cx="8940000" cy="41466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151616"/>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67"/>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5.0 Reflections &amp; Review </a:t>
            </a:r>
            <a:endParaRPr sz="2300" b="1" i="0" u="none" strike="noStrike" cap="none">
              <a:solidFill>
                <a:srgbClr val="151616"/>
              </a:solidFill>
              <a:latin typeface="Nunito"/>
              <a:ea typeface="Nunito"/>
              <a:cs typeface="Nunito"/>
              <a:sym typeface="Nunito"/>
            </a:endParaRPr>
          </a:p>
        </p:txBody>
      </p:sp>
      <p:pic>
        <p:nvPicPr>
          <p:cNvPr id="794" name="Google Shape;794;p6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795" name="Google Shape;795;p6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4 - Prototype</a:t>
            </a:r>
            <a:endParaRPr sz="1400" b="0" i="0" u="none" strike="noStrike" cap="none">
              <a:solidFill>
                <a:srgbClr val="999999"/>
              </a:solidFill>
              <a:latin typeface="Abel"/>
              <a:ea typeface="Abel"/>
              <a:cs typeface="Abel"/>
              <a:sym typeface="Abel"/>
            </a:endParaRPr>
          </a:p>
        </p:txBody>
      </p:sp>
      <p:sp>
        <p:nvSpPr>
          <p:cNvPr id="796" name="Google Shape;796;p67"/>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797" name="Google Shape;797;p67"/>
          <p:cNvSpPr txBox="1"/>
          <p:nvPr/>
        </p:nvSpPr>
        <p:spPr>
          <a:xfrm>
            <a:off x="960125" y="2033075"/>
            <a:ext cx="7619700" cy="4917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r>
              <a:rPr lang="en" sz="1400" b="0" i="1" u="none" strike="noStrike" cap="none">
                <a:solidFill>
                  <a:srgbClr val="151616"/>
                </a:solidFill>
                <a:latin typeface="Nunito"/>
                <a:ea typeface="Nunito"/>
                <a:cs typeface="Nunito"/>
                <a:sym typeface="Nunito"/>
              </a:rPr>
              <a:t>Add your reflections and module review and now you move to the Test Module</a:t>
            </a:r>
            <a:endParaRPr sz="1400" b="0" i="1" u="none" strike="noStrike" cap="none">
              <a:solidFill>
                <a:srgbClr val="151616"/>
              </a:solidFill>
              <a:latin typeface="Nunito"/>
              <a:ea typeface="Nunito"/>
              <a:cs typeface="Nunito"/>
              <a:sym typeface="Nuni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68"/>
          <p:cNvSpPr txBox="1"/>
          <p:nvPr/>
        </p:nvSpPr>
        <p:spPr>
          <a:xfrm>
            <a:off x="0" y="189575"/>
            <a:ext cx="9144000" cy="1065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434343"/>
              </a:buClr>
              <a:buSzPts val="5200"/>
              <a:buFont typeface="Playfair Display"/>
              <a:buNone/>
            </a:pPr>
            <a:r>
              <a:rPr lang="en" sz="3900" b="1" i="0" u="none" strike="noStrike" cap="none">
                <a:solidFill>
                  <a:srgbClr val="434343"/>
                </a:solidFill>
                <a:latin typeface="Nunito"/>
                <a:ea typeface="Nunito"/>
                <a:cs typeface="Nunito"/>
                <a:sym typeface="Nunito"/>
              </a:rPr>
              <a:t>Self Notes</a:t>
            </a:r>
            <a:endParaRPr sz="3900" b="1" i="0" u="none" strike="noStrike" cap="none">
              <a:solidFill>
                <a:srgbClr val="434343"/>
              </a:solidFill>
              <a:latin typeface="Nunito"/>
              <a:ea typeface="Nunito"/>
              <a:cs typeface="Nunito"/>
              <a:sym typeface="Nunito"/>
            </a:endParaRPr>
          </a:p>
        </p:txBody>
      </p:sp>
      <p:pic>
        <p:nvPicPr>
          <p:cNvPr id="803" name="Google Shape;803;p68"/>
          <p:cNvPicPr preferRelativeResize="0"/>
          <p:nvPr/>
        </p:nvPicPr>
        <p:blipFill rotWithShape="1">
          <a:blip r:embed="rId3">
            <a:alphaModFix/>
          </a:blip>
          <a:srcRect/>
          <a:stretch/>
        </p:blipFill>
        <p:spPr>
          <a:xfrm>
            <a:off x="0" y="4788775"/>
            <a:ext cx="583224" cy="248550"/>
          </a:xfrm>
          <a:prstGeom prst="rect">
            <a:avLst/>
          </a:prstGeom>
          <a:noFill/>
          <a:ln>
            <a:noFill/>
          </a:ln>
        </p:spPr>
      </p:pic>
      <p:cxnSp>
        <p:nvCxnSpPr>
          <p:cNvPr id="804" name="Google Shape;804;p68"/>
          <p:cNvCxnSpPr/>
          <p:nvPr/>
        </p:nvCxnSpPr>
        <p:spPr>
          <a:xfrm>
            <a:off x="-1316100" y="1942600"/>
            <a:ext cx="1289100" cy="1289100"/>
          </a:xfrm>
          <a:prstGeom prst="straightConnector1">
            <a:avLst/>
          </a:prstGeom>
          <a:noFill/>
          <a:ln w="9525" cap="flat" cmpd="sng">
            <a:solidFill>
              <a:schemeClr val="dk2"/>
            </a:solidFill>
            <a:prstDash val="solid"/>
            <a:round/>
            <a:headEnd type="none" w="sm" len="sm"/>
            <a:tailEnd type="none" w="sm" len="sm"/>
          </a:ln>
        </p:spPr>
      </p:cxnSp>
      <p:pic>
        <p:nvPicPr>
          <p:cNvPr id="805" name="Google Shape;805;p68"/>
          <p:cNvPicPr preferRelativeResize="0"/>
          <p:nvPr/>
        </p:nvPicPr>
        <p:blipFill rotWithShape="1">
          <a:blip r:embed="rId4">
            <a:alphaModFix/>
          </a:blip>
          <a:srcRect/>
          <a:stretch/>
        </p:blipFill>
        <p:spPr>
          <a:xfrm>
            <a:off x="2429300" y="1559700"/>
            <a:ext cx="4356315" cy="3229075"/>
          </a:xfrm>
          <a:prstGeom prst="rect">
            <a:avLst/>
          </a:prstGeom>
          <a:noFill/>
          <a:ln>
            <a:noFill/>
          </a:ln>
        </p:spPr>
      </p:pic>
      <p:sp>
        <p:nvSpPr>
          <p:cNvPr id="806" name="Google Shape;806;p68"/>
          <p:cNvSpPr txBox="1"/>
          <p:nvPr/>
        </p:nvSpPr>
        <p:spPr>
          <a:xfrm>
            <a:off x="6249275" y="276925"/>
            <a:ext cx="2787300" cy="785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900"/>
              <a:buFont typeface="Arial"/>
              <a:buNone/>
            </a:pPr>
            <a:r>
              <a:rPr lang="en" sz="3900" b="1" i="0" u="sng" strike="noStrike" cap="none">
                <a:solidFill>
                  <a:srgbClr val="A61C00"/>
                </a:solidFill>
                <a:latin typeface="Nunito"/>
                <a:ea typeface="Nunito"/>
                <a:cs typeface="Nunito"/>
                <a:sym typeface="Nunito"/>
              </a:rPr>
              <a:t>Test</a:t>
            </a:r>
            <a:endParaRPr sz="1400" b="0" i="0" u="sng" strike="noStrike" cap="none">
              <a:solidFill>
                <a:srgbClr val="A61C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9"/>
          <p:cNvSpPr txBox="1"/>
          <p:nvPr/>
        </p:nvSpPr>
        <p:spPr>
          <a:xfrm>
            <a:off x="0" y="0"/>
            <a:ext cx="9144000" cy="69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Test</a:t>
            </a:r>
            <a:endParaRPr sz="1400" b="0" i="0" u="none" strike="noStrike" cap="none">
              <a:solidFill>
                <a:srgbClr val="000000"/>
              </a:solidFill>
              <a:latin typeface="Abel"/>
              <a:ea typeface="Abel"/>
              <a:cs typeface="Abel"/>
              <a:sym typeface="Abel"/>
            </a:endParaRPr>
          </a:p>
        </p:txBody>
      </p:sp>
      <p:pic>
        <p:nvPicPr>
          <p:cNvPr id="812" name="Google Shape;812;p69"/>
          <p:cNvPicPr preferRelativeResize="0"/>
          <p:nvPr/>
        </p:nvPicPr>
        <p:blipFill rotWithShape="1">
          <a:blip r:embed="rId3">
            <a:alphaModFix/>
          </a:blip>
          <a:srcRect/>
          <a:stretch/>
        </p:blipFill>
        <p:spPr>
          <a:xfrm>
            <a:off x="75115" y="4926640"/>
            <a:ext cx="333225" cy="142000"/>
          </a:xfrm>
          <a:prstGeom prst="rect">
            <a:avLst/>
          </a:prstGeom>
          <a:noFill/>
          <a:ln>
            <a:noFill/>
          </a:ln>
        </p:spPr>
      </p:pic>
      <p:graphicFrame>
        <p:nvGraphicFramePr>
          <p:cNvPr id="813" name="Google Shape;813;p69"/>
          <p:cNvGraphicFramePr/>
          <p:nvPr/>
        </p:nvGraphicFramePr>
        <p:xfrm>
          <a:off x="261050" y="730060"/>
          <a:ext cx="3000000" cy="3000000"/>
        </p:xfrm>
        <a:graphic>
          <a:graphicData uri="http://schemas.openxmlformats.org/drawingml/2006/table">
            <a:tbl>
              <a:tblPr>
                <a:noFill/>
                <a:tableStyleId>{E8B880ED-9C40-408D-B05D-0ECAD906182F}</a:tableStyleId>
              </a:tblPr>
              <a:tblGrid>
                <a:gridCol w="1207050">
                  <a:extLst>
                    <a:ext uri="{9D8B030D-6E8A-4147-A177-3AD203B41FA5}">
                      <a16:colId xmlns:a16="http://schemas.microsoft.com/office/drawing/2014/main" val="20000"/>
                    </a:ext>
                  </a:extLst>
                </a:gridCol>
                <a:gridCol w="5805400">
                  <a:extLst>
                    <a:ext uri="{9D8B030D-6E8A-4147-A177-3AD203B41FA5}">
                      <a16:colId xmlns:a16="http://schemas.microsoft.com/office/drawing/2014/main" val="20001"/>
                    </a:ext>
                  </a:extLst>
                </a:gridCol>
                <a:gridCol w="1609425">
                  <a:extLst>
                    <a:ext uri="{9D8B030D-6E8A-4147-A177-3AD203B41FA5}">
                      <a16:colId xmlns:a16="http://schemas.microsoft.com/office/drawing/2014/main" val="20002"/>
                    </a:ext>
                  </a:extLst>
                </a:gridCol>
              </a:tblGrid>
              <a:tr h="455100">
                <a:tc>
                  <a:txBody>
                    <a:bodyPr/>
                    <a:lstStyle/>
                    <a:p>
                      <a:pPr marL="0" marR="0" lvl="0" indent="0" algn="ctr" rtl="0">
                        <a:lnSpc>
                          <a:spcPct val="100000"/>
                        </a:lnSpc>
                        <a:spcBef>
                          <a:spcPts val="0"/>
                        </a:spcBef>
                        <a:spcAft>
                          <a:spcPts val="0"/>
                        </a:spcAft>
                        <a:buClr>
                          <a:srgbClr val="000000"/>
                        </a:buClr>
                        <a:buSzPts val="1400"/>
                        <a:buFont typeface="Arial"/>
                        <a:buNone/>
                      </a:pPr>
                      <a:r>
                        <a:rPr lang="en" sz="1300" b="1" u="none" strike="noStrike" cap="none">
                          <a:latin typeface="Nunito"/>
                          <a:ea typeface="Nunito"/>
                          <a:cs typeface="Nunito"/>
                          <a:sym typeface="Nunito"/>
                        </a:rPr>
                        <a:t>S.No.</a:t>
                      </a:r>
                      <a:endParaRPr sz="13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b="1" u="none" strike="noStrike" cap="none">
                          <a:latin typeface="Nunito"/>
                          <a:ea typeface="Nunito"/>
                          <a:cs typeface="Nunito"/>
                          <a:sym typeface="Nunito"/>
                        </a:rPr>
                        <a:t>Title</a:t>
                      </a:r>
                      <a:endParaRPr sz="13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b="1" u="none" strike="noStrike" cap="none">
                          <a:latin typeface="Nunito"/>
                          <a:ea typeface="Nunito"/>
                          <a:cs typeface="Nunito"/>
                          <a:sym typeface="Nunito"/>
                        </a:rPr>
                        <a:t>Page Number</a:t>
                      </a:r>
                      <a:endParaRPr sz="13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01850">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0</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Introduction </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60975">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1.1</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1.1 : Trust Game</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71</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22300">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1.2</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1.2 : Case Study</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72</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35900">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1.3</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1.3 : Selection of Sample Size and Target Group</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73</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01850">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2.0</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2 : The Plan Do Check Standardize/Act Cycle</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74</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630150">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2.1</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2.1 : The Plan Do Check Standardize/Act Cycle- Structured Flow (Step 1)</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75</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55380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2.2</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2.2 : The Plan Do Check Standardize/Act Cycle- Structured Flow (Step 2)</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76</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14" name="Google Shape;814;p69"/>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 Test</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70"/>
          <p:cNvSpPr txBox="1"/>
          <p:nvPr/>
        </p:nvSpPr>
        <p:spPr>
          <a:xfrm>
            <a:off x="0" y="0"/>
            <a:ext cx="9144000" cy="69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151616"/>
                </a:solidFill>
                <a:latin typeface="Nunito"/>
                <a:ea typeface="Nunito"/>
                <a:cs typeface="Nunito"/>
                <a:sym typeface="Nunito"/>
              </a:rPr>
              <a:t>INDEX- Test</a:t>
            </a:r>
            <a:endParaRPr sz="1400" b="0" i="0" u="none" strike="noStrike" cap="none">
              <a:solidFill>
                <a:srgbClr val="000000"/>
              </a:solidFill>
              <a:latin typeface="Abel"/>
              <a:ea typeface="Abel"/>
              <a:cs typeface="Abel"/>
              <a:sym typeface="Abel"/>
            </a:endParaRPr>
          </a:p>
        </p:txBody>
      </p:sp>
      <p:pic>
        <p:nvPicPr>
          <p:cNvPr id="820" name="Google Shape;820;p70"/>
          <p:cNvPicPr preferRelativeResize="0"/>
          <p:nvPr/>
        </p:nvPicPr>
        <p:blipFill rotWithShape="1">
          <a:blip r:embed="rId3">
            <a:alphaModFix/>
          </a:blip>
          <a:srcRect/>
          <a:stretch/>
        </p:blipFill>
        <p:spPr>
          <a:xfrm>
            <a:off x="75115" y="4926640"/>
            <a:ext cx="333225" cy="142000"/>
          </a:xfrm>
          <a:prstGeom prst="rect">
            <a:avLst/>
          </a:prstGeom>
          <a:noFill/>
          <a:ln>
            <a:noFill/>
          </a:ln>
        </p:spPr>
      </p:pic>
      <p:graphicFrame>
        <p:nvGraphicFramePr>
          <p:cNvPr id="821" name="Google Shape;821;p70"/>
          <p:cNvGraphicFramePr/>
          <p:nvPr/>
        </p:nvGraphicFramePr>
        <p:xfrm>
          <a:off x="264938" y="796298"/>
          <a:ext cx="3000000" cy="3000000"/>
        </p:xfrm>
        <a:graphic>
          <a:graphicData uri="http://schemas.openxmlformats.org/drawingml/2006/table">
            <a:tbl>
              <a:tblPr>
                <a:noFill/>
                <a:tableStyleId>{E8B880ED-9C40-408D-B05D-0ECAD906182F}</a:tableStyleId>
              </a:tblPr>
              <a:tblGrid>
                <a:gridCol w="1204625">
                  <a:extLst>
                    <a:ext uri="{9D8B030D-6E8A-4147-A177-3AD203B41FA5}">
                      <a16:colId xmlns:a16="http://schemas.microsoft.com/office/drawing/2014/main" val="20000"/>
                    </a:ext>
                  </a:extLst>
                </a:gridCol>
                <a:gridCol w="5793725">
                  <a:extLst>
                    <a:ext uri="{9D8B030D-6E8A-4147-A177-3AD203B41FA5}">
                      <a16:colId xmlns:a16="http://schemas.microsoft.com/office/drawing/2014/main" val="20001"/>
                    </a:ext>
                  </a:extLst>
                </a:gridCol>
                <a:gridCol w="1606200">
                  <a:extLst>
                    <a:ext uri="{9D8B030D-6E8A-4147-A177-3AD203B41FA5}">
                      <a16:colId xmlns:a16="http://schemas.microsoft.com/office/drawing/2014/main" val="20002"/>
                    </a:ext>
                  </a:extLst>
                </a:gridCol>
              </a:tblGrid>
              <a:tr h="412225">
                <a:tc>
                  <a:txBody>
                    <a:bodyPr/>
                    <a:lstStyle/>
                    <a:p>
                      <a:pPr marL="0" marR="0" lvl="0" indent="0" algn="ctr" rtl="0">
                        <a:lnSpc>
                          <a:spcPct val="100000"/>
                        </a:lnSpc>
                        <a:spcBef>
                          <a:spcPts val="0"/>
                        </a:spcBef>
                        <a:spcAft>
                          <a:spcPts val="0"/>
                        </a:spcAft>
                        <a:buClr>
                          <a:srgbClr val="000000"/>
                        </a:buClr>
                        <a:buSzPts val="1400"/>
                        <a:buFont typeface="Arial"/>
                        <a:buNone/>
                      </a:pPr>
                      <a:r>
                        <a:rPr lang="en" sz="1300" b="1" u="none" strike="noStrike" cap="none">
                          <a:latin typeface="Nunito"/>
                          <a:ea typeface="Nunito"/>
                          <a:cs typeface="Nunito"/>
                          <a:sym typeface="Nunito"/>
                        </a:rPr>
                        <a:t>S.No.</a:t>
                      </a:r>
                      <a:endParaRPr sz="13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b="1" u="none" strike="noStrike" cap="none">
                          <a:latin typeface="Nunito"/>
                          <a:ea typeface="Nunito"/>
                          <a:cs typeface="Nunito"/>
                          <a:sym typeface="Nunito"/>
                        </a:rPr>
                        <a:t>Title</a:t>
                      </a:r>
                      <a:endParaRPr sz="13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b="1" u="none" strike="noStrike" cap="none">
                          <a:latin typeface="Nunito"/>
                          <a:ea typeface="Nunito"/>
                          <a:cs typeface="Nunito"/>
                          <a:sym typeface="Nunito"/>
                        </a:rPr>
                        <a:t>Page Number</a:t>
                      </a:r>
                      <a:endParaRPr sz="1300" b="1" u="none" strike="noStrike" cap="none">
                        <a:latin typeface="Nunito"/>
                        <a:ea typeface="Nunito"/>
                        <a:cs typeface="Nunito"/>
                        <a:sym typeface="Nunito"/>
                      </a:endParaRPr>
                    </a:p>
                  </a:txBody>
                  <a:tcPr marL="68575" marR="68575" marT="91425" marB="91425">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70775">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2.2</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2.2 : The Plan Do Check Standardize/Act Cycle- Structured Flow (Step 2)</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77</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70775">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2.3</a:t>
                      </a:r>
                      <a:endParaRPr sz="1100"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2.3 : The Plan Do Check Standardize/Act Cycle- Structured Flow (Step 3)</a:t>
                      </a:r>
                      <a:endParaRPr sz="1100"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78</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88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2.4</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2.4 : User Experience &amp; Iterative Process</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79</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5249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3.0</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Lesson 3 : The Standardize Cycle </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80</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38050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4.0</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Assessment </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100" b="1" u="none" strike="noStrike" cap="none">
                          <a:latin typeface="Nunito"/>
                          <a:ea typeface="Nunito"/>
                          <a:cs typeface="Nunito"/>
                          <a:sym typeface="Nunito"/>
                        </a:rPr>
                        <a:t>81</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38050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5.0</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Reflection &amp; Review</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latin typeface="Nunito"/>
                          <a:ea typeface="Nunito"/>
                          <a:cs typeface="Nunito"/>
                          <a:sym typeface="Nunito"/>
                        </a:rPr>
                        <a:t>82</a:t>
                      </a:r>
                      <a:endParaRPr sz="1100" b="1" u="none" strike="noStrike" cap="none">
                        <a:latin typeface="Nunito"/>
                        <a:ea typeface="Nunito"/>
                        <a:cs typeface="Nunito"/>
                        <a:sym typeface="Nunito"/>
                      </a:endParaRPr>
                    </a:p>
                  </a:txBody>
                  <a:tcPr marL="68575" marR="68575" marT="91425" marB="91425" anchor="ctr">
                    <a:lnL w="12675" cap="flat" cmpd="sng">
                      <a:solidFill>
                        <a:srgbClr val="D9D9D9"/>
                      </a:solidFill>
                      <a:prstDash val="solid"/>
                      <a:round/>
                      <a:headEnd type="none" w="sm" len="sm"/>
                      <a:tailEnd type="none" w="sm" len="sm"/>
                    </a:lnL>
                    <a:lnR w="12675" cap="flat" cmpd="sng">
                      <a:solidFill>
                        <a:srgbClr val="D9D9D9"/>
                      </a:solidFill>
                      <a:prstDash val="solid"/>
                      <a:round/>
                      <a:headEnd type="none" w="sm" len="sm"/>
                      <a:tailEnd type="none" w="sm" len="sm"/>
                    </a:lnR>
                    <a:lnT w="12675" cap="flat" cmpd="sng">
                      <a:solidFill>
                        <a:srgbClr val="D9D9D9"/>
                      </a:solidFill>
                      <a:prstDash val="solid"/>
                      <a:round/>
                      <a:headEnd type="none" w="sm" len="sm"/>
                      <a:tailEnd type="none" w="sm" len="sm"/>
                    </a:lnT>
                    <a:lnB w="1267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22" name="Google Shape;822;p7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 Test</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71"/>
          <p:cNvSpPr txBox="1"/>
          <p:nvPr/>
        </p:nvSpPr>
        <p:spPr>
          <a:xfrm>
            <a:off x="44450" y="730800"/>
            <a:ext cx="9099600" cy="3713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 sz="1200" b="0" i="1" u="none" strike="noStrike" cap="none">
                <a:solidFill>
                  <a:srgbClr val="000000"/>
                </a:solidFill>
                <a:latin typeface="Nunito"/>
                <a:ea typeface="Nunito"/>
                <a:cs typeface="Nunito"/>
                <a:sym typeface="Nunito"/>
              </a:rPr>
              <a:t>Trust is a feeling that somebody or something can be relied upon, or will turn out to be good. It is the feeling of being sure about something, even if it cannot be prove</a:t>
            </a:r>
            <a:r>
              <a:rPr lang="en" sz="1200" b="0" i="1" u="none" strike="noStrike" cap="none">
                <a:solidFill>
                  <a:srgbClr val="202122"/>
                </a:solidFill>
                <a:highlight>
                  <a:srgbClr val="FFFFFF"/>
                </a:highlight>
                <a:latin typeface="Nunito"/>
                <a:ea typeface="Nunito"/>
                <a:cs typeface="Nunito"/>
                <a:sym typeface="Nunito"/>
              </a:rPr>
              <a:t>d. </a:t>
            </a:r>
            <a:r>
              <a:rPr lang="en" sz="1200" b="0" i="1" u="none" strike="noStrike" cap="none">
                <a:solidFill>
                  <a:srgbClr val="000000"/>
                </a:solidFill>
                <a:latin typeface="Nunito"/>
                <a:ea typeface="Nunito"/>
                <a:cs typeface="Nunito"/>
                <a:sym typeface="Nunito"/>
              </a:rPr>
              <a:t>The ability to trust starts with one self and then through reciprocity trust is built with others and therefore easy to then do things together.</a:t>
            </a: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1600"/>
              <a:buFont typeface="Arial"/>
              <a:buNone/>
            </a:pPr>
            <a:endParaRPr sz="1200" b="0" i="1" u="none" strike="noStrike" cap="none">
              <a:solidFill>
                <a:srgbClr val="000000"/>
              </a:solidFill>
              <a:latin typeface="Nunito"/>
              <a:ea typeface="Nunito"/>
              <a:cs typeface="Nunito"/>
              <a:sym typeface="Nunito"/>
            </a:endParaRPr>
          </a:p>
        </p:txBody>
      </p:sp>
      <p:sp>
        <p:nvSpPr>
          <p:cNvPr id="828" name="Google Shape;828;p71"/>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177800" marR="0" lvl="0" indent="0" algn="ctr" rtl="0">
              <a:lnSpc>
                <a:spcPct val="100000"/>
              </a:lnSpc>
              <a:spcBef>
                <a:spcPts val="0"/>
              </a:spcBef>
              <a:spcAft>
                <a:spcPts val="120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 Lesson 1.1 -Trust Game</a:t>
            </a:r>
            <a:endParaRPr sz="2300" b="1" i="0" u="none" strike="noStrike" cap="none">
              <a:solidFill>
                <a:srgbClr val="000000"/>
              </a:solidFill>
              <a:latin typeface="Nunito"/>
              <a:ea typeface="Nunito"/>
              <a:cs typeface="Nunito"/>
              <a:sym typeface="Nunito"/>
            </a:endParaRPr>
          </a:p>
        </p:txBody>
      </p:sp>
      <p:pic>
        <p:nvPicPr>
          <p:cNvPr id="829" name="Google Shape;829;p71"/>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30" name="Google Shape;830;p71"/>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72"/>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836" name="Google Shape;836;p72"/>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1 -Lesson 1.2 :Case Study</a:t>
            </a:r>
            <a:endParaRPr sz="2300" b="1" i="0" u="none" strike="noStrike" cap="none">
              <a:solidFill>
                <a:srgbClr val="000000"/>
              </a:solidFill>
              <a:latin typeface="Nunito"/>
              <a:ea typeface="Nunito"/>
              <a:cs typeface="Nunito"/>
              <a:sym typeface="Nunito"/>
            </a:endParaRPr>
          </a:p>
        </p:txBody>
      </p:sp>
      <p:pic>
        <p:nvPicPr>
          <p:cNvPr id="837" name="Google Shape;837;p7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38" name="Google Shape;838;p7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839" name="Google Shape;839;p72"/>
          <p:cNvPicPr preferRelativeResize="0"/>
          <p:nvPr/>
        </p:nvPicPr>
        <p:blipFill rotWithShape="1">
          <a:blip r:embed="rId4">
            <a:alphaModFix/>
          </a:blip>
          <a:srcRect/>
          <a:stretch/>
        </p:blipFill>
        <p:spPr>
          <a:xfrm rot="10800000">
            <a:off x="262328" y="4991100"/>
            <a:ext cx="126600" cy="126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3"/>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200" b="0" i="1" u="none" strike="noStrike" cap="none">
                <a:solidFill>
                  <a:srgbClr val="000000"/>
                </a:solidFill>
                <a:latin typeface="Nunito"/>
                <a:ea typeface="Nunito"/>
                <a:cs typeface="Nunito"/>
                <a:sym typeface="Nunito"/>
              </a:rPr>
              <a:t>Whenever you plan a test run or a pilot implementation, you need to identify the target group and if the group is large, you need to decide a sample size for testing. The solution could be implementable in many locations/areas or for many people and practically to know it works and get a user or stakeholder feedback you need to pilot the solutions first in sample group.</a:t>
            </a:r>
            <a:endParaRPr sz="1200" b="0" i="1"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45" name="Google Shape;845;p73"/>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1.3 Lesson 1.3 : Selection of Sample Size and Target Group</a:t>
            </a:r>
            <a:endParaRPr sz="2300" b="1" i="0" u="none" strike="noStrike" cap="none">
              <a:solidFill>
                <a:srgbClr val="000000"/>
              </a:solidFill>
              <a:latin typeface="Nunito"/>
              <a:ea typeface="Nunito"/>
              <a:cs typeface="Nunito"/>
              <a:sym typeface="Nunito"/>
            </a:endParaRPr>
          </a:p>
        </p:txBody>
      </p:sp>
      <p:pic>
        <p:nvPicPr>
          <p:cNvPr id="846" name="Google Shape;846;p73"/>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47" name="Google Shape;847;p73"/>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848" name="Google Shape;848;p73"/>
          <p:cNvPicPr preferRelativeResize="0"/>
          <p:nvPr/>
        </p:nvPicPr>
        <p:blipFill rotWithShape="1">
          <a:blip r:embed="rId4">
            <a:alphaModFix/>
          </a:blip>
          <a:srcRect/>
          <a:stretch/>
        </p:blipFill>
        <p:spPr>
          <a:xfrm rot="10800000">
            <a:off x="262324" y="5006314"/>
            <a:ext cx="353776" cy="11138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4"/>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300"/>
              <a:buFont typeface="Arial"/>
              <a:buNone/>
            </a:pPr>
            <a:r>
              <a:rPr lang="en" sz="1300" b="0" i="1" u="none" strike="noStrike" cap="none">
                <a:solidFill>
                  <a:srgbClr val="202124"/>
                </a:solidFill>
                <a:highlight>
                  <a:srgbClr val="FFFFFF"/>
                </a:highlight>
                <a:latin typeface="Arial"/>
                <a:ea typeface="Arial"/>
                <a:cs typeface="Arial"/>
                <a:sym typeface="Arial"/>
              </a:rPr>
              <a:t> </a:t>
            </a:r>
            <a:r>
              <a:rPr lang="en" sz="1200" b="0" i="1" u="none" strike="noStrike" cap="none">
                <a:solidFill>
                  <a:srgbClr val="202124"/>
                </a:solidFill>
                <a:highlight>
                  <a:srgbClr val="FFFFFF"/>
                </a:highlight>
                <a:latin typeface="Nunito"/>
                <a:ea typeface="Nunito"/>
                <a:cs typeface="Nunito"/>
                <a:sym typeface="Nunito"/>
              </a:rPr>
              <a:t>PDCS - PDCA (Plan-Do-Check-Standardize /Act) is an iterative process with a four-stage systematic approach for continuous improvement in processes and for implementation solutions</a:t>
            </a:r>
            <a:endParaRPr sz="1200" b="0" i="1" u="none" strike="noStrike" cap="none">
              <a:solidFill>
                <a:srgbClr val="202124"/>
              </a:solidFill>
              <a:highlight>
                <a:srgbClr val="FFFFFF"/>
              </a:highlight>
              <a:latin typeface="Nunito"/>
              <a:ea typeface="Nunito"/>
              <a:cs typeface="Nunito"/>
              <a:sym typeface="Nunito"/>
            </a:endParaRPr>
          </a:p>
          <a:p>
            <a:pPr marL="311400" marR="254000" lvl="0" indent="0" algn="just" rtl="0">
              <a:lnSpc>
                <a:spcPct val="150000"/>
              </a:lnSpc>
              <a:spcBef>
                <a:spcPts val="1200"/>
              </a:spcBef>
              <a:spcAft>
                <a:spcPts val="0"/>
              </a:spcAft>
              <a:buClr>
                <a:srgbClr val="000000"/>
              </a:buClr>
              <a:buSzPts val="1600"/>
              <a:buFont typeface="Arial"/>
              <a:buNone/>
            </a:pPr>
            <a:endParaRPr sz="1400" b="0" i="0" u="none" strike="noStrike" cap="none">
              <a:solidFill>
                <a:srgbClr val="151616"/>
              </a:solidFill>
              <a:latin typeface="Times New Roman"/>
              <a:ea typeface="Times New Roman"/>
              <a:cs typeface="Times New Roman"/>
              <a:sym typeface="Times New Roman"/>
            </a:endParaRPr>
          </a:p>
        </p:txBody>
      </p:sp>
      <p:sp>
        <p:nvSpPr>
          <p:cNvPr id="854" name="Google Shape;854;p74"/>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Lesson 2 : The Plan Do Check Standardize/Improve/Standardize Cycle</a:t>
            </a:r>
            <a:endParaRPr sz="2300" b="1" i="0" u="none" strike="noStrike" cap="none">
              <a:solidFill>
                <a:srgbClr val="000000"/>
              </a:solidFill>
              <a:latin typeface="Nunito"/>
              <a:ea typeface="Nunito"/>
              <a:cs typeface="Nunito"/>
              <a:sym typeface="Nunito"/>
            </a:endParaRPr>
          </a:p>
        </p:txBody>
      </p:sp>
      <p:pic>
        <p:nvPicPr>
          <p:cNvPr id="855" name="Google Shape;855;p74"/>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56" name="Google Shape;856;p74"/>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857" name="Google Shape;857;p74"/>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5"/>
          <p:cNvSpPr txBox="1"/>
          <p:nvPr/>
        </p:nvSpPr>
        <p:spPr>
          <a:xfrm>
            <a:off x="0" y="730800"/>
            <a:ext cx="9144000" cy="4103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300"/>
              <a:buFont typeface="Arial"/>
              <a:buNone/>
            </a:pPr>
            <a:r>
              <a:rPr lang="en" sz="1300" b="0" i="1" u="none" strike="noStrike" cap="none">
                <a:solidFill>
                  <a:srgbClr val="202124"/>
                </a:solidFill>
                <a:highlight>
                  <a:srgbClr val="FFFFFF"/>
                </a:highlight>
                <a:latin typeface="Arial"/>
                <a:ea typeface="Arial"/>
                <a:cs typeface="Arial"/>
                <a:sym typeface="Arial"/>
              </a:rPr>
              <a:t> </a:t>
            </a:r>
            <a:r>
              <a:rPr lang="en" sz="1200" b="0" i="1" u="none" strike="noStrike" cap="none">
                <a:solidFill>
                  <a:srgbClr val="202124"/>
                </a:solidFill>
                <a:highlight>
                  <a:srgbClr val="FFFFFF"/>
                </a:highlight>
                <a:latin typeface="Nunito"/>
                <a:ea typeface="Nunito"/>
                <a:cs typeface="Nunito"/>
                <a:sym typeface="Nunito"/>
              </a:rPr>
              <a:t>PDCS - PDCA (Plan-Do-Check-Standardize /Act) is an iterative process with a four-stage systematic approach for continuous improvement in processes and for implementation solutions</a:t>
            </a:r>
            <a:endParaRPr sz="1200" b="0" i="1" u="none" strike="noStrike" cap="none">
              <a:solidFill>
                <a:srgbClr val="202124"/>
              </a:solidFill>
              <a:highlight>
                <a:srgbClr val="FFFFFF"/>
              </a:highlight>
              <a:latin typeface="Nunito"/>
              <a:ea typeface="Nunito"/>
              <a:cs typeface="Nunito"/>
              <a:sym typeface="Nunito"/>
            </a:endParaRPr>
          </a:p>
          <a:p>
            <a:pPr marL="0" marR="0" lvl="0" indent="0" algn="l" rtl="0">
              <a:lnSpc>
                <a:spcPct val="115000"/>
              </a:lnSpc>
              <a:spcBef>
                <a:spcPts val="1200"/>
              </a:spcBef>
              <a:spcAft>
                <a:spcPts val="1200"/>
              </a:spcAft>
              <a:buClr>
                <a:srgbClr val="000000"/>
              </a:buClr>
              <a:buSzPts val="1200"/>
              <a:buFont typeface="Arial"/>
              <a:buNone/>
            </a:pPr>
            <a:r>
              <a:rPr lang="en" sz="1200" b="1" i="0" u="none" strike="noStrike" cap="none">
                <a:solidFill>
                  <a:srgbClr val="202124"/>
                </a:solidFill>
                <a:highlight>
                  <a:srgbClr val="FFFFFF"/>
                </a:highlight>
                <a:latin typeface="Nunito"/>
                <a:ea typeface="Nunito"/>
                <a:cs typeface="Nunito"/>
                <a:sym typeface="Nunito"/>
              </a:rPr>
              <a:t>The Plan</a:t>
            </a:r>
            <a:endParaRPr sz="1200" b="1" i="0" u="none" strike="noStrike" cap="none">
              <a:solidFill>
                <a:srgbClr val="202124"/>
              </a:solidFill>
              <a:highlight>
                <a:srgbClr val="FFFFFF"/>
              </a:highlight>
              <a:latin typeface="Nunito"/>
              <a:ea typeface="Nunito"/>
              <a:cs typeface="Nunito"/>
              <a:sym typeface="Nunito"/>
            </a:endParaRPr>
          </a:p>
        </p:txBody>
      </p:sp>
      <p:sp>
        <p:nvSpPr>
          <p:cNvPr id="863" name="Google Shape;863;p75"/>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Lesson 2.1 : The Plan Do Check Standardize/Act Cycle- Structured Flow (Step 1)</a:t>
            </a:r>
            <a:endParaRPr sz="2300" b="1" i="0" u="none" strike="noStrike" cap="none">
              <a:solidFill>
                <a:srgbClr val="000000"/>
              </a:solidFill>
              <a:latin typeface="Nunito"/>
              <a:ea typeface="Nunito"/>
              <a:cs typeface="Nunito"/>
              <a:sym typeface="Nunito"/>
            </a:endParaRPr>
          </a:p>
        </p:txBody>
      </p:sp>
      <p:pic>
        <p:nvPicPr>
          <p:cNvPr id="864" name="Google Shape;864;p75"/>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65" name="Google Shape;865;p75"/>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866" name="Google Shape;866;p75"/>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pic>
        <p:nvPicPr>
          <p:cNvPr id="867" name="Google Shape;867;p75"/>
          <p:cNvPicPr preferRelativeResize="0"/>
          <p:nvPr/>
        </p:nvPicPr>
        <p:blipFill rotWithShape="1">
          <a:blip r:embed="rId5">
            <a:alphaModFix/>
          </a:blip>
          <a:srcRect/>
          <a:stretch/>
        </p:blipFill>
        <p:spPr>
          <a:xfrm>
            <a:off x="6427901" y="1115725"/>
            <a:ext cx="2526376" cy="159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d3e26c8e04_1_0"/>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1.2 - Exercise – The Microlab</a:t>
            </a:r>
            <a:endParaRPr sz="2300" b="1" i="0" u="none" strike="noStrike" cap="none">
              <a:solidFill>
                <a:srgbClr val="151616"/>
              </a:solidFill>
              <a:latin typeface="Nunito"/>
              <a:ea typeface="Nunito"/>
              <a:cs typeface="Nunito"/>
              <a:sym typeface="Nunito"/>
            </a:endParaRPr>
          </a:p>
        </p:txBody>
      </p:sp>
      <p:pic>
        <p:nvPicPr>
          <p:cNvPr id="281" name="Google Shape;281;gd3e26c8e04_1_0"/>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282" name="Google Shape;282;gd3e26c8e04_1_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pic>
        <p:nvPicPr>
          <p:cNvPr id="283" name="Google Shape;283;gd3e26c8e04_1_0"/>
          <p:cNvPicPr preferRelativeResize="0"/>
          <p:nvPr/>
        </p:nvPicPr>
        <p:blipFill rotWithShape="1">
          <a:blip r:embed="rId4">
            <a:alphaModFix/>
          </a:blip>
          <a:srcRect/>
          <a:stretch/>
        </p:blipFill>
        <p:spPr>
          <a:xfrm rot="10800000">
            <a:off x="262328" y="4991100"/>
            <a:ext cx="126600" cy="126600"/>
          </a:xfrm>
          <a:prstGeom prst="rect">
            <a:avLst/>
          </a:prstGeom>
          <a:noFill/>
          <a:ln>
            <a:noFill/>
          </a:ln>
        </p:spPr>
      </p:pic>
      <p:sp>
        <p:nvSpPr>
          <p:cNvPr id="284" name="Google Shape;284;gd3e26c8e04_1_0"/>
          <p:cNvSpPr txBox="1"/>
          <p:nvPr/>
        </p:nvSpPr>
        <p:spPr>
          <a:xfrm>
            <a:off x="304800" y="1292150"/>
            <a:ext cx="8025300" cy="2012700"/>
          </a:xfrm>
          <a:prstGeom prst="rect">
            <a:avLst/>
          </a:prstGeom>
          <a:noFill/>
          <a:ln>
            <a:noFill/>
          </a:ln>
        </p:spPr>
        <p:txBody>
          <a:bodyPr spcFirstLastPara="1" wrap="square" lIns="91425" tIns="91425" rIns="91425" bIns="91425" anchor="ctr" anchorCtr="0">
            <a:noAutofit/>
          </a:bodyPr>
          <a:lstStyle/>
          <a:p>
            <a:pPr marL="317500" marR="254000" lvl="0" indent="0" algn="just" rtl="0">
              <a:lnSpc>
                <a:spcPct val="180000"/>
              </a:lnSpc>
              <a:spcBef>
                <a:spcPts val="600"/>
              </a:spcBef>
              <a:spcAft>
                <a:spcPts val="0"/>
              </a:spcAft>
              <a:buClr>
                <a:srgbClr val="000000"/>
              </a:buClr>
              <a:buSzPts val="1300"/>
              <a:buFont typeface="Arial"/>
              <a:buNone/>
            </a:pPr>
            <a:endParaRPr sz="1300" b="1" i="0" u="none" strike="noStrike" cap="none">
              <a:solidFill>
                <a:srgbClr val="222222"/>
              </a:solidFill>
              <a:highlight>
                <a:srgbClr val="FFFFFF"/>
              </a:highlight>
              <a:latin typeface="Times New Roman"/>
              <a:ea typeface="Times New Roman"/>
              <a:cs typeface="Times New Roman"/>
              <a:sym typeface="Times New Roman"/>
            </a:endParaRPr>
          </a:p>
        </p:txBody>
      </p:sp>
      <p:pic>
        <p:nvPicPr>
          <p:cNvPr id="285" name="Google Shape;285;gd3e26c8e04_1_0"/>
          <p:cNvPicPr preferRelativeResize="0"/>
          <p:nvPr/>
        </p:nvPicPr>
        <p:blipFill>
          <a:blip r:embed="rId4">
            <a:alphaModFix/>
          </a:blip>
          <a:stretch>
            <a:fillRect/>
          </a:stretch>
        </p:blipFill>
        <p:spPr>
          <a:xfrm rot="10800000">
            <a:off x="630208" y="5775733"/>
            <a:ext cx="374760" cy="113742"/>
          </a:xfrm>
          <a:prstGeom prst="rect">
            <a:avLst/>
          </a:prstGeom>
          <a:noFill/>
          <a:ln>
            <a:noFill/>
          </a:ln>
        </p:spPr>
      </p:pic>
      <p:sp>
        <p:nvSpPr>
          <p:cNvPr id="286" name="Google Shape;286;gd3e26c8e04_1_0"/>
          <p:cNvSpPr txBox="1"/>
          <p:nvPr/>
        </p:nvSpPr>
        <p:spPr>
          <a:xfrm>
            <a:off x="236525" y="864200"/>
            <a:ext cx="8917800" cy="3757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600"/>
              </a:spcBef>
              <a:spcAft>
                <a:spcPts val="0"/>
              </a:spcAft>
              <a:buNone/>
            </a:pPr>
            <a:endParaRPr b="1">
              <a:solidFill>
                <a:srgbClr val="222222"/>
              </a:solidFill>
              <a:highlight>
                <a:srgbClr val="FFFFFF"/>
              </a:highlight>
            </a:endParaRPr>
          </a:p>
          <a:p>
            <a:pPr marL="0" lvl="0" indent="0" algn="l" rtl="0">
              <a:lnSpc>
                <a:spcPct val="150000"/>
              </a:lnSpc>
              <a:spcBef>
                <a:spcPts val="600"/>
              </a:spcBef>
              <a:spcAft>
                <a:spcPts val="0"/>
              </a:spcAft>
              <a:buNone/>
            </a:pPr>
            <a:endParaRPr>
              <a:solidFill>
                <a:srgbClr val="222222"/>
              </a:solidFill>
              <a:highlight>
                <a:srgbClr val="FFFFFF"/>
              </a:highlight>
            </a:endParaRPr>
          </a:p>
        </p:txBody>
      </p:sp>
      <p:sp>
        <p:nvSpPr>
          <p:cNvPr id="9" name="TextBox 8"/>
          <p:cNvSpPr txBox="1"/>
          <p:nvPr/>
        </p:nvSpPr>
        <p:spPr>
          <a:xfrm>
            <a:off x="231495" y="868102"/>
            <a:ext cx="8287473" cy="1384995"/>
          </a:xfrm>
          <a:prstGeom prst="rect">
            <a:avLst/>
          </a:prstGeom>
          <a:noFill/>
          <a:ln w="6350">
            <a:solidFill>
              <a:schemeClr val="tx1"/>
            </a:solidFill>
          </a:ln>
        </p:spPr>
        <p:txBody>
          <a:bodyPr wrap="square" rtlCol="0">
            <a:spAutoFit/>
          </a:bodyPr>
          <a:lstStyle/>
          <a:p>
            <a:r>
              <a:rPr lang="en-US" dirty="0"/>
              <a:t>Happy Moments</a:t>
            </a:r>
          </a:p>
          <a:p>
            <a:pPr marL="342900" indent="-342900">
              <a:buFont typeface="+mj-lt"/>
              <a:buAutoNum type="arabicPeriod"/>
            </a:pPr>
            <a:r>
              <a:rPr lang="en-US" dirty="0"/>
              <a:t>The day when I cleared the selection procedure to join </a:t>
            </a:r>
            <a:r>
              <a:rPr lang="en-US" dirty="0" err="1"/>
              <a:t>Sainik</a:t>
            </a:r>
            <a:r>
              <a:rPr lang="en-US" dirty="0"/>
              <a:t> School Bijapur my parents were happy, I being the reason for their happiness is one of my happy moments.</a:t>
            </a:r>
          </a:p>
          <a:p>
            <a:pPr marL="342900" indent="-342900">
              <a:buFont typeface="+mj-lt"/>
              <a:buAutoNum type="arabicPeriod"/>
            </a:pPr>
            <a:endParaRPr lang="en-US" dirty="0"/>
          </a:p>
          <a:p>
            <a:endParaRPr lang="en-US" dirty="0"/>
          </a:p>
          <a:p>
            <a:endParaRPr lang="en-US" dirty="0"/>
          </a:p>
        </p:txBody>
      </p:sp>
      <p:sp>
        <p:nvSpPr>
          <p:cNvPr id="10" name="TextBox 9"/>
          <p:cNvSpPr txBox="1"/>
          <p:nvPr/>
        </p:nvSpPr>
        <p:spPr>
          <a:xfrm>
            <a:off x="198698" y="2201119"/>
            <a:ext cx="8287473" cy="523220"/>
          </a:xfrm>
          <a:prstGeom prst="rect">
            <a:avLst/>
          </a:prstGeom>
          <a:noFill/>
          <a:ln w="6350">
            <a:solidFill>
              <a:schemeClr val="tx1"/>
            </a:solidFill>
          </a:ln>
        </p:spPr>
        <p:txBody>
          <a:bodyPr wrap="square" rtlCol="0">
            <a:spAutoFit/>
          </a:bodyPr>
          <a:lstStyle/>
          <a:p>
            <a:r>
              <a:rPr lang="en-US" dirty="0"/>
              <a:t>Sad Moments</a:t>
            </a:r>
          </a:p>
          <a:p>
            <a:pPr marL="342900" indent="-342900">
              <a:buFont typeface="+mj-lt"/>
              <a:buAutoNum type="arabicPeriod"/>
            </a:pPr>
            <a:r>
              <a:rPr lang="en-US" dirty="0"/>
              <a:t>The day when I got conferenced out from 22 SSB Bhopal for NDA 145</a:t>
            </a:r>
            <a:r>
              <a:rPr lang="en-US" baseline="30000" dirty="0"/>
              <a:t>th</a:t>
            </a:r>
            <a:r>
              <a:rPr lang="en-US" dirty="0"/>
              <a:t> course.</a:t>
            </a:r>
          </a:p>
        </p:txBody>
      </p:sp>
      <p:sp>
        <p:nvSpPr>
          <p:cNvPr id="11" name="TextBox 10"/>
          <p:cNvSpPr txBox="1"/>
          <p:nvPr/>
        </p:nvSpPr>
        <p:spPr>
          <a:xfrm>
            <a:off x="175549" y="3541853"/>
            <a:ext cx="8287473" cy="1169551"/>
          </a:xfrm>
          <a:prstGeom prst="rect">
            <a:avLst/>
          </a:prstGeom>
          <a:noFill/>
          <a:ln w="6350">
            <a:solidFill>
              <a:schemeClr val="tx1"/>
            </a:solidFill>
          </a:ln>
        </p:spPr>
        <p:txBody>
          <a:bodyPr wrap="square" rtlCol="0">
            <a:spAutoFit/>
          </a:bodyPr>
          <a:lstStyle/>
          <a:p>
            <a:r>
              <a:rPr lang="en-US" dirty="0"/>
              <a:t>Your Role Model</a:t>
            </a:r>
          </a:p>
          <a:p>
            <a:pPr marL="342900" indent="-342900">
              <a:buFont typeface="+mj-lt"/>
              <a:buAutoNum type="arabicPeriod"/>
            </a:pPr>
            <a:r>
              <a:rPr lang="en-US" dirty="0"/>
              <a:t>Shah Rukh Khan</a:t>
            </a:r>
          </a:p>
          <a:p>
            <a:pPr marL="342900" indent="-342900">
              <a:buFont typeface="+mj-lt"/>
              <a:buAutoNum type="arabicPeriod"/>
            </a:pPr>
            <a:r>
              <a:rPr lang="en-US" dirty="0"/>
              <a:t>Sir Ratan Tata</a:t>
            </a:r>
          </a:p>
          <a:p>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76"/>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300"/>
              <a:buFont typeface="Arial"/>
              <a:buNone/>
            </a:pPr>
            <a:r>
              <a:rPr lang="en" sz="1300" b="0" i="1" u="none" strike="noStrike" cap="none">
                <a:solidFill>
                  <a:srgbClr val="202124"/>
                </a:solidFill>
                <a:highlight>
                  <a:srgbClr val="FFFFFF"/>
                </a:highlight>
                <a:latin typeface="Times New Roman"/>
                <a:ea typeface="Times New Roman"/>
                <a:cs typeface="Times New Roman"/>
                <a:sym typeface="Times New Roman"/>
              </a:rPr>
              <a:t> </a:t>
            </a:r>
            <a:r>
              <a:rPr lang="en" sz="1200" b="0" i="1" u="none" strike="noStrike" cap="none">
                <a:solidFill>
                  <a:srgbClr val="202124"/>
                </a:solidFill>
                <a:highlight>
                  <a:srgbClr val="FFFFFF"/>
                </a:highlight>
                <a:latin typeface="Nunito"/>
                <a:ea typeface="Nunito"/>
                <a:cs typeface="Nunito"/>
                <a:sym typeface="Nunito"/>
              </a:rPr>
              <a:t>PDCS - PDCA (Plan-Do-Check-Standardize /Act) is an iterative process with a four-stage systematic approach for continuous improvement in processes and for implementation solutions</a:t>
            </a:r>
            <a:endParaRPr sz="1200" b="0" i="1" u="none" strike="noStrike" cap="none">
              <a:solidFill>
                <a:srgbClr val="202124"/>
              </a:solidFill>
              <a:highlight>
                <a:srgbClr val="FFFFFF"/>
              </a:highlight>
              <a:latin typeface="Nunito"/>
              <a:ea typeface="Nunito"/>
              <a:cs typeface="Nunito"/>
              <a:sym typeface="Nunito"/>
            </a:endParaRPr>
          </a:p>
          <a:p>
            <a:pPr marL="0" marR="0" lvl="0" indent="0" algn="l" rtl="0">
              <a:lnSpc>
                <a:spcPct val="115000"/>
              </a:lnSpc>
              <a:spcBef>
                <a:spcPts val="1200"/>
              </a:spcBef>
              <a:spcAft>
                <a:spcPts val="0"/>
              </a:spcAft>
              <a:buClr>
                <a:srgbClr val="000000"/>
              </a:buClr>
              <a:buSzPts val="1200"/>
              <a:buFont typeface="Arial"/>
              <a:buNone/>
            </a:pPr>
            <a:r>
              <a:rPr lang="en" sz="1200" b="1" i="1" u="none" strike="noStrike" cap="none">
                <a:solidFill>
                  <a:srgbClr val="202124"/>
                </a:solidFill>
                <a:highlight>
                  <a:srgbClr val="FFFFFF"/>
                </a:highlight>
                <a:latin typeface="Nunito"/>
                <a:ea typeface="Nunito"/>
                <a:cs typeface="Nunito"/>
                <a:sym typeface="Nunito"/>
              </a:rPr>
              <a:t>The Do- Action</a:t>
            </a:r>
            <a:endParaRPr sz="1200" b="0" i="1" u="none" strike="noStrike" cap="none">
              <a:solidFill>
                <a:srgbClr val="202124"/>
              </a:solidFill>
              <a:highlight>
                <a:srgbClr val="FFFFFF"/>
              </a:highlight>
              <a:latin typeface="Nunito"/>
              <a:ea typeface="Nunito"/>
              <a:cs typeface="Nunito"/>
              <a:sym typeface="Nunito"/>
            </a:endParaRPr>
          </a:p>
          <a:p>
            <a:pPr marL="0" marR="0" lvl="0" indent="0" algn="l" rtl="0">
              <a:lnSpc>
                <a:spcPct val="115000"/>
              </a:lnSpc>
              <a:spcBef>
                <a:spcPts val="1200"/>
              </a:spcBef>
              <a:spcAft>
                <a:spcPts val="1200"/>
              </a:spcAft>
              <a:buClr>
                <a:srgbClr val="000000"/>
              </a:buClr>
              <a:buSzPts val="1300"/>
              <a:buFont typeface="Arial"/>
              <a:buNone/>
            </a:pPr>
            <a:endParaRPr sz="1300" b="0" i="1" u="none" strike="noStrike" cap="none">
              <a:solidFill>
                <a:srgbClr val="202124"/>
              </a:solidFill>
              <a:highlight>
                <a:srgbClr val="FFFFFF"/>
              </a:highlight>
              <a:latin typeface="Times New Roman"/>
              <a:ea typeface="Times New Roman"/>
              <a:cs typeface="Times New Roman"/>
              <a:sym typeface="Times New Roman"/>
            </a:endParaRPr>
          </a:p>
        </p:txBody>
      </p:sp>
      <p:sp>
        <p:nvSpPr>
          <p:cNvPr id="873" name="Google Shape;873;p76"/>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Lesson 2.2 : The Plan Do Check Standardize/Act Cycle- Structured Flow (Step 2)</a:t>
            </a:r>
            <a:endParaRPr sz="2300" b="1" i="0" u="none" strike="noStrike" cap="none">
              <a:solidFill>
                <a:srgbClr val="000000"/>
              </a:solidFill>
              <a:latin typeface="Nunito"/>
              <a:ea typeface="Nunito"/>
              <a:cs typeface="Nunito"/>
              <a:sym typeface="Nunito"/>
            </a:endParaRPr>
          </a:p>
        </p:txBody>
      </p:sp>
      <p:pic>
        <p:nvPicPr>
          <p:cNvPr id="874" name="Google Shape;874;p76"/>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75" name="Google Shape;875;p76"/>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876" name="Google Shape;876;p76"/>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pic>
        <p:nvPicPr>
          <p:cNvPr id="877" name="Google Shape;877;p76"/>
          <p:cNvPicPr preferRelativeResize="0"/>
          <p:nvPr/>
        </p:nvPicPr>
        <p:blipFill rotWithShape="1">
          <a:blip r:embed="rId5">
            <a:alphaModFix/>
          </a:blip>
          <a:srcRect/>
          <a:stretch/>
        </p:blipFill>
        <p:spPr>
          <a:xfrm>
            <a:off x="6427901" y="1115725"/>
            <a:ext cx="2526376" cy="15983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77"/>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300"/>
              <a:buFont typeface="Arial"/>
              <a:buNone/>
            </a:pPr>
            <a:r>
              <a:rPr lang="en" sz="1300" b="0" i="1" u="none" strike="noStrike" cap="none">
                <a:solidFill>
                  <a:srgbClr val="202124"/>
                </a:solidFill>
                <a:highlight>
                  <a:srgbClr val="FFFFFF"/>
                </a:highlight>
                <a:latin typeface="Arial"/>
                <a:ea typeface="Arial"/>
                <a:cs typeface="Arial"/>
                <a:sym typeface="Arial"/>
              </a:rPr>
              <a:t> </a:t>
            </a:r>
            <a:r>
              <a:rPr lang="en" sz="1200" b="0" i="1" u="none" strike="noStrike" cap="none">
                <a:solidFill>
                  <a:srgbClr val="202124"/>
                </a:solidFill>
                <a:highlight>
                  <a:srgbClr val="FFFFFF"/>
                </a:highlight>
                <a:latin typeface="Nunito"/>
                <a:ea typeface="Nunito"/>
                <a:cs typeface="Nunito"/>
                <a:sym typeface="Nunito"/>
              </a:rPr>
              <a:t>PDCS - PDCA (Plan-Do-Check-Standardize /Act) is an iterative process with a four-stage systematic approach for continuous improvement in processes and for implementation solutions</a:t>
            </a:r>
            <a:endParaRPr sz="1200" b="0" i="1" u="none" strike="noStrike" cap="none">
              <a:solidFill>
                <a:srgbClr val="202124"/>
              </a:solidFill>
              <a:highlight>
                <a:srgbClr val="FFFFFF"/>
              </a:highlight>
              <a:latin typeface="Nunito"/>
              <a:ea typeface="Nunito"/>
              <a:cs typeface="Nunito"/>
              <a:sym typeface="Nunito"/>
            </a:endParaRPr>
          </a:p>
          <a:p>
            <a:pPr marL="0" marR="0" lvl="0" indent="0" algn="l" rtl="0">
              <a:lnSpc>
                <a:spcPct val="115000"/>
              </a:lnSpc>
              <a:spcBef>
                <a:spcPts val="1200"/>
              </a:spcBef>
              <a:spcAft>
                <a:spcPts val="0"/>
              </a:spcAft>
              <a:buClr>
                <a:srgbClr val="000000"/>
              </a:buClr>
              <a:buSzPts val="1200"/>
              <a:buFont typeface="Arial"/>
              <a:buNone/>
            </a:pPr>
            <a:r>
              <a:rPr lang="en" sz="1200" b="1" i="1" u="none" strike="noStrike" cap="none">
                <a:solidFill>
                  <a:srgbClr val="202124"/>
                </a:solidFill>
                <a:highlight>
                  <a:srgbClr val="FFFFFF"/>
                </a:highlight>
                <a:latin typeface="Nunito"/>
                <a:ea typeface="Nunito"/>
                <a:cs typeface="Nunito"/>
                <a:sym typeface="Nunito"/>
              </a:rPr>
              <a:t>The Check - is the outcome as per Plan</a:t>
            </a:r>
            <a:endParaRPr sz="1200" b="0" i="1" u="none" strike="noStrike" cap="none">
              <a:solidFill>
                <a:srgbClr val="202124"/>
              </a:solidFill>
              <a:highlight>
                <a:srgbClr val="FFFFFF"/>
              </a:highlight>
              <a:latin typeface="Nunito"/>
              <a:ea typeface="Nunito"/>
              <a:cs typeface="Nunito"/>
              <a:sym typeface="Nunito"/>
            </a:endParaRPr>
          </a:p>
          <a:p>
            <a:pPr marL="0" marR="0" lvl="0" indent="0" algn="l" rtl="0">
              <a:lnSpc>
                <a:spcPct val="115000"/>
              </a:lnSpc>
              <a:spcBef>
                <a:spcPts val="1200"/>
              </a:spcBef>
              <a:spcAft>
                <a:spcPts val="1200"/>
              </a:spcAft>
              <a:buClr>
                <a:srgbClr val="000000"/>
              </a:buClr>
              <a:buSzPts val="1300"/>
              <a:buFont typeface="Arial"/>
              <a:buNone/>
            </a:pPr>
            <a:endParaRPr sz="1300" b="0" i="1" u="none" strike="noStrike" cap="none">
              <a:solidFill>
                <a:srgbClr val="202124"/>
              </a:solidFill>
              <a:highlight>
                <a:srgbClr val="FFFFFF"/>
              </a:highlight>
              <a:latin typeface="Times New Roman"/>
              <a:ea typeface="Times New Roman"/>
              <a:cs typeface="Times New Roman"/>
              <a:sym typeface="Times New Roman"/>
            </a:endParaRPr>
          </a:p>
        </p:txBody>
      </p:sp>
      <p:sp>
        <p:nvSpPr>
          <p:cNvPr id="883" name="Google Shape;883;p77"/>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Lesson 2.3 : The Plan Do Check Standardize/Act Cycle- Structured Flow (Step 3)</a:t>
            </a:r>
            <a:endParaRPr sz="2300" b="1" i="0" u="none" strike="noStrike" cap="none">
              <a:solidFill>
                <a:srgbClr val="000000"/>
              </a:solidFill>
              <a:latin typeface="Nunito"/>
              <a:ea typeface="Nunito"/>
              <a:cs typeface="Nunito"/>
              <a:sym typeface="Nunito"/>
            </a:endParaRPr>
          </a:p>
        </p:txBody>
      </p:sp>
      <p:pic>
        <p:nvPicPr>
          <p:cNvPr id="884" name="Google Shape;884;p77"/>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85" name="Google Shape;885;p77"/>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886" name="Google Shape;886;p77"/>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pic>
        <p:nvPicPr>
          <p:cNvPr id="887" name="Google Shape;887;p77"/>
          <p:cNvPicPr preferRelativeResize="0"/>
          <p:nvPr/>
        </p:nvPicPr>
        <p:blipFill rotWithShape="1">
          <a:blip r:embed="rId5">
            <a:alphaModFix/>
          </a:blip>
          <a:srcRect/>
          <a:stretch/>
        </p:blipFill>
        <p:spPr>
          <a:xfrm>
            <a:off x="6427901" y="1115725"/>
            <a:ext cx="2526376" cy="15983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78"/>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300"/>
              <a:buFont typeface="Arial"/>
              <a:buNone/>
            </a:pPr>
            <a:r>
              <a:rPr lang="en" sz="1300" b="0" i="1" u="none" strike="noStrike" cap="none">
                <a:solidFill>
                  <a:srgbClr val="202124"/>
                </a:solidFill>
                <a:highlight>
                  <a:srgbClr val="FFFFFF"/>
                </a:highlight>
                <a:latin typeface="Times New Roman"/>
                <a:ea typeface="Times New Roman"/>
                <a:cs typeface="Times New Roman"/>
                <a:sym typeface="Times New Roman"/>
              </a:rPr>
              <a:t> </a:t>
            </a:r>
            <a:r>
              <a:rPr lang="en" sz="1200" b="0" i="1" u="none" strike="noStrike" cap="none">
                <a:solidFill>
                  <a:srgbClr val="202124"/>
                </a:solidFill>
                <a:highlight>
                  <a:srgbClr val="FFFFFF"/>
                </a:highlight>
                <a:latin typeface="Nunito"/>
                <a:ea typeface="Nunito"/>
                <a:cs typeface="Nunito"/>
                <a:sym typeface="Nunito"/>
              </a:rPr>
              <a:t>PDCS - PDCA (Plan-Do-Check-Standardize /Act) is an iterative process with a four-stage systematic approach for continuous improvement in processes and for implementation solutions</a:t>
            </a:r>
            <a:endParaRPr sz="1200" b="0" i="1" u="none" strike="noStrike" cap="none">
              <a:solidFill>
                <a:srgbClr val="202124"/>
              </a:solidFill>
              <a:highlight>
                <a:srgbClr val="FFFFFF"/>
              </a:highlight>
              <a:latin typeface="Nunito"/>
              <a:ea typeface="Nunito"/>
              <a:cs typeface="Nunito"/>
              <a:sym typeface="Nunito"/>
            </a:endParaRPr>
          </a:p>
          <a:p>
            <a:pPr marL="0" marR="0" lvl="0" indent="0" algn="l" rtl="0">
              <a:lnSpc>
                <a:spcPct val="115000"/>
              </a:lnSpc>
              <a:spcBef>
                <a:spcPts val="1200"/>
              </a:spcBef>
              <a:spcAft>
                <a:spcPts val="1200"/>
              </a:spcAft>
              <a:buClr>
                <a:srgbClr val="000000"/>
              </a:buClr>
              <a:buSzPts val="1200"/>
              <a:buFont typeface="Arial"/>
              <a:buNone/>
            </a:pPr>
            <a:r>
              <a:rPr lang="en" sz="1200" b="1" i="1" u="none" strike="noStrike" cap="none">
                <a:solidFill>
                  <a:srgbClr val="202124"/>
                </a:solidFill>
                <a:highlight>
                  <a:srgbClr val="FFFFFF"/>
                </a:highlight>
                <a:latin typeface="Nunito"/>
                <a:ea typeface="Nunito"/>
                <a:cs typeface="Nunito"/>
                <a:sym typeface="Nunito"/>
              </a:rPr>
              <a:t>Standardize if the check/outcome is as per Plan or repeat the PDCA/S cycle</a:t>
            </a:r>
            <a:endParaRPr sz="1200" b="0" i="1" u="none" strike="noStrike" cap="none">
              <a:solidFill>
                <a:srgbClr val="202124"/>
              </a:solidFill>
              <a:highlight>
                <a:srgbClr val="FFFFFF"/>
              </a:highlight>
              <a:latin typeface="Nunito"/>
              <a:ea typeface="Nunito"/>
              <a:cs typeface="Nunito"/>
              <a:sym typeface="Nunito"/>
            </a:endParaRPr>
          </a:p>
        </p:txBody>
      </p:sp>
      <p:sp>
        <p:nvSpPr>
          <p:cNvPr id="893" name="Google Shape;893;p78"/>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Lesson 2.3 : The Plan Do Check Standardize/Act Cycle- Structured Flow (Step 3)</a:t>
            </a:r>
            <a:endParaRPr sz="2300" b="1" i="0" u="none" strike="noStrike" cap="none">
              <a:solidFill>
                <a:srgbClr val="000000"/>
              </a:solidFill>
              <a:latin typeface="Nunito"/>
              <a:ea typeface="Nunito"/>
              <a:cs typeface="Nunito"/>
              <a:sym typeface="Nunito"/>
            </a:endParaRPr>
          </a:p>
        </p:txBody>
      </p:sp>
      <p:pic>
        <p:nvPicPr>
          <p:cNvPr id="894" name="Google Shape;894;p78"/>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895" name="Google Shape;895;p78"/>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896" name="Google Shape;896;p78"/>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pic>
        <p:nvPicPr>
          <p:cNvPr id="897" name="Google Shape;897;p78"/>
          <p:cNvPicPr preferRelativeResize="0"/>
          <p:nvPr/>
        </p:nvPicPr>
        <p:blipFill rotWithShape="1">
          <a:blip r:embed="rId5">
            <a:alphaModFix/>
          </a:blip>
          <a:srcRect/>
          <a:stretch/>
        </p:blipFill>
        <p:spPr>
          <a:xfrm>
            <a:off x="6427901" y="1115725"/>
            <a:ext cx="2526376" cy="15983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9"/>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 sz="1200" b="0" i="1" u="none" strike="noStrike" cap="none">
                <a:solidFill>
                  <a:srgbClr val="202124"/>
                </a:solidFill>
                <a:highlight>
                  <a:srgbClr val="FFFFFF"/>
                </a:highlight>
                <a:latin typeface="Nunito"/>
                <a:ea typeface="Nunito"/>
                <a:cs typeface="Nunito"/>
                <a:sym typeface="Nunito"/>
              </a:rPr>
              <a:t>You have earlier  listed down the stakeholder pain points, Goals, and traits &amp; skills. Now with your solution in hand, cross-check at what extent your solutions overcome the pain points, Matches the expectation of their goals and needs, and falls under the boundary of user’s traits and skills. ‘what change we want to bring and what change is actually needed for the user’</a:t>
            </a:r>
            <a:endParaRPr sz="1200" b="0" i="1" u="none" strike="noStrike" cap="none">
              <a:solidFill>
                <a:srgbClr val="202124"/>
              </a:solidFill>
              <a:highlight>
                <a:srgbClr val="FFFFFF"/>
              </a:highlight>
              <a:latin typeface="Nunito"/>
              <a:ea typeface="Nunito"/>
              <a:cs typeface="Nunito"/>
              <a:sym typeface="Nunito"/>
            </a:endParaRPr>
          </a:p>
        </p:txBody>
      </p:sp>
      <p:sp>
        <p:nvSpPr>
          <p:cNvPr id="903" name="Google Shape;903;p79"/>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Lesson 2.4 : User Experience &amp; Iterative Process</a:t>
            </a:r>
            <a:endParaRPr sz="2300" b="1" i="0" u="none" strike="noStrike" cap="none">
              <a:solidFill>
                <a:srgbClr val="000000"/>
              </a:solidFill>
              <a:latin typeface="Nunito"/>
              <a:ea typeface="Nunito"/>
              <a:cs typeface="Nunito"/>
              <a:sym typeface="Nunito"/>
            </a:endParaRPr>
          </a:p>
        </p:txBody>
      </p:sp>
      <p:pic>
        <p:nvPicPr>
          <p:cNvPr id="904" name="Google Shape;904;p79"/>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905" name="Google Shape;905;p79"/>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906" name="Google Shape;906;p79"/>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80"/>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 sz="1200" b="0" i="1" u="none" strike="noStrike" cap="none">
                <a:solidFill>
                  <a:srgbClr val="000000"/>
                </a:solidFill>
                <a:latin typeface="Nunito"/>
                <a:ea typeface="Nunito"/>
                <a:cs typeface="Nunito"/>
                <a:sym typeface="Nunito"/>
              </a:rPr>
              <a:t>5W1H  is a method using in asking questions about a particular problem or a problem taken up for improvement</a:t>
            </a:r>
            <a:endParaRPr sz="1200" b="0" i="1" u="none" strike="noStrike" cap="none">
              <a:solidFill>
                <a:srgbClr val="000000"/>
              </a:solidFill>
              <a:latin typeface="Nunito"/>
              <a:ea typeface="Nunito"/>
              <a:cs typeface="Nunito"/>
              <a:sym typeface="Nunito"/>
            </a:endParaRPr>
          </a:p>
        </p:txBody>
      </p:sp>
      <p:sp>
        <p:nvSpPr>
          <p:cNvPr id="912" name="Google Shape;912;p80"/>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Lesson 3 : The Standardize Cycle </a:t>
            </a:r>
            <a:endParaRPr sz="2300" b="1" i="0" u="none" strike="noStrike" cap="none">
              <a:solidFill>
                <a:srgbClr val="000000"/>
              </a:solidFill>
              <a:latin typeface="Nunito"/>
              <a:ea typeface="Nunito"/>
              <a:cs typeface="Nunito"/>
              <a:sym typeface="Nunito"/>
            </a:endParaRPr>
          </a:p>
        </p:txBody>
      </p:sp>
      <p:pic>
        <p:nvPicPr>
          <p:cNvPr id="913" name="Google Shape;913;p80"/>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914" name="Google Shape;914;p8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pic>
        <p:nvPicPr>
          <p:cNvPr id="915" name="Google Shape;915;p80"/>
          <p:cNvPicPr preferRelativeResize="0"/>
          <p:nvPr/>
        </p:nvPicPr>
        <p:blipFill rotWithShape="1">
          <a:blip r:embed="rId4">
            <a:alphaModFix/>
          </a:blip>
          <a:srcRect/>
          <a:stretch/>
        </p:blipFill>
        <p:spPr>
          <a:xfrm rot="10800000">
            <a:off x="262325" y="5002306"/>
            <a:ext cx="372077" cy="115394"/>
          </a:xfrm>
          <a:prstGeom prst="rect">
            <a:avLst/>
          </a:prstGeom>
          <a:noFill/>
          <a:ln>
            <a:noFill/>
          </a:ln>
        </p:spPr>
      </p:pic>
      <p:pic>
        <p:nvPicPr>
          <p:cNvPr id="916" name="Google Shape;916;p80"/>
          <p:cNvPicPr preferRelativeResize="0"/>
          <p:nvPr/>
        </p:nvPicPr>
        <p:blipFill rotWithShape="1">
          <a:blip r:embed="rId5">
            <a:alphaModFix/>
          </a:blip>
          <a:srcRect/>
          <a:stretch/>
        </p:blipFill>
        <p:spPr>
          <a:xfrm>
            <a:off x="5675550" y="1101525"/>
            <a:ext cx="3438876" cy="17971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81"/>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4.0   - Assessment </a:t>
            </a:r>
            <a:endParaRPr sz="2300" b="1" i="0" u="none" strike="noStrike" cap="none">
              <a:solidFill>
                <a:srgbClr val="151616"/>
              </a:solidFill>
              <a:latin typeface="Nunito"/>
              <a:ea typeface="Nunito"/>
              <a:cs typeface="Nunito"/>
              <a:sym typeface="Nunito"/>
            </a:endParaRPr>
          </a:p>
        </p:txBody>
      </p:sp>
      <p:pic>
        <p:nvPicPr>
          <p:cNvPr id="922" name="Google Shape;922;p81"/>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923" name="Google Shape;923;p81"/>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sp>
        <p:nvSpPr>
          <p:cNvPr id="924" name="Google Shape;924;p81"/>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925" name="Google Shape;925;p81"/>
          <p:cNvSpPr txBox="1"/>
          <p:nvPr/>
        </p:nvSpPr>
        <p:spPr>
          <a:xfrm>
            <a:off x="102000" y="730800"/>
            <a:ext cx="8940000" cy="41466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0" i="0" u="none" strike="noStrike" cap="none">
              <a:solidFill>
                <a:srgbClr val="151616"/>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82"/>
          <p:cNvSpPr txBox="1"/>
          <p:nvPr/>
        </p:nvSpPr>
        <p:spPr>
          <a:xfrm>
            <a:off x="0" y="0"/>
            <a:ext cx="9144000" cy="73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5.0 Reflections &amp; Review </a:t>
            </a:r>
            <a:endParaRPr sz="2300" b="1" i="0" u="none" strike="noStrike" cap="none">
              <a:solidFill>
                <a:srgbClr val="151616"/>
              </a:solidFill>
              <a:latin typeface="Nunito"/>
              <a:ea typeface="Nunito"/>
              <a:cs typeface="Nunito"/>
              <a:sym typeface="Nunito"/>
            </a:endParaRPr>
          </a:p>
        </p:txBody>
      </p:sp>
      <p:pic>
        <p:nvPicPr>
          <p:cNvPr id="931" name="Google Shape;931;p82"/>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932" name="Google Shape;932;p82"/>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5- Test</a:t>
            </a:r>
            <a:endParaRPr sz="1400" b="0" i="0" u="none" strike="noStrike" cap="none">
              <a:solidFill>
                <a:srgbClr val="999999"/>
              </a:solidFill>
              <a:latin typeface="Abel"/>
              <a:ea typeface="Abel"/>
              <a:cs typeface="Abel"/>
              <a:sym typeface="Abel"/>
            </a:endParaRPr>
          </a:p>
        </p:txBody>
      </p:sp>
      <p:sp>
        <p:nvSpPr>
          <p:cNvPr id="933" name="Google Shape;933;p82"/>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Nunito"/>
              <a:ea typeface="Nunito"/>
              <a:cs typeface="Nunito"/>
              <a:sym typeface="Nunito"/>
            </a:endParaRPr>
          </a:p>
        </p:txBody>
      </p:sp>
      <p:sp>
        <p:nvSpPr>
          <p:cNvPr id="934" name="Google Shape;934;p82"/>
          <p:cNvSpPr txBox="1"/>
          <p:nvPr/>
        </p:nvSpPr>
        <p:spPr>
          <a:xfrm>
            <a:off x="828925" y="2135700"/>
            <a:ext cx="7619700" cy="8721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r>
              <a:rPr lang="en" sz="1600" b="0" i="1" u="none" strike="noStrike" cap="none">
                <a:solidFill>
                  <a:srgbClr val="151616"/>
                </a:solidFill>
                <a:latin typeface="Arial"/>
                <a:ea typeface="Arial"/>
                <a:cs typeface="Arial"/>
                <a:sym typeface="Arial"/>
              </a:rPr>
              <a:t>Add your reflections and module review and now you move to the closure of your Social Challenge -Project</a:t>
            </a:r>
            <a:endParaRPr sz="1600" b="0" i="1" u="none" strike="noStrike" cap="none">
              <a:solidFill>
                <a:srgbClr val="15161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d3e26c8e04_1_9"/>
          <p:cNvSpPr txBox="1"/>
          <p:nvPr/>
        </p:nvSpPr>
        <p:spPr>
          <a:xfrm>
            <a:off x="347240" y="730800"/>
            <a:ext cx="8380071" cy="3887499"/>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n-US" b="1" dirty="0"/>
              <a:t>Write about your observations and feelings on about 3 to 4 situations you recall</a:t>
            </a:r>
            <a:endParaRPr b="1">
              <a:solidFill>
                <a:srgbClr val="222222"/>
              </a:solidFill>
              <a:highlight>
                <a:srgbClr val="FFFFFF"/>
              </a:highlight>
            </a:endParaRPr>
          </a:p>
        </p:txBody>
      </p:sp>
      <p:sp>
        <p:nvSpPr>
          <p:cNvPr id="292" name="Google Shape;292;gd3e26c8e04_1_9"/>
          <p:cNvSpPr txBox="1"/>
          <p:nvPr/>
        </p:nvSpPr>
        <p:spPr>
          <a:xfrm>
            <a:off x="0" y="-60275"/>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1.3 - Exercise 2 : Recall of Incidents</a:t>
            </a:r>
            <a:endParaRPr sz="2300" b="1" i="0" u="none" strike="noStrike" cap="none">
              <a:solidFill>
                <a:srgbClr val="151616"/>
              </a:solidFill>
              <a:latin typeface="Nunito"/>
              <a:ea typeface="Nunito"/>
              <a:cs typeface="Nunito"/>
              <a:sym typeface="Nunito"/>
            </a:endParaRPr>
          </a:p>
        </p:txBody>
      </p:sp>
      <p:pic>
        <p:nvPicPr>
          <p:cNvPr id="293" name="Google Shape;293;gd3e26c8e04_1_9"/>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294" name="Google Shape;294;gd3e26c8e04_1_9"/>
          <p:cNvSpPr txBox="1"/>
          <p:nvPr/>
        </p:nvSpPr>
        <p:spPr>
          <a:xfrm>
            <a:off x="6335100" y="4792138"/>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0"/>
          <p:cNvSpPr txBox="1"/>
          <p:nvPr/>
        </p:nvSpPr>
        <p:spPr>
          <a:xfrm>
            <a:off x="0" y="730800"/>
            <a:ext cx="9144000" cy="4234500"/>
          </a:xfrm>
          <a:prstGeom prst="rect">
            <a:avLst/>
          </a:prstGeom>
          <a:noFill/>
          <a:ln>
            <a:noFill/>
          </a:ln>
        </p:spPr>
        <p:txBody>
          <a:bodyPr spcFirstLastPara="1" wrap="square" lIns="91425" tIns="91425" rIns="91425" bIns="91425" anchor="t" anchorCtr="0">
            <a:noAutofit/>
          </a:bodyPr>
          <a:lstStyle/>
          <a:p>
            <a:pPr marL="311400" marR="254000" lvl="0" indent="0" algn="just" rtl="0">
              <a:lnSpc>
                <a:spcPct val="150000"/>
              </a:lnSpc>
              <a:spcBef>
                <a:spcPts val="600"/>
              </a:spcBef>
              <a:spcAft>
                <a:spcPts val="0"/>
              </a:spcAft>
              <a:buClr>
                <a:srgbClr val="000000"/>
              </a:buClr>
              <a:buSzPts val="1600"/>
              <a:buFont typeface="Arial"/>
              <a:buNone/>
            </a:pPr>
            <a:endParaRPr sz="1600" b="1" i="0" u="none" strike="noStrike" cap="none">
              <a:solidFill>
                <a:srgbClr val="151616"/>
              </a:solidFill>
              <a:latin typeface="Arial"/>
              <a:ea typeface="Arial"/>
              <a:cs typeface="Arial"/>
              <a:sym typeface="Arial"/>
            </a:endParaRPr>
          </a:p>
        </p:txBody>
      </p:sp>
      <p:sp>
        <p:nvSpPr>
          <p:cNvPr id="308" name="Google Shape;308;p10"/>
          <p:cNvSpPr txBox="1"/>
          <p:nvPr/>
        </p:nvSpPr>
        <p:spPr>
          <a:xfrm>
            <a:off x="0" y="0"/>
            <a:ext cx="9144000" cy="730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Nunito"/>
                <a:ea typeface="Nunito"/>
                <a:cs typeface="Nunito"/>
                <a:sym typeface="Nunito"/>
              </a:rPr>
              <a:t>2.1 - Exercise 1 : Navarasas</a:t>
            </a:r>
            <a:endParaRPr sz="2300" b="1" i="0" u="none" strike="noStrike" cap="none">
              <a:solidFill>
                <a:srgbClr val="151616"/>
              </a:solidFill>
              <a:latin typeface="Nunito"/>
              <a:ea typeface="Nunito"/>
              <a:cs typeface="Nunito"/>
              <a:sym typeface="Nunito"/>
            </a:endParaRPr>
          </a:p>
        </p:txBody>
      </p:sp>
      <p:pic>
        <p:nvPicPr>
          <p:cNvPr id="309" name="Google Shape;309;p10"/>
          <p:cNvPicPr preferRelativeResize="0"/>
          <p:nvPr/>
        </p:nvPicPr>
        <p:blipFill rotWithShape="1">
          <a:blip r:embed="rId3">
            <a:alphaModFix/>
          </a:blip>
          <a:srcRect/>
          <a:stretch/>
        </p:blipFill>
        <p:spPr>
          <a:xfrm rot="-5400000">
            <a:off x="-1085" y="4850440"/>
            <a:ext cx="333225" cy="142000"/>
          </a:xfrm>
          <a:prstGeom prst="rect">
            <a:avLst/>
          </a:prstGeom>
          <a:noFill/>
          <a:ln>
            <a:noFill/>
          </a:ln>
        </p:spPr>
      </p:pic>
      <p:sp>
        <p:nvSpPr>
          <p:cNvPr id="310" name="Google Shape;310;p10"/>
          <p:cNvSpPr txBox="1"/>
          <p:nvPr/>
        </p:nvSpPr>
        <p:spPr>
          <a:xfrm>
            <a:off x="6335125" y="4884900"/>
            <a:ext cx="2808900" cy="25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bel"/>
                <a:ea typeface="Abel"/>
                <a:cs typeface="Abel"/>
                <a:sym typeface="Abel"/>
              </a:rPr>
              <a:t>Self Notes: Module 1 - Empathy</a:t>
            </a:r>
            <a:endParaRPr sz="1400" b="0" i="0" u="none" strike="noStrike" cap="none">
              <a:solidFill>
                <a:srgbClr val="999999"/>
              </a:solidFill>
              <a:latin typeface="Abel"/>
              <a:ea typeface="Abel"/>
              <a:cs typeface="Abel"/>
              <a:sym typeface="Abel"/>
            </a:endParaRPr>
          </a:p>
        </p:txBody>
      </p:sp>
      <p:pic>
        <p:nvPicPr>
          <p:cNvPr id="311" name="Google Shape;311;p10"/>
          <p:cNvPicPr preferRelativeResize="0"/>
          <p:nvPr/>
        </p:nvPicPr>
        <p:blipFill rotWithShape="1">
          <a:blip r:embed="rId4">
            <a:alphaModFix/>
          </a:blip>
          <a:srcRect/>
          <a:stretch/>
        </p:blipFill>
        <p:spPr>
          <a:xfrm rot="10800000">
            <a:off x="262324" y="5006314"/>
            <a:ext cx="353776" cy="111386"/>
          </a:xfrm>
          <a:prstGeom prst="rect">
            <a:avLst/>
          </a:prstGeom>
          <a:noFill/>
          <a:ln>
            <a:noFill/>
          </a:ln>
        </p:spPr>
      </p:pic>
      <p:sp>
        <p:nvSpPr>
          <p:cNvPr id="312" name="Google Shape;312;p10"/>
          <p:cNvSpPr txBox="1"/>
          <p:nvPr/>
        </p:nvSpPr>
        <p:spPr>
          <a:xfrm>
            <a:off x="381965" y="730801"/>
            <a:ext cx="8484244" cy="3922222"/>
          </a:xfrm>
          <a:prstGeom prst="rect">
            <a:avLst/>
          </a:prstGeom>
          <a:noFill/>
          <a:ln>
            <a:noFill/>
          </a:ln>
        </p:spPr>
        <p:txBody>
          <a:bodyPr spcFirstLastPara="1" wrap="square" lIns="91425" tIns="91425" rIns="91425" bIns="91425" anchor="t" anchorCtr="0">
            <a:spAutoFit/>
          </a:bodyPr>
          <a:lstStyle/>
          <a:p>
            <a:pPr lvl="0">
              <a:buSzPts val="1200"/>
            </a:pPr>
            <a:r>
              <a:rPr lang="en-US" b="1" dirty="0"/>
              <a:t>Write down the various emotions you felt. Which of these emotions were easy and which were diﬃcult ? What part of your body experienced these emotions?</a:t>
            </a:r>
            <a:endParaRPr sz="1400" b="1"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1" u="none" strike="noStrike" cap="none" dirty="0">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dirty="0">
                <a:solidFill>
                  <a:schemeClr val="dk1"/>
                </a:solidFill>
                <a:latin typeface="Nunito"/>
                <a:ea typeface="Nunito"/>
                <a:cs typeface="Nunito"/>
                <a:sym typeface="Nunito"/>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ygge general by Slidesgo">
  <a:themeElements>
    <a:clrScheme name="Simple Light">
      <a:dk1>
        <a:srgbClr val="FBFBFB"/>
      </a:dk1>
      <a:lt1>
        <a:srgbClr val="434343"/>
      </a:lt1>
      <a:dk2>
        <a:srgbClr val="FCE5CD"/>
      </a:dk2>
      <a:lt2>
        <a:srgbClr val="E6B8AF"/>
      </a:lt2>
      <a:accent1>
        <a:srgbClr val="D0E0E3"/>
      </a:accent1>
      <a:accent2>
        <a:srgbClr val="76A5AF"/>
      </a:accent2>
      <a:accent3>
        <a:srgbClr val="FBFBFB"/>
      </a:accent3>
      <a:accent4>
        <a:srgbClr val="434343"/>
      </a:accent4>
      <a:accent5>
        <a:srgbClr val="FCE5CD"/>
      </a:accent5>
      <a:accent6>
        <a:srgbClr val="E6B8A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3029</Words>
  <Application>Microsoft Office PowerPoint</Application>
  <PresentationFormat>On-screen Show (16:9)</PresentationFormat>
  <Paragraphs>737</Paragraphs>
  <Slides>76</Slides>
  <Notes>76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76</vt:i4>
      </vt:variant>
    </vt:vector>
  </HeadingPairs>
  <TitlesOfParts>
    <vt:vector size="87" baseType="lpstr">
      <vt:lpstr>Roboto</vt:lpstr>
      <vt:lpstr>Calibri</vt:lpstr>
      <vt:lpstr>Nunito Light</vt:lpstr>
      <vt:lpstr>Times New Roman</vt:lpstr>
      <vt:lpstr>Playfair Display</vt:lpstr>
      <vt:lpstr>Nunito</vt:lpstr>
      <vt:lpstr>Fira Sans Extra Condensed Medium</vt:lpstr>
      <vt:lpstr>Abel</vt:lpstr>
      <vt:lpstr>Arial</vt:lpstr>
      <vt:lpstr>Simple Light</vt:lpstr>
      <vt:lpstr>Hygge general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Prashanth Aski</cp:lastModifiedBy>
  <cp:revision>8</cp:revision>
  <dcterms:modified xsi:type="dcterms:W3CDTF">2022-06-27T17:28:14Z</dcterms:modified>
</cp:coreProperties>
</file>