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Lst>
  <p:sldSz cy="5143500" cx="9144000"/>
  <p:notesSz cx="6858000" cy="9144000"/>
  <p:embeddedFontLst>
    <p:embeddedFont>
      <p:font typeface="Roboto"/>
      <p:regular r:id="rId122"/>
      <p:bold r:id="rId123"/>
      <p:italic r:id="rId124"/>
      <p:boldItalic r:id="rId125"/>
    </p:embeddedFont>
    <p:embeddedFont>
      <p:font typeface="Playfair Display"/>
      <p:regular r:id="rId126"/>
      <p:bold r:id="rId127"/>
      <p:italic r:id="rId128"/>
      <p:boldItalic r:id="rId129"/>
    </p:embeddedFont>
    <p:embeddedFont>
      <p:font typeface="Nunito"/>
      <p:regular r:id="rId130"/>
      <p:bold r:id="rId131"/>
      <p:italic r:id="rId132"/>
      <p:boldItalic r:id="rId133"/>
    </p:embeddedFont>
    <p:embeddedFont>
      <p:font typeface="Lato"/>
      <p:regular r:id="rId134"/>
      <p:bold r:id="rId135"/>
      <p:italic r:id="rId136"/>
      <p:boldItalic r:id="rId137"/>
    </p:embeddedFont>
    <p:embeddedFont>
      <p:font typeface="Fira Sans Extra Condensed Medium"/>
      <p:regular r:id="rId138"/>
      <p:bold r:id="rId139"/>
      <p:italic r:id="rId140"/>
      <p:boldItalic r:id="rId141"/>
    </p:embeddedFont>
    <p:embeddedFont>
      <p:font typeface="Abel"/>
      <p:regular r:id="rId142"/>
    </p:embeddedFont>
    <p:embeddedFont>
      <p:font typeface="Merriweather"/>
      <p:regular r:id="rId143"/>
      <p:bold r:id="rId144"/>
      <p:italic r:id="rId145"/>
      <p:boldItalic r:id="rId1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7" roundtripDataSignature="AMtx7mi6hmnopFM29BSRZG5hKDivttf8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47EA8-AE42-4FEF-8CBE-3C3E4B196C23}">
  <a:tblStyle styleId="{B2547EA8-AE42-4FEF-8CBE-3C3E4B196C2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font" Target="fonts/PlayfairDisplay-boldItalic.fntdata"/><Relationship Id="rId128" Type="http://schemas.openxmlformats.org/officeDocument/2006/relationships/font" Target="fonts/PlayfairDisplay-italic.fntdata"/><Relationship Id="rId127" Type="http://schemas.openxmlformats.org/officeDocument/2006/relationships/font" Target="fonts/PlayfairDisplay-bold.fntdata"/><Relationship Id="rId126" Type="http://schemas.openxmlformats.org/officeDocument/2006/relationships/font" Target="fonts/PlayfairDisplay-regular.fntdata"/><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Roboto-boldItalic.fntdata"/><Relationship Id="rId29" Type="http://schemas.openxmlformats.org/officeDocument/2006/relationships/slide" Target="slides/slide22.xml"/><Relationship Id="rId124" Type="http://schemas.openxmlformats.org/officeDocument/2006/relationships/font" Target="fonts/Roboto-italic.fntdata"/><Relationship Id="rId123" Type="http://schemas.openxmlformats.org/officeDocument/2006/relationships/font" Target="fonts/Roboto-bold.fntdata"/><Relationship Id="rId122" Type="http://schemas.openxmlformats.org/officeDocument/2006/relationships/font" Target="fonts/Roboto-regular.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3" Type="http://schemas.openxmlformats.org/officeDocument/2006/relationships/font" Target="fonts/Merriweather-regular.fntdata"/><Relationship Id="rId142" Type="http://schemas.openxmlformats.org/officeDocument/2006/relationships/font" Target="fonts/Abel-regular.fntdata"/><Relationship Id="rId141" Type="http://schemas.openxmlformats.org/officeDocument/2006/relationships/font" Target="fonts/FiraSansExtraCondensedMedium-boldItalic.fntdata"/><Relationship Id="rId140" Type="http://schemas.openxmlformats.org/officeDocument/2006/relationships/font" Target="fonts/FiraSansExtraCondensedMedium-italic.fntdata"/><Relationship Id="rId5" Type="http://schemas.openxmlformats.org/officeDocument/2006/relationships/slideMaster" Target="slideMasters/slideMaster2.xml"/><Relationship Id="rId147" Type="http://customschemas.google.com/relationships/presentationmetadata" Target="metadata"/><Relationship Id="rId6" Type="http://schemas.openxmlformats.org/officeDocument/2006/relationships/slideMaster" Target="slideMasters/slideMaster3.xml"/><Relationship Id="rId146" Type="http://schemas.openxmlformats.org/officeDocument/2006/relationships/font" Target="fonts/Merriweather-boldItalic.fntdata"/><Relationship Id="rId7" Type="http://schemas.openxmlformats.org/officeDocument/2006/relationships/notesMaster" Target="notesMasters/notesMaster1.xml"/><Relationship Id="rId145" Type="http://schemas.openxmlformats.org/officeDocument/2006/relationships/font" Target="fonts/Merriweather-italic.fntdata"/><Relationship Id="rId8" Type="http://schemas.openxmlformats.org/officeDocument/2006/relationships/slide" Target="slides/slide1.xml"/><Relationship Id="rId144" Type="http://schemas.openxmlformats.org/officeDocument/2006/relationships/font" Target="fonts/Merriweather-bold.fntdata"/><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font" Target="fonts/FiraSansExtraCondensedMedium-bold.fntdata"/><Relationship Id="rId138" Type="http://schemas.openxmlformats.org/officeDocument/2006/relationships/font" Target="fonts/FiraSansExtraCondensedMedium-regular.fntdata"/><Relationship Id="rId137" Type="http://schemas.openxmlformats.org/officeDocument/2006/relationships/font" Target="fonts/Lato-boldItalic.fntdata"/><Relationship Id="rId132" Type="http://schemas.openxmlformats.org/officeDocument/2006/relationships/font" Target="fonts/Nunito-italic.fntdata"/><Relationship Id="rId131" Type="http://schemas.openxmlformats.org/officeDocument/2006/relationships/font" Target="fonts/Nunito-bold.fntdata"/><Relationship Id="rId130" Type="http://schemas.openxmlformats.org/officeDocument/2006/relationships/font" Target="fonts/Nunito-regular.fntdata"/><Relationship Id="rId136" Type="http://schemas.openxmlformats.org/officeDocument/2006/relationships/font" Target="fonts/Lato-italic.fntdata"/><Relationship Id="rId135" Type="http://schemas.openxmlformats.org/officeDocument/2006/relationships/font" Target="fonts/Lato-bold.fntdata"/><Relationship Id="rId134" Type="http://schemas.openxmlformats.org/officeDocument/2006/relationships/font" Target="fonts/Lato-regular.fntdata"/><Relationship Id="rId133" Type="http://schemas.openxmlformats.org/officeDocument/2006/relationships/font" Target="fonts/Nunito-bold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4" name="Google Shape;1294;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3" name="Google Shape;1303;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2" name="Google Shape;1312;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1" name="Google Shape;1321;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0" name="Google Shape;1330;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9" name="Google Shape;1339;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8" name="Google Shape;1348;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7" name="Google Shape;1367;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3" name="Google Shape;1383;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2" name="Google Shape;1392;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2" name="Google Shape;1402;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1" name="Google Shape;1411;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3" name="Google Shape;81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1" name="Google Shape;83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0" name="Google Shape;84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9" name="Google Shape;88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6" name="Google Shape;92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5" name="Google Shape;95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8" name="Google Shape;97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4" name="Google Shape;99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3" name="Google Shape;1023;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1" name="Google Shape;103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9" name="Google Shape;1039;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6" name="Google Shape;105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4" name="Google Shape;107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2" name="Google Shape;1092;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1" name="Google Shape;1101;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7" name="Google Shape;1117;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4" name="Google Shape;1134;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3" name="Google Shape;1153;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2" name="Google Shape;1162;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1" name="Google Shape;1171;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0" name="Google Shape;1180;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9" name="Google Shape;1189;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8" name="Google Shape;1208;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7" name="Google Shape;1217;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5" name="Google Shape;1225;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3" name="Google Shape;1233;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8" name="Google Shape;1258;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7" name="Google Shape;1267;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1_1_1_2">
    <p:spTree>
      <p:nvGrpSpPr>
        <p:cNvPr id="9" name="Shape 9"/>
        <p:cNvGrpSpPr/>
        <p:nvPr/>
      </p:nvGrpSpPr>
      <p:grpSpPr>
        <a:xfrm>
          <a:off x="0" y="0"/>
          <a:ext cx="0" cy="0"/>
          <a:chOff x="0" y="0"/>
          <a:chExt cx="0" cy="0"/>
        </a:xfrm>
      </p:grpSpPr>
      <p:sp>
        <p:nvSpPr>
          <p:cNvPr id="10" name="Google Shape;10;p116"/>
          <p:cNvSpPr txBox="1"/>
          <p:nvPr>
            <p:ph type="title"/>
          </p:nvPr>
        </p:nvSpPr>
        <p:spPr>
          <a:xfrm>
            <a:off x="719750" y="1471650"/>
            <a:ext cx="5704200" cy="2200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1_1_1_2">
    <p:spTree>
      <p:nvGrpSpPr>
        <p:cNvPr id="55" name="Shape 55"/>
        <p:cNvGrpSpPr/>
        <p:nvPr/>
      </p:nvGrpSpPr>
      <p:grpSpPr>
        <a:xfrm>
          <a:off x="0" y="0"/>
          <a:ext cx="0" cy="0"/>
          <a:chOff x="0" y="0"/>
          <a:chExt cx="0" cy="0"/>
        </a:xfrm>
      </p:grpSpPr>
      <p:sp>
        <p:nvSpPr>
          <p:cNvPr id="56" name="Google Shape;56;p118"/>
          <p:cNvSpPr txBox="1"/>
          <p:nvPr>
            <p:ph type="title"/>
          </p:nvPr>
        </p:nvSpPr>
        <p:spPr>
          <a:xfrm>
            <a:off x="719750" y="1471650"/>
            <a:ext cx="5704200" cy="220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2">
    <p:spTree>
      <p:nvGrpSpPr>
        <p:cNvPr id="57" name="Shape 57"/>
        <p:cNvGrpSpPr/>
        <p:nvPr/>
      </p:nvGrpSpPr>
      <p:grpSpPr>
        <a:xfrm>
          <a:off x="0" y="0"/>
          <a:ext cx="0" cy="0"/>
          <a:chOff x="0" y="0"/>
          <a:chExt cx="0" cy="0"/>
        </a:xfrm>
      </p:grpSpPr>
      <p:sp>
        <p:nvSpPr>
          <p:cNvPr id="58" name="Google Shape;58;p157"/>
          <p:cNvSpPr/>
          <p:nvPr/>
        </p:nvSpPr>
        <p:spPr>
          <a:xfrm flipH="1">
            <a:off x="0" y="1125900"/>
            <a:ext cx="9144070" cy="4017631"/>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59" name="Google Shape;59;p157"/>
          <p:cNvSpPr txBox="1"/>
          <p:nvPr>
            <p:ph idx="1" type="subTitle"/>
          </p:nvPr>
        </p:nvSpPr>
        <p:spPr>
          <a:xfrm flipH="1">
            <a:off x="5987974" y="2825713"/>
            <a:ext cx="22290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60" name="Google Shape;60;p157"/>
          <p:cNvSpPr txBox="1"/>
          <p:nvPr>
            <p:ph idx="2" type="subTitle"/>
          </p:nvPr>
        </p:nvSpPr>
        <p:spPr>
          <a:xfrm flipH="1">
            <a:off x="927040" y="1249988"/>
            <a:ext cx="22290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61" name="Google Shape;61;p157"/>
          <p:cNvSpPr txBox="1"/>
          <p:nvPr>
            <p:ph idx="3" type="subTitle"/>
          </p:nvPr>
        </p:nvSpPr>
        <p:spPr>
          <a:xfrm flipH="1">
            <a:off x="927040" y="2825713"/>
            <a:ext cx="22290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62" name="Google Shape;62;p157"/>
          <p:cNvSpPr txBox="1"/>
          <p:nvPr>
            <p:ph type="title"/>
          </p:nvPr>
        </p:nvSpPr>
        <p:spPr>
          <a:xfrm flipH="1">
            <a:off x="4912038" y="3128245"/>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63" name="Google Shape;63;p157"/>
          <p:cNvSpPr txBox="1"/>
          <p:nvPr>
            <p:ph idx="4" type="title"/>
          </p:nvPr>
        </p:nvSpPr>
        <p:spPr>
          <a:xfrm flipH="1">
            <a:off x="3474314" y="1548787"/>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64" name="Google Shape;64;p157"/>
          <p:cNvSpPr txBox="1"/>
          <p:nvPr>
            <p:ph idx="5" type="title"/>
          </p:nvPr>
        </p:nvSpPr>
        <p:spPr>
          <a:xfrm flipH="1">
            <a:off x="3474314" y="3128245"/>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65" name="Google Shape;65;p157"/>
          <p:cNvSpPr txBox="1"/>
          <p:nvPr>
            <p:ph idx="6" type="subTitle"/>
          </p:nvPr>
        </p:nvSpPr>
        <p:spPr>
          <a:xfrm flipH="1">
            <a:off x="1314640" y="1790813"/>
            <a:ext cx="1841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157"/>
          <p:cNvSpPr txBox="1"/>
          <p:nvPr>
            <p:ph idx="7" type="subTitle"/>
          </p:nvPr>
        </p:nvSpPr>
        <p:spPr>
          <a:xfrm flipH="1">
            <a:off x="1314640" y="3391888"/>
            <a:ext cx="1841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 name="Google Shape;67;p157"/>
          <p:cNvSpPr txBox="1"/>
          <p:nvPr>
            <p:ph idx="8" type="subTitle"/>
          </p:nvPr>
        </p:nvSpPr>
        <p:spPr>
          <a:xfrm flipH="1">
            <a:off x="5987974" y="3287938"/>
            <a:ext cx="18414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8" name="Google Shape;68;p157"/>
          <p:cNvSpPr txBox="1"/>
          <p:nvPr>
            <p:ph idx="9" type="subTitle"/>
          </p:nvPr>
        </p:nvSpPr>
        <p:spPr>
          <a:xfrm flipH="1">
            <a:off x="5987974" y="1249988"/>
            <a:ext cx="22290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69" name="Google Shape;69;p157"/>
          <p:cNvSpPr txBox="1"/>
          <p:nvPr>
            <p:ph idx="13" type="title"/>
          </p:nvPr>
        </p:nvSpPr>
        <p:spPr>
          <a:xfrm flipH="1">
            <a:off x="4912060" y="1548787"/>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70" name="Google Shape;70;p157"/>
          <p:cNvSpPr txBox="1"/>
          <p:nvPr>
            <p:ph idx="14" type="subTitle"/>
          </p:nvPr>
        </p:nvSpPr>
        <p:spPr>
          <a:xfrm flipH="1">
            <a:off x="5987974" y="1807138"/>
            <a:ext cx="18414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58"/>
          <p:cNvSpPr/>
          <p:nvPr/>
        </p:nvSpPr>
        <p:spPr>
          <a:xfrm rot="-5400000">
            <a:off x="6808691"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8"/>
          <p:cNvSpPr/>
          <p:nvPr/>
        </p:nvSpPr>
        <p:spPr>
          <a:xfrm rot="-5400000">
            <a:off x="223581" y="1740803"/>
            <a:ext cx="3179116" cy="3626278"/>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8"/>
          <p:cNvSpPr txBox="1"/>
          <p:nvPr>
            <p:ph type="title"/>
          </p:nvPr>
        </p:nvSpPr>
        <p:spPr>
          <a:xfrm>
            <a:off x="719750" y="1187500"/>
            <a:ext cx="6249000" cy="159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58"/>
          <p:cNvSpPr txBox="1"/>
          <p:nvPr>
            <p:ph idx="1" type="subTitle"/>
          </p:nvPr>
        </p:nvSpPr>
        <p:spPr>
          <a:xfrm flipH="1">
            <a:off x="719725" y="2974750"/>
            <a:ext cx="3284700" cy="103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159"/>
          <p:cNvSpPr/>
          <p:nvPr/>
        </p:nvSpPr>
        <p:spPr>
          <a:xfrm rot="10800000">
            <a:off x="4635262" y="575"/>
            <a:ext cx="4508741" cy="5142923"/>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9"/>
          <p:cNvSpPr/>
          <p:nvPr/>
        </p:nvSpPr>
        <p:spPr>
          <a:xfrm>
            <a:off x="4606025" y="3514128"/>
            <a:ext cx="870623" cy="622934"/>
          </a:xfrm>
          <a:custGeom>
            <a:rect b="b" l="l" r="r" t="t"/>
            <a:pathLst>
              <a:path extrusionOk="0" h="12087" w="16893">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79" name="Google Shape;79;p159"/>
          <p:cNvSpPr/>
          <p:nvPr/>
        </p:nvSpPr>
        <p:spPr>
          <a:xfrm flipH="1">
            <a:off x="12" y="0"/>
            <a:ext cx="8420883" cy="2871006"/>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9"/>
          <p:cNvSpPr txBox="1"/>
          <p:nvPr>
            <p:ph type="ctrTitle"/>
          </p:nvPr>
        </p:nvSpPr>
        <p:spPr>
          <a:xfrm flipH="1">
            <a:off x="2984700" y="3207375"/>
            <a:ext cx="3035100" cy="6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1C1D"/>
              </a:buClr>
              <a:buSzPts val="1800"/>
              <a:buNone/>
              <a:defRPr sz="2400"/>
            </a:lvl1pPr>
            <a:lvl2pPr lvl="1" algn="ctr">
              <a:lnSpc>
                <a:spcPct val="100000"/>
              </a:lnSpc>
              <a:spcBef>
                <a:spcPts val="0"/>
              </a:spcBef>
              <a:spcAft>
                <a:spcPts val="0"/>
              </a:spcAft>
              <a:buClr>
                <a:srgbClr val="541C1D"/>
              </a:buClr>
              <a:buSzPts val="12000"/>
              <a:buNone/>
              <a:defRPr sz="12000">
                <a:solidFill>
                  <a:srgbClr val="541C1D"/>
                </a:solidFill>
              </a:defRPr>
            </a:lvl2pPr>
            <a:lvl3pPr lvl="2" algn="ctr">
              <a:lnSpc>
                <a:spcPct val="100000"/>
              </a:lnSpc>
              <a:spcBef>
                <a:spcPts val="0"/>
              </a:spcBef>
              <a:spcAft>
                <a:spcPts val="0"/>
              </a:spcAft>
              <a:buClr>
                <a:srgbClr val="541C1D"/>
              </a:buClr>
              <a:buSzPts val="12000"/>
              <a:buNone/>
              <a:defRPr sz="12000">
                <a:solidFill>
                  <a:srgbClr val="541C1D"/>
                </a:solidFill>
              </a:defRPr>
            </a:lvl3pPr>
            <a:lvl4pPr lvl="3" algn="ctr">
              <a:lnSpc>
                <a:spcPct val="100000"/>
              </a:lnSpc>
              <a:spcBef>
                <a:spcPts val="0"/>
              </a:spcBef>
              <a:spcAft>
                <a:spcPts val="0"/>
              </a:spcAft>
              <a:buClr>
                <a:srgbClr val="541C1D"/>
              </a:buClr>
              <a:buSzPts val="12000"/>
              <a:buNone/>
              <a:defRPr sz="12000">
                <a:solidFill>
                  <a:srgbClr val="541C1D"/>
                </a:solidFill>
              </a:defRPr>
            </a:lvl4pPr>
            <a:lvl5pPr lvl="4" algn="ctr">
              <a:lnSpc>
                <a:spcPct val="100000"/>
              </a:lnSpc>
              <a:spcBef>
                <a:spcPts val="0"/>
              </a:spcBef>
              <a:spcAft>
                <a:spcPts val="0"/>
              </a:spcAft>
              <a:buClr>
                <a:srgbClr val="541C1D"/>
              </a:buClr>
              <a:buSzPts val="12000"/>
              <a:buNone/>
              <a:defRPr sz="12000">
                <a:solidFill>
                  <a:srgbClr val="541C1D"/>
                </a:solidFill>
              </a:defRPr>
            </a:lvl5pPr>
            <a:lvl6pPr lvl="5" algn="ctr">
              <a:lnSpc>
                <a:spcPct val="100000"/>
              </a:lnSpc>
              <a:spcBef>
                <a:spcPts val="0"/>
              </a:spcBef>
              <a:spcAft>
                <a:spcPts val="0"/>
              </a:spcAft>
              <a:buClr>
                <a:srgbClr val="541C1D"/>
              </a:buClr>
              <a:buSzPts val="12000"/>
              <a:buNone/>
              <a:defRPr sz="12000">
                <a:solidFill>
                  <a:srgbClr val="541C1D"/>
                </a:solidFill>
              </a:defRPr>
            </a:lvl6pPr>
            <a:lvl7pPr lvl="6" algn="ctr">
              <a:lnSpc>
                <a:spcPct val="100000"/>
              </a:lnSpc>
              <a:spcBef>
                <a:spcPts val="0"/>
              </a:spcBef>
              <a:spcAft>
                <a:spcPts val="0"/>
              </a:spcAft>
              <a:buClr>
                <a:srgbClr val="541C1D"/>
              </a:buClr>
              <a:buSzPts val="12000"/>
              <a:buNone/>
              <a:defRPr sz="12000">
                <a:solidFill>
                  <a:srgbClr val="541C1D"/>
                </a:solidFill>
              </a:defRPr>
            </a:lvl7pPr>
            <a:lvl8pPr lvl="7" algn="ctr">
              <a:lnSpc>
                <a:spcPct val="100000"/>
              </a:lnSpc>
              <a:spcBef>
                <a:spcPts val="0"/>
              </a:spcBef>
              <a:spcAft>
                <a:spcPts val="0"/>
              </a:spcAft>
              <a:buClr>
                <a:srgbClr val="541C1D"/>
              </a:buClr>
              <a:buSzPts val="12000"/>
              <a:buNone/>
              <a:defRPr sz="12000">
                <a:solidFill>
                  <a:srgbClr val="541C1D"/>
                </a:solidFill>
              </a:defRPr>
            </a:lvl8pPr>
            <a:lvl9pPr lvl="8" algn="ctr">
              <a:lnSpc>
                <a:spcPct val="100000"/>
              </a:lnSpc>
              <a:spcBef>
                <a:spcPts val="0"/>
              </a:spcBef>
              <a:spcAft>
                <a:spcPts val="0"/>
              </a:spcAft>
              <a:buClr>
                <a:srgbClr val="541C1D"/>
              </a:buClr>
              <a:buSzPts val="12000"/>
              <a:buNone/>
              <a:defRPr sz="12000">
                <a:solidFill>
                  <a:srgbClr val="541C1D"/>
                </a:solidFill>
              </a:defRPr>
            </a:lvl9pPr>
          </a:lstStyle>
          <a:p/>
        </p:txBody>
      </p:sp>
      <p:sp>
        <p:nvSpPr>
          <p:cNvPr id="81" name="Google Shape;81;p159"/>
          <p:cNvSpPr txBox="1"/>
          <p:nvPr>
            <p:ph idx="1" type="subTitle"/>
          </p:nvPr>
        </p:nvSpPr>
        <p:spPr>
          <a:xfrm flipH="1">
            <a:off x="2276699" y="1938975"/>
            <a:ext cx="4543200" cy="126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541C1D"/>
              </a:buClr>
              <a:buSzPts val="2400"/>
              <a:buNone/>
              <a:defRPr sz="2400"/>
            </a:lvl1pPr>
            <a:lvl2pPr lvl="1" algn="ctr">
              <a:lnSpc>
                <a:spcPct val="100000"/>
              </a:lnSpc>
              <a:spcBef>
                <a:spcPts val="0"/>
              </a:spcBef>
              <a:spcAft>
                <a:spcPts val="0"/>
              </a:spcAft>
              <a:buClr>
                <a:srgbClr val="541C1D"/>
              </a:buClr>
              <a:buSzPts val="1600"/>
              <a:buNone/>
              <a:defRPr sz="1600">
                <a:solidFill>
                  <a:srgbClr val="541C1D"/>
                </a:solidFill>
              </a:defRPr>
            </a:lvl2pPr>
            <a:lvl3pPr lvl="2" algn="ctr">
              <a:lnSpc>
                <a:spcPct val="100000"/>
              </a:lnSpc>
              <a:spcBef>
                <a:spcPts val="0"/>
              </a:spcBef>
              <a:spcAft>
                <a:spcPts val="0"/>
              </a:spcAft>
              <a:buClr>
                <a:srgbClr val="541C1D"/>
              </a:buClr>
              <a:buSzPts val="1600"/>
              <a:buNone/>
              <a:defRPr sz="1600">
                <a:solidFill>
                  <a:srgbClr val="541C1D"/>
                </a:solidFill>
              </a:defRPr>
            </a:lvl3pPr>
            <a:lvl4pPr lvl="3" algn="ctr">
              <a:lnSpc>
                <a:spcPct val="100000"/>
              </a:lnSpc>
              <a:spcBef>
                <a:spcPts val="0"/>
              </a:spcBef>
              <a:spcAft>
                <a:spcPts val="0"/>
              </a:spcAft>
              <a:buClr>
                <a:srgbClr val="541C1D"/>
              </a:buClr>
              <a:buSzPts val="1600"/>
              <a:buNone/>
              <a:defRPr sz="1600">
                <a:solidFill>
                  <a:srgbClr val="541C1D"/>
                </a:solidFill>
              </a:defRPr>
            </a:lvl4pPr>
            <a:lvl5pPr lvl="4" algn="ctr">
              <a:lnSpc>
                <a:spcPct val="100000"/>
              </a:lnSpc>
              <a:spcBef>
                <a:spcPts val="0"/>
              </a:spcBef>
              <a:spcAft>
                <a:spcPts val="0"/>
              </a:spcAft>
              <a:buClr>
                <a:srgbClr val="541C1D"/>
              </a:buClr>
              <a:buSzPts val="1600"/>
              <a:buNone/>
              <a:defRPr sz="1600">
                <a:solidFill>
                  <a:srgbClr val="541C1D"/>
                </a:solidFill>
              </a:defRPr>
            </a:lvl5pPr>
            <a:lvl6pPr lvl="5" algn="ctr">
              <a:lnSpc>
                <a:spcPct val="100000"/>
              </a:lnSpc>
              <a:spcBef>
                <a:spcPts val="0"/>
              </a:spcBef>
              <a:spcAft>
                <a:spcPts val="0"/>
              </a:spcAft>
              <a:buClr>
                <a:srgbClr val="541C1D"/>
              </a:buClr>
              <a:buSzPts val="1600"/>
              <a:buNone/>
              <a:defRPr sz="1600">
                <a:solidFill>
                  <a:srgbClr val="541C1D"/>
                </a:solidFill>
              </a:defRPr>
            </a:lvl6pPr>
            <a:lvl7pPr lvl="6" algn="ctr">
              <a:lnSpc>
                <a:spcPct val="100000"/>
              </a:lnSpc>
              <a:spcBef>
                <a:spcPts val="0"/>
              </a:spcBef>
              <a:spcAft>
                <a:spcPts val="0"/>
              </a:spcAft>
              <a:buClr>
                <a:srgbClr val="541C1D"/>
              </a:buClr>
              <a:buSzPts val="1600"/>
              <a:buNone/>
              <a:defRPr sz="1600">
                <a:solidFill>
                  <a:srgbClr val="541C1D"/>
                </a:solidFill>
              </a:defRPr>
            </a:lvl7pPr>
            <a:lvl8pPr lvl="7" algn="ctr">
              <a:lnSpc>
                <a:spcPct val="100000"/>
              </a:lnSpc>
              <a:spcBef>
                <a:spcPts val="0"/>
              </a:spcBef>
              <a:spcAft>
                <a:spcPts val="0"/>
              </a:spcAft>
              <a:buClr>
                <a:srgbClr val="541C1D"/>
              </a:buClr>
              <a:buSzPts val="1600"/>
              <a:buNone/>
              <a:defRPr sz="1600">
                <a:solidFill>
                  <a:srgbClr val="541C1D"/>
                </a:solidFill>
              </a:defRPr>
            </a:lvl8pPr>
            <a:lvl9pPr lvl="8" algn="ctr">
              <a:lnSpc>
                <a:spcPct val="100000"/>
              </a:lnSpc>
              <a:spcBef>
                <a:spcPts val="0"/>
              </a:spcBef>
              <a:spcAft>
                <a:spcPts val="0"/>
              </a:spcAft>
              <a:buClr>
                <a:srgbClr val="541C1D"/>
              </a:buClr>
              <a:buSzPts val="1600"/>
              <a:buNone/>
              <a:defRPr sz="1600">
                <a:solidFill>
                  <a:srgbClr val="541C1D"/>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
    <p:spTree>
      <p:nvGrpSpPr>
        <p:cNvPr id="82" name="Shape 82"/>
        <p:cNvGrpSpPr/>
        <p:nvPr/>
      </p:nvGrpSpPr>
      <p:grpSpPr>
        <a:xfrm>
          <a:off x="0" y="0"/>
          <a:ext cx="0" cy="0"/>
          <a:chOff x="0" y="0"/>
          <a:chExt cx="0" cy="0"/>
        </a:xfrm>
      </p:grpSpPr>
      <p:sp>
        <p:nvSpPr>
          <p:cNvPr id="83" name="Google Shape;83;p160"/>
          <p:cNvSpPr txBox="1"/>
          <p:nvPr>
            <p:ph type="title"/>
          </p:nvPr>
        </p:nvSpPr>
        <p:spPr>
          <a:xfrm>
            <a:off x="719750" y="1159200"/>
            <a:ext cx="4664400" cy="159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60"/>
          <p:cNvSpPr txBox="1"/>
          <p:nvPr>
            <p:ph idx="1" type="subTitle"/>
          </p:nvPr>
        </p:nvSpPr>
        <p:spPr>
          <a:xfrm flipH="1">
            <a:off x="719750" y="2840325"/>
            <a:ext cx="6657600" cy="193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sz="1400"/>
            </a:lvl1pPr>
            <a:lvl2pPr lvl="1" algn="ctr">
              <a:lnSpc>
                <a:spcPct val="100000"/>
              </a:lnSpc>
              <a:spcBef>
                <a:spcPts val="0"/>
              </a:spcBef>
              <a:spcAft>
                <a:spcPts val="0"/>
              </a:spcAft>
              <a:buSzPts val="1600"/>
              <a:buFont typeface="Nunito Light"/>
              <a:buChar char="○"/>
              <a:defRPr sz="1000"/>
            </a:lvl2pPr>
            <a:lvl3pPr lvl="2" algn="ctr">
              <a:lnSpc>
                <a:spcPct val="100000"/>
              </a:lnSpc>
              <a:spcBef>
                <a:spcPts val="0"/>
              </a:spcBef>
              <a:spcAft>
                <a:spcPts val="0"/>
              </a:spcAft>
              <a:buSzPts val="1500"/>
              <a:buFont typeface="Nunito Light"/>
              <a:buChar char="■"/>
              <a:defRPr sz="1000"/>
            </a:lvl3pPr>
            <a:lvl4pPr lvl="3" algn="ctr">
              <a:lnSpc>
                <a:spcPct val="100000"/>
              </a:lnSpc>
              <a:spcBef>
                <a:spcPts val="0"/>
              </a:spcBef>
              <a:spcAft>
                <a:spcPts val="0"/>
              </a:spcAft>
              <a:buSzPts val="1500"/>
              <a:buFont typeface="Nunito Light"/>
              <a:buChar char="●"/>
              <a:defRPr sz="1000"/>
            </a:lvl4pPr>
            <a:lvl5pPr lvl="4" algn="ctr">
              <a:lnSpc>
                <a:spcPct val="100000"/>
              </a:lnSpc>
              <a:spcBef>
                <a:spcPts val="0"/>
              </a:spcBef>
              <a:spcAft>
                <a:spcPts val="0"/>
              </a:spcAft>
              <a:buSzPts val="1400"/>
              <a:buFont typeface="Nunito Light"/>
              <a:buChar char="○"/>
              <a:defRPr sz="1000"/>
            </a:lvl5pPr>
            <a:lvl6pPr lvl="5" algn="ctr">
              <a:lnSpc>
                <a:spcPct val="100000"/>
              </a:lnSpc>
              <a:spcBef>
                <a:spcPts val="0"/>
              </a:spcBef>
              <a:spcAft>
                <a:spcPts val="0"/>
              </a:spcAft>
              <a:buSzPts val="1400"/>
              <a:buFont typeface="Nunito Light"/>
              <a:buChar char="■"/>
              <a:defRPr sz="1000"/>
            </a:lvl6pPr>
            <a:lvl7pPr lvl="6" algn="ctr">
              <a:lnSpc>
                <a:spcPct val="100000"/>
              </a:lnSpc>
              <a:spcBef>
                <a:spcPts val="0"/>
              </a:spcBef>
              <a:spcAft>
                <a:spcPts val="0"/>
              </a:spcAft>
              <a:buSzPts val="1300"/>
              <a:buFont typeface="Nunito Light"/>
              <a:buChar char="●"/>
              <a:defRPr sz="1000"/>
            </a:lvl7pPr>
            <a:lvl8pPr lvl="7" algn="ctr">
              <a:lnSpc>
                <a:spcPct val="100000"/>
              </a:lnSpc>
              <a:spcBef>
                <a:spcPts val="0"/>
              </a:spcBef>
              <a:spcAft>
                <a:spcPts val="0"/>
              </a:spcAft>
              <a:buSzPts val="1300"/>
              <a:buFont typeface="Nunito Light"/>
              <a:buChar char="○"/>
              <a:defRPr sz="1000"/>
            </a:lvl8pPr>
            <a:lvl9pPr lvl="8" algn="ctr">
              <a:lnSpc>
                <a:spcPct val="100000"/>
              </a:lnSpc>
              <a:spcBef>
                <a:spcPts val="0"/>
              </a:spcBef>
              <a:spcAft>
                <a:spcPts val="0"/>
              </a:spcAft>
              <a:buSzPts val="1200"/>
              <a:buFont typeface="Nunito Light"/>
              <a:buChar char="■"/>
              <a:defRPr sz="1000"/>
            </a:lvl9pPr>
          </a:lstStyle>
          <a:p/>
        </p:txBody>
      </p:sp>
      <p:sp>
        <p:nvSpPr>
          <p:cNvPr id="85" name="Google Shape;85;p160"/>
          <p:cNvSpPr/>
          <p:nvPr/>
        </p:nvSpPr>
        <p:spPr>
          <a:xfrm flipH="1" rot="10800000">
            <a:off x="4931991" y="12"/>
            <a:ext cx="4212025" cy="5143476"/>
          </a:xfrm>
          <a:custGeom>
            <a:rect b="b" l="l" r="r" t="t"/>
            <a:pathLst>
              <a:path extrusionOk="0" h="47931" w="39251">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0"/>
          <p:cNvSpPr/>
          <p:nvPr/>
        </p:nvSpPr>
        <p:spPr>
          <a:xfrm flipH="1" rot="10800000">
            <a:off x="5490175" y="2835719"/>
            <a:ext cx="3653843" cy="2307781"/>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61"/>
          <p:cNvSpPr/>
          <p:nvPr/>
        </p:nvSpPr>
        <p:spPr>
          <a:xfrm>
            <a:off x="3645498" y="18163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89" name="Google Shape;89;p161"/>
          <p:cNvSpPr/>
          <p:nvPr/>
        </p:nvSpPr>
        <p:spPr>
          <a:xfrm rot="10800000">
            <a:off x="6304698" y="1196133"/>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90" name="Google Shape;90;p161"/>
          <p:cNvSpPr/>
          <p:nvPr/>
        </p:nvSpPr>
        <p:spPr>
          <a:xfrm flipH="1" rot="5400000">
            <a:off x="5693572" y="1695845"/>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1"/>
          <p:cNvSpPr/>
          <p:nvPr/>
        </p:nvSpPr>
        <p:spPr>
          <a:xfrm flipH="1" rot="10800000">
            <a:off x="0" y="3098847"/>
            <a:ext cx="5659150" cy="2044653"/>
          </a:xfrm>
          <a:custGeom>
            <a:rect b="b" l="l" r="r" t="t"/>
            <a:pathLst>
              <a:path extrusionOk="0" h="22371" w="61918">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1"/>
          <p:cNvSpPr txBox="1"/>
          <p:nvPr>
            <p:ph type="title"/>
          </p:nvPr>
        </p:nvSpPr>
        <p:spPr>
          <a:xfrm>
            <a:off x="719775" y="1518200"/>
            <a:ext cx="6634200" cy="18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161"/>
          <p:cNvSpPr txBox="1"/>
          <p:nvPr>
            <p:ph idx="1" type="subTitle"/>
          </p:nvPr>
        </p:nvSpPr>
        <p:spPr>
          <a:xfrm>
            <a:off x="719750" y="3556450"/>
            <a:ext cx="27681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161"/>
          <p:cNvSpPr txBox="1"/>
          <p:nvPr>
            <p:ph idx="2" type="title"/>
          </p:nvPr>
        </p:nvSpPr>
        <p:spPr>
          <a:xfrm flipH="1">
            <a:off x="719775" y="630627"/>
            <a:ext cx="2304300" cy="11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162"/>
          <p:cNvSpPr/>
          <p:nvPr/>
        </p:nvSpPr>
        <p:spPr>
          <a:xfrm rot="10800000">
            <a:off x="5893466" y="1435759"/>
            <a:ext cx="3250534" cy="3707741"/>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2"/>
          <p:cNvSpPr/>
          <p:nvPr/>
        </p:nvSpPr>
        <p:spPr>
          <a:xfrm rot="-5400000">
            <a:off x="6808691"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2"/>
          <p:cNvSpPr/>
          <p:nvPr/>
        </p:nvSpPr>
        <p:spPr>
          <a:xfrm>
            <a:off x="6101100" y="259453"/>
            <a:ext cx="870623" cy="622934"/>
          </a:xfrm>
          <a:custGeom>
            <a:rect b="b" l="l" r="r" t="t"/>
            <a:pathLst>
              <a:path extrusionOk="0" h="12087" w="16893">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99" name="Google Shape;99;p162"/>
          <p:cNvSpPr/>
          <p:nvPr/>
        </p:nvSpPr>
        <p:spPr>
          <a:xfrm flipH="1" rot="-5400000">
            <a:off x="-1695830" y="1693257"/>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62"/>
          <p:cNvSpPr txBox="1"/>
          <p:nvPr>
            <p:ph type="ctrTitle"/>
          </p:nvPr>
        </p:nvSpPr>
        <p:spPr>
          <a:xfrm flipH="1">
            <a:off x="888725" y="2934650"/>
            <a:ext cx="32895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1" name="Google Shape;101;p162"/>
          <p:cNvSpPr txBox="1"/>
          <p:nvPr>
            <p:ph idx="1" type="subTitle"/>
          </p:nvPr>
        </p:nvSpPr>
        <p:spPr>
          <a:xfrm flipH="1">
            <a:off x="888702" y="3512450"/>
            <a:ext cx="32895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2" name="Google Shape;102;p162"/>
          <p:cNvSpPr txBox="1"/>
          <p:nvPr>
            <p:ph idx="2" type="ctrTitle"/>
          </p:nvPr>
        </p:nvSpPr>
        <p:spPr>
          <a:xfrm flipH="1">
            <a:off x="5066581" y="2934638"/>
            <a:ext cx="31887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3" name="Google Shape;103;p162"/>
          <p:cNvSpPr txBox="1"/>
          <p:nvPr>
            <p:ph idx="3" type="subTitle"/>
          </p:nvPr>
        </p:nvSpPr>
        <p:spPr>
          <a:xfrm flipH="1">
            <a:off x="5066589" y="3512450"/>
            <a:ext cx="3188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4" name="Google Shape;104;p162"/>
          <p:cNvSpPr txBox="1"/>
          <p:nvPr>
            <p:ph idx="4"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
    <p:spTree>
      <p:nvGrpSpPr>
        <p:cNvPr id="105" name="Shape 105"/>
        <p:cNvGrpSpPr/>
        <p:nvPr/>
      </p:nvGrpSpPr>
      <p:grpSpPr>
        <a:xfrm>
          <a:off x="0" y="0"/>
          <a:ext cx="0" cy="0"/>
          <a:chOff x="0" y="0"/>
          <a:chExt cx="0" cy="0"/>
        </a:xfrm>
      </p:grpSpPr>
      <p:sp>
        <p:nvSpPr>
          <p:cNvPr id="106" name="Google Shape;106;p163"/>
          <p:cNvSpPr/>
          <p:nvPr/>
        </p:nvSpPr>
        <p:spPr>
          <a:xfrm flipH="1" rot="5400000">
            <a:off x="24840"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3"/>
          <p:cNvSpPr/>
          <p:nvPr/>
        </p:nvSpPr>
        <p:spPr>
          <a:xfrm flipH="1" rot="5400000">
            <a:off x="5902170" y="1897985"/>
            <a:ext cx="3032226" cy="3458727"/>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3"/>
          <p:cNvSpPr txBox="1"/>
          <p:nvPr>
            <p:ph type="ctrTitle"/>
          </p:nvPr>
        </p:nvSpPr>
        <p:spPr>
          <a:xfrm flipH="1">
            <a:off x="1140763"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 name="Google Shape;109;p163"/>
          <p:cNvSpPr txBox="1"/>
          <p:nvPr>
            <p:ph idx="1" type="subTitle"/>
          </p:nvPr>
        </p:nvSpPr>
        <p:spPr>
          <a:xfrm flipH="1">
            <a:off x="1140746"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0" name="Google Shape;110;p163"/>
          <p:cNvSpPr txBox="1"/>
          <p:nvPr>
            <p:ph idx="2" type="ctrTitle"/>
          </p:nvPr>
        </p:nvSpPr>
        <p:spPr>
          <a:xfrm flipH="1">
            <a:off x="3547763"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1" name="Google Shape;111;p163"/>
          <p:cNvSpPr txBox="1"/>
          <p:nvPr>
            <p:ph idx="3" type="subTitle"/>
          </p:nvPr>
        </p:nvSpPr>
        <p:spPr>
          <a:xfrm flipH="1">
            <a:off x="3547742"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2" name="Google Shape;112;p163"/>
          <p:cNvSpPr txBox="1"/>
          <p:nvPr>
            <p:ph idx="4" type="ctrTitle"/>
          </p:nvPr>
        </p:nvSpPr>
        <p:spPr>
          <a:xfrm flipH="1">
            <a:off x="5954801"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3" name="Google Shape;113;p163"/>
          <p:cNvSpPr txBox="1"/>
          <p:nvPr>
            <p:ph idx="5" type="subTitle"/>
          </p:nvPr>
        </p:nvSpPr>
        <p:spPr>
          <a:xfrm flipH="1">
            <a:off x="5954775"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14" name="Google Shape;114;p163"/>
          <p:cNvSpPr txBox="1"/>
          <p:nvPr>
            <p:ph idx="6"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
    <p:spTree>
      <p:nvGrpSpPr>
        <p:cNvPr id="115" name="Shape 115"/>
        <p:cNvGrpSpPr/>
        <p:nvPr/>
      </p:nvGrpSpPr>
      <p:grpSpPr>
        <a:xfrm>
          <a:off x="0" y="0"/>
          <a:ext cx="0" cy="0"/>
          <a:chOff x="0" y="0"/>
          <a:chExt cx="0" cy="0"/>
        </a:xfrm>
      </p:grpSpPr>
      <p:sp>
        <p:nvSpPr>
          <p:cNvPr id="116" name="Google Shape;116;p164"/>
          <p:cNvSpPr/>
          <p:nvPr/>
        </p:nvSpPr>
        <p:spPr>
          <a:xfrm rot="-5400000">
            <a:off x="-1019018" y="3311041"/>
            <a:ext cx="2851474" cy="813444"/>
          </a:xfrm>
          <a:custGeom>
            <a:rect b="b" l="l" r="r" t="t"/>
            <a:pathLst>
              <a:path extrusionOk="0" h="17023" w="59673">
                <a:moveTo>
                  <a:pt x="1" y="0"/>
                </a:moveTo>
                <a:lnTo>
                  <a:pt x="1" y="10300"/>
                </a:lnTo>
                <a:cubicBezTo>
                  <a:pt x="1816" y="14963"/>
                  <a:pt x="5927" y="17022"/>
                  <a:pt x="10137" y="17022"/>
                </a:cubicBezTo>
                <a:cubicBezTo>
                  <a:pt x="13923" y="17022"/>
                  <a:pt x="17789" y="15356"/>
                  <a:pt x="20137" y="12420"/>
                </a:cubicBezTo>
                <a:cubicBezTo>
                  <a:pt x="23652" y="8026"/>
                  <a:pt x="27201" y="4744"/>
                  <a:pt x="32830" y="4744"/>
                </a:cubicBezTo>
                <a:cubicBezTo>
                  <a:pt x="34252" y="4744"/>
                  <a:pt x="35808" y="4954"/>
                  <a:pt x="37529" y="5408"/>
                </a:cubicBezTo>
                <a:cubicBezTo>
                  <a:pt x="43485" y="6981"/>
                  <a:pt x="47292" y="8462"/>
                  <a:pt x="50664" y="8462"/>
                </a:cubicBezTo>
                <a:cubicBezTo>
                  <a:pt x="52120" y="8462"/>
                  <a:pt x="53496" y="8186"/>
                  <a:pt x="54928" y="7521"/>
                </a:cubicBezTo>
                <a:cubicBezTo>
                  <a:pt x="59672" y="5314"/>
                  <a:pt x="59672" y="0"/>
                  <a:pt x="59672"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4"/>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164"/>
          <p:cNvSpPr txBox="1"/>
          <p:nvPr>
            <p:ph idx="2" type="title"/>
          </p:nvPr>
        </p:nvSpPr>
        <p:spPr>
          <a:xfrm>
            <a:off x="1170501"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9" name="Google Shape;119;p164"/>
          <p:cNvSpPr txBox="1"/>
          <p:nvPr>
            <p:ph idx="1" type="subTitle"/>
          </p:nvPr>
        </p:nvSpPr>
        <p:spPr>
          <a:xfrm>
            <a:off x="913025" y="240777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120" name="Google Shape;120;p164"/>
          <p:cNvSpPr txBox="1"/>
          <p:nvPr>
            <p:ph idx="3" type="title"/>
          </p:nvPr>
        </p:nvSpPr>
        <p:spPr>
          <a:xfrm>
            <a:off x="6131126"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1" name="Google Shape;121;p164"/>
          <p:cNvSpPr txBox="1"/>
          <p:nvPr>
            <p:ph idx="4" type="subTitle"/>
          </p:nvPr>
        </p:nvSpPr>
        <p:spPr>
          <a:xfrm>
            <a:off x="5934350" y="2407775"/>
            <a:ext cx="223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122" name="Google Shape;122;p164"/>
          <p:cNvSpPr txBox="1"/>
          <p:nvPr>
            <p:ph idx="5" type="title"/>
          </p:nvPr>
        </p:nvSpPr>
        <p:spPr>
          <a:xfrm>
            <a:off x="3652288" y="3022385"/>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3" name="Google Shape;123;p164"/>
          <p:cNvSpPr txBox="1"/>
          <p:nvPr>
            <p:ph idx="6" type="subTitle"/>
          </p:nvPr>
        </p:nvSpPr>
        <p:spPr>
          <a:xfrm>
            <a:off x="3394017"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124" name="Google Shape;124;p164"/>
          <p:cNvSpPr txBox="1"/>
          <p:nvPr>
            <p:ph idx="7" type="title"/>
          </p:nvPr>
        </p:nvSpPr>
        <p:spPr>
          <a:xfrm>
            <a:off x="3651738"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5" name="Google Shape;125;p164"/>
          <p:cNvSpPr txBox="1"/>
          <p:nvPr>
            <p:ph idx="8" type="subTitle"/>
          </p:nvPr>
        </p:nvSpPr>
        <p:spPr>
          <a:xfrm>
            <a:off x="3394338" y="240777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126" name="Google Shape;126;p164"/>
          <p:cNvSpPr txBox="1"/>
          <p:nvPr>
            <p:ph idx="9" type="title"/>
          </p:nvPr>
        </p:nvSpPr>
        <p:spPr>
          <a:xfrm>
            <a:off x="1169738" y="3022385"/>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7" name="Google Shape;127;p164"/>
          <p:cNvSpPr txBox="1"/>
          <p:nvPr>
            <p:ph idx="13" type="subTitle"/>
          </p:nvPr>
        </p:nvSpPr>
        <p:spPr>
          <a:xfrm>
            <a:off x="912225"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128" name="Google Shape;128;p164"/>
          <p:cNvSpPr txBox="1"/>
          <p:nvPr>
            <p:ph idx="14" type="title"/>
          </p:nvPr>
        </p:nvSpPr>
        <p:spPr>
          <a:xfrm>
            <a:off x="6329600" y="3022388"/>
            <a:ext cx="14463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9" name="Google Shape;129;p164"/>
          <p:cNvSpPr txBox="1"/>
          <p:nvPr>
            <p:ph idx="15" type="subTitle"/>
          </p:nvPr>
        </p:nvSpPr>
        <p:spPr>
          <a:xfrm>
            <a:off x="5875671"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165"/>
          <p:cNvSpPr/>
          <p:nvPr/>
        </p:nvSpPr>
        <p:spPr>
          <a:xfrm flipH="1" rot="5400000">
            <a:off x="5693572" y="1695845"/>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5"/>
          <p:cNvSpPr/>
          <p:nvPr/>
        </p:nvSpPr>
        <p:spPr>
          <a:xfrm flipH="1">
            <a:off x="19" y="0"/>
            <a:ext cx="4212025" cy="5143476"/>
          </a:xfrm>
          <a:custGeom>
            <a:rect b="b" l="l" r="r" t="t"/>
            <a:pathLst>
              <a:path extrusionOk="0" h="47931" w="39251">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5"/>
          <p:cNvSpPr/>
          <p:nvPr/>
        </p:nvSpPr>
        <p:spPr>
          <a:xfrm rot="10800000">
            <a:off x="6304698" y="1196133"/>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4" name="Google Shape;134;p165"/>
          <p:cNvSpPr txBox="1"/>
          <p:nvPr>
            <p:ph type="title"/>
          </p:nvPr>
        </p:nvSpPr>
        <p:spPr>
          <a:xfrm>
            <a:off x="4654150" y="1524362"/>
            <a:ext cx="3770100" cy="182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5" name="Google Shape;135;p165"/>
          <p:cNvSpPr txBox="1"/>
          <p:nvPr>
            <p:ph idx="1" type="subTitle"/>
          </p:nvPr>
        </p:nvSpPr>
        <p:spPr>
          <a:xfrm>
            <a:off x="5656150" y="3556450"/>
            <a:ext cx="2768100" cy="469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6" name="Google Shape;136;p165"/>
          <p:cNvSpPr txBox="1"/>
          <p:nvPr>
            <p:ph idx="2" type="title"/>
          </p:nvPr>
        </p:nvSpPr>
        <p:spPr>
          <a:xfrm flipH="1">
            <a:off x="6119950" y="636787"/>
            <a:ext cx="2304300" cy="113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p:txBody>
      </p:sp>
      <p:sp>
        <p:nvSpPr>
          <p:cNvPr id="137" name="Google Shape;137;p165"/>
          <p:cNvSpPr/>
          <p:nvPr/>
        </p:nvSpPr>
        <p:spPr>
          <a:xfrm>
            <a:off x="3645498" y="18163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66"/>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0" name="Google Shape;140;p166"/>
          <p:cNvSpPr/>
          <p:nvPr/>
        </p:nvSpPr>
        <p:spPr>
          <a:xfrm>
            <a:off x="7623550" y="0"/>
            <a:ext cx="1520413" cy="960299"/>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TITLE_ONLY_1">
    <p:spTree>
      <p:nvGrpSpPr>
        <p:cNvPr id="141" name="Shape 141"/>
        <p:cNvGrpSpPr/>
        <p:nvPr/>
      </p:nvGrpSpPr>
      <p:grpSpPr>
        <a:xfrm>
          <a:off x="0" y="0"/>
          <a:ext cx="0" cy="0"/>
          <a:chOff x="0" y="0"/>
          <a:chExt cx="0" cy="0"/>
        </a:xfrm>
      </p:grpSpPr>
      <p:sp>
        <p:nvSpPr>
          <p:cNvPr id="142" name="Google Shape;142;p167"/>
          <p:cNvSpPr/>
          <p:nvPr/>
        </p:nvSpPr>
        <p:spPr>
          <a:xfrm>
            <a:off x="7239778" y="3190802"/>
            <a:ext cx="1904227" cy="1945172"/>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7"/>
          <p:cNvSpPr/>
          <p:nvPr/>
        </p:nvSpPr>
        <p:spPr>
          <a:xfrm>
            <a:off x="0" y="0"/>
            <a:ext cx="2675012" cy="966483"/>
          </a:xfrm>
          <a:custGeom>
            <a:rect b="b" l="l" r="r" t="t"/>
            <a:pathLst>
              <a:path extrusionOk="0" h="22371" w="61918">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7"/>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1_1">
    <p:spTree>
      <p:nvGrpSpPr>
        <p:cNvPr id="145" name="Shape 145"/>
        <p:cNvGrpSpPr/>
        <p:nvPr/>
      </p:nvGrpSpPr>
      <p:grpSpPr>
        <a:xfrm>
          <a:off x="0" y="0"/>
          <a:ext cx="0" cy="0"/>
          <a:chOff x="0" y="0"/>
          <a:chExt cx="0" cy="0"/>
        </a:xfrm>
      </p:grpSpPr>
      <p:sp>
        <p:nvSpPr>
          <p:cNvPr id="146" name="Google Shape;146;p168"/>
          <p:cNvSpPr/>
          <p:nvPr/>
        </p:nvSpPr>
        <p:spPr>
          <a:xfrm>
            <a:off x="4096400" y="0"/>
            <a:ext cx="5051471" cy="1722297"/>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68"/>
          <p:cNvSpPr/>
          <p:nvPr/>
        </p:nvSpPr>
        <p:spPr>
          <a:xfrm flipH="1">
            <a:off x="4" y="3707376"/>
            <a:ext cx="1327392" cy="1436105"/>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68"/>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1_1_1">
    <p:spTree>
      <p:nvGrpSpPr>
        <p:cNvPr id="149" name="Shape 149"/>
        <p:cNvGrpSpPr/>
        <p:nvPr/>
      </p:nvGrpSpPr>
      <p:grpSpPr>
        <a:xfrm>
          <a:off x="0" y="0"/>
          <a:ext cx="0" cy="0"/>
          <a:chOff x="0" y="0"/>
          <a:chExt cx="0" cy="0"/>
        </a:xfrm>
      </p:grpSpPr>
      <p:sp>
        <p:nvSpPr>
          <p:cNvPr id="150" name="Google Shape;150;p169"/>
          <p:cNvSpPr/>
          <p:nvPr/>
        </p:nvSpPr>
        <p:spPr>
          <a:xfrm flipH="1" rot="5400000">
            <a:off x="19026" y="-25799"/>
            <a:ext cx="1401457" cy="1431591"/>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9"/>
          <p:cNvSpPr/>
          <p:nvPr/>
        </p:nvSpPr>
        <p:spPr>
          <a:xfrm flipH="1" rot="10800000">
            <a:off x="6891026" y="3720503"/>
            <a:ext cx="2252989" cy="1422997"/>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9"/>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4">
  <p:cSld name="TITLE_ONLY_1_1_1_1">
    <p:spTree>
      <p:nvGrpSpPr>
        <p:cNvPr id="153" name="Shape 153"/>
        <p:cNvGrpSpPr/>
        <p:nvPr/>
      </p:nvGrpSpPr>
      <p:grpSpPr>
        <a:xfrm>
          <a:off x="0" y="0"/>
          <a:ext cx="0" cy="0"/>
          <a:chOff x="0" y="0"/>
          <a:chExt cx="0" cy="0"/>
        </a:xfrm>
      </p:grpSpPr>
      <p:sp>
        <p:nvSpPr>
          <p:cNvPr id="154" name="Google Shape;154;p170"/>
          <p:cNvSpPr/>
          <p:nvPr/>
        </p:nvSpPr>
        <p:spPr>
          <a:xfrm rot="10800000">
            <a:off x="7" y="3993653"/>
            <a:ext cx="1135943" cy="1149847"/>
          </a:xfrm>
          <a:custGeom>
            <a:rect b="b" l="l" r="r" t="t"/>
            <a:pathLst>
              <a:path extrusionOk="0" h="38373" w="37909">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0"/>
          <p:cNvSpPr/>
          <p:nvPr/>
        </p:nvSpPr>
        <p:spPr>
          <a:xfrm rot="-5400000">
            <a:off x="5702519" y="1702008"/>
            <a:ext cx="5160623" cy="1722361"/>
          </a:xfrm>
          <a:custGeom>
            <a:rect b="b" l="l" r="r" t="t"/>
            <a:pathLst>
              <a:path extrusionOk="0" h="23995" w="71895">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0"/>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5">
  <p:cSld name="TITLE_ONLY_1_1_1_1_1">
    <p:spTree>
      <p:nvGrpSpPr>
        <p:cNvPr id="157" name="Shape 157"/>
        <p:cNvGrpSpPr/>
        <p:nvPr/>
      </p:nvGrpSpPr>
      <p:grpSpPr>
        <a:xfrm>
          <a:off x="0" y="0"/>
          <a:ext cx="0" cy="0"/>
          <a:chOff x="0" y="0"/>
          <a:chExt cx="0" cy="0"/>
        </a:xfrm>
      </p:grpSpPr>
      <p:sp>
        <p:nvSpPr>
          <p:cNvPr id="158" name="Google Shape;158;p171"/>
          <p:cNvSpPr/>
          <p:nvPr/>
        </p:nvSpPr>
        <p:spPr>
          <a:xfrm>
            <a:off x="7105950" y="2086750"/>
            <a:ext cx="2037963" cy="3056755"/>
          </a:xfrm>
          <a:custGeom>
            <a:rect b="b" l="l" r="r" t="t"/>
            <a:pathLst>
              <a:path extrusionOk="0" h="24210" w="16141">
                <a:moveTo>
                  <a:pt x="16141" y="0"/>
                </a:moveTo>
                <a:cubicBezTo>
                  <a:pt x="5570" y="1350"/>
                  <a:pt x="0" y="9861"/>
                  <a:pt x="1321" y="19259"/>
                </a:cubicBezTo>
                <a:cubicBezTo>
                  <a:pt x="1729" y="21075"/>
                  <a:pt x="2351" y="22723"/>
                  <a:pt x="3145" y="24209"/>
                </a:cubicBezTo>
                <a:lnTo>
                  <a:pt x="16141" y="24209"/>
                </a:lnTo>
                <a:lnTo>
                  <a:pt x="16141"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1"/>
          <p:cNvSpPr/>
          <p:nvPr/>
        </p:nvSpPr>
        <p:spPr>
          <a:xfrm rot="5400000">
            <a:off x="-1719131" y="1702008"/>
            <a:ext cx="5160623" cy="1722361"/>
          </a:xfrm>
          <a:custGeom>
            <a:rect b="b" l="l" r="r" t="t"/>
            <a:pathLst>
              <a:path extrusionOk="0" h="23995" w="71895">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1"/>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6">
  <p:cSld name="TITLE_ONLY_1_1_1_1_1_1">
    <p:spTree>
      <p:nvGrpSpPr>
        <p:cNvPr id="161" name="Shape 161"/>
        <p:cNvGrpSpPr/>
        <p:nvPr/>
      </p:nvGrpSpPr>
      <p:grpSpPr>
        <a:xfrm>
          <a:off x="0" y="0"/>
          <a:ext cx="0" cy="0"/>
          <a:chOff x="0" y="0"/>
          <a:chExt cx="0" cy="0"/>
        </a:xfrm>
      </p:grpSpPr>
      <p:sp>
        <p:nvSpPr>
          <p:cNvPr id="162" name="Google Shape;162;p172"/>
          <p:cNvSpPr/>
          <p:nvPr/>
        </p:nvSpPr>
        <p:spPr>
          <a:xfrm>
            <a:off x="13" y="1125875"/>
            <a:ext cx="9144070" cy="4017631"/>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2"/>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7">
  <p:cSld name="TITLE_ONLY_1_1_1_1_1_1_1">
    <p:spTree>
      <p:nvGrpSpPr>
        <p:cNvPr id="164" name="Shape 164"/>
        <p:cNvGrpSpPr/>
        <p:nvPr/>
      </p:nvGrpSpPr>
      <p:grpSpPr>
        <a:xfrm>
          <a:off x="0" y="0"/>
          <a:ext cx="0" cy="0"/>
          <a:chOff x="0" y="0"/>
          <a:chExt cx="0" cy="0"/>
        </a:xfrm>
      </p:grpSpPr>
      <p:sp>
        <p:nvSpPr>
          <p:cNvPr id="165" name="Google Shape;165;p173"/>
          <p:cNvSpPr/>
          <p:nvPr/>
        </p:nvSpPr>
        <p:spPr>
          <a:xfrm>
            <a:off x="0" y="1171175"/>
            <a:ext cx="2299013" cy="3972304"/>
          </a:xfrm>
          <a:custGeom>
            <a:rect b="b" l="l" r="r" t="t"/>
            <a:pathLst>
              <a:path extrusionOk="0" h="31545" w="18257">
                <a:moveTo>
                  <a:pt x="0" y="1"/>
                </a:moveTo>
                <a:lnTo>
                  <a:pt x="0" y="31544"/>
                </a:lnTo>
                <a:lnTo>
                  <a:pt x="15474" y="31544"/>
                </a:lnTo>
                <a:cubicBezTo>
                  <a:pt x="18257" y="20749"/>
                  <a:pt x="16110" y="7817"/>
                  <a:pt x="7588" y="2594"/>
                </a:cubicBezTo>
                <a:cubicBezTo>
                  <a:pt x="4801" y="886"/>
                  <a:pt x="2303" y="106"/>
                  <a:pt x="0"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73"/>
          <p:cNvSpPr/>
          <p:nvPr/>
        </p:nvSpPr>
        <p:spPr>
          <a:xfrm rot="-5400000">
            <a:off x="8051650" y="-137775"/>
            <a:ext cx="954575" cy="1230100"/>
          </a:xfrm>
          <a:custGeom>
            <a:rect b="b" l="l" r="r" t="t"/>
            <a:pathLst>
              <a:path extrusionOk="0" h="49204" w="38183">
                <a:moveTo>
                  <a:pt x="38183" y="1"/>
                </a:moveTo>
                <a:cubicBezTo>
                  <a:pt x="18795" y="4415"/>
                  <a:pt x="3662" y="20067"/>
                  <a:pt x="637" y="39965"/>
                </a:cubicBezTo>
                <a:cubicBezTo>
                  <a:pt x="155" y="43127"/>
                  <a:pt x="1" y="46234"/>
                  <a:pt x="138" y="49203"/>
                </a:cubicBezTo>
                <a:lnTo>
                  <a:pt x="38183" y="49203"/>
                </a:lnTo>
                <a:lnTo>
                  <a:pt x="38183" y="1"/>
                </a:ln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3"/>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8">
  <p:cSld name="TITLE_ONLY_1_1_1_1_1_1_1_1">
    <p:spTree>
      <p:nvGrpSpPr>
        <p:cNvPr id="168" name="Shape 168"/>
        <p:cNvGrpSpPr/>
        <p:nvPr/>
      </p:nvGrpSpPr>
      <p:grpSpPr>
        <a:xfrm>
          <a:off x="0" y="0"/>
          <a:ext cx="0" cy="0"/>
          <a:chOff x="0" y="0"/>
          <a:chExt cx="0" cy="0"/>
        </a:xfrm>
      </p:grpSpPr>
      <p:sp>
        <p:nvSpPr>
          <p:cNvPr id="169" name="Google Shape;169;p174"/>
          <p:cNvSpPr/>
          <p:nvPr/>
        </p:nvSpPr>
        <p:spPr>
          <a:xfrm flipH="1" rot="10800000">
            <a:off x="8196275" y="4184175"/>
            <a:ext cx="947725" cy="959325"/>
          </a:xfrm>
          <a:custGeom>
            <a:rect b="b" l="l" r="r" t="t"/>
            <a:pathLst>
              <a:path extrusionOk="0" h="38373" w="37909">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4"/>
          <p:cNvSpPr/>
          <p:nvPr/>
        </p:nvSpPr>
        <p:spPr>
          <a:xfrm rot="-5400000">
            <a:off x="-175200" y="175200"/>
            <a:ext cx="951150" cy="600750"/>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74"/>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2" name="Shape 172"/>
        <p:cNvGrpSpPr/>
        <p:nvPr/>
      </p:nvGrpSpPr>
      <p:grpSpPr>
        <a:xfrm>
          <a:off x="0" y="0"/>
          <a:ext cx="0" cy="0"/>
          <a:chOff x="0" y="0"/>
          <a:chExt cx="0" cy="0"/>
        </a:xfrm>
      </p:grpSpPr>
      <p:sp>
        <p:nvSpPr>
          <p:cNvPr id="173" name="Google Shape;173;p175"/>
          <p:cNvSpPr/>
          <p:nvPr/>
        </p:nvSpPr>
        <p:spPr>
          <a:xfrm>
            <a:off x="4528424" y="2063522"/>
            <a:ext cx="2961886" cy="2178058"/>
          </a:xfrm>
          <a:custGeom>
            <a:rect b="b" l="l" r="r" t="t"/>
            <a:pathLst>
              <a:path extrusionOk="0" h="12132" w="16498">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5"/>
          <p:cNvSpPr/>
          <p:nvPr/>
        </p:nvSpPr>
        <p:spPr>
          <a:xfrm flipH="1" rot="5400000">
            <a:off x="6714033" y="2713533"/>
            <a:ext cx="2270301" cy="2589632"/>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5"/>
          <p:cNvSpPr/>
          <p:nvPr/>
        </p:nvSpPr>
        <p:spPr>
          <a:xfrm flipH="1" rot="10800000">
            <a:off x="0" y="4168375"/>
            <a:ext cx="1265300" cy="975125"/>
          </a:xfrm>
          <a:custGeom>
            <a:rect b="b" l="l" r="r" t="t"/>
            <a:pathLst>
              <a:path extrusionOk="0" h="39005" w="50612">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7" name="Google Shape;177;p17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a:lvl1pPr>
            <a:lvl2pPr indent="-304800" lvl="1" marL="914400" algn="ctr">
              <a:lnSpc>
                <a:spcPct val="115000"/>
              </a:lnSpc>
              <a:spcBef>
                <a:spcPts val="1600"/>
              </a:spcBef>
              <a:spcAft>
                <a:spcPts val="0"/>
              </a:spcAft>
              <a:buSzPts val="1200"/>
              <a:buChar char="○"/>
              <a:defRPr/>
            </a:lvl2pPr>
            <a:lvl3pPr indent="-304800" lvl="2" marL="1371600" algn="ctr">
              <a:lnSpc>
                <a:spcPct val="115000"/>
              </a:lnSpc>
              <a:spcBef>
                <a:spcPts val="1600"/>
              </a:spcBef>
              <a:spcAft>
                <a:spcPts val="0"/>
              </a:spcAft>
              <a:buSzPts val="1200"/>
              <a:buChar char="■"/>
              <a:defRPr/>
            </a:lvl3pPr>
            <a:lvl4pPr indent="-304800" lvl="3" marL="1828800" algn="ctr">
              <a:lnSpc>
                <a:spcPct val="115000"/>
              </a:lnSpc>
              <a:spcBef>
                <a:spcPts val="1600"/>
              </a:spcBef>
              <a:spcAft>
                <a:spcPts val="0"/>
              </a:spcAft>
              <a:buSzPts val="1200"/>
              <a:buChar char="●"/>
              <a:defRPr/>
            </a:lvl4pPr>
            <a:lvl5pPr indent="-304800" lvl="4" marL="2286000" algn="ctr">
              <a:lnSpc>
                <a:spcPct val="115000"/>
              </a:lnSpc>
              <a:spcBef>
                <a:spcPts val="1600"/>
              </a:spcBef>
              <a:spcAft>
                <a:spcPts val="0"/>
              </a:spcAft>
              <a:buSzPts val="1200"/>
              <a:buChar char="○"/>
              <a:defRPr/>
            </a:lvl5pPr>
            <a:lvl6pPr indent="-304800" lvl="5" marL="2743200" algn="ctr">
              <a:lnSpc>
                <a:spcPct val="115000"/>
              </a:lnSpc>
              <a:spcBef>
                <a:spcPts val="1600"/>
              </a:spcBef>
              <a:spcAft>
                <a:spcPts val="0"/>
              </a:spcAft>
              <a:buSzPts val="1200"/>
              <a:buChar char="■"/>
              <a:defRPr/>
            </a:lvl6pPr>
            <a:lvl7pPr indent="-304800" lvl="6" marL="3200400" algn="ctr">
              <a:lnSpc>
                <a:spcPct val="115000"/>
              </a:lnSpc>
              <a:spcBef>
                <a:spcPts val="1600"/>
              </a:spcBef>
              <a:spcAft>
                <a:spcPts val="0"/>
              </a:spcAft>
              <a:buSzPts val="1200"/>
              <a:buChar char="●"/>
              <a:defRPr/>
            </a:lvl7pPr>
            <a:lvl8pPr indent="-304800" lvl="7" marL="3657600" algn="ctr">
              <a:lnSpc>
                <a:spcPct val="115000"/>
              </a:lnSpc>
              <a:spcBef>
                <a:spcPts val="1600"/>
              </a:spcBef>
              <a:spcAft>
                <a:spcPts val="0"/>
              </a:spcAft>
              <a:buSzPts val="1200"/>
              <a:buChar char="○"/>
              <a:defRPr/>
            </a:lvl8pPr>
            <a:lvl9pPr indent="-304800" lvl="8" marL="4114800" algn="ctr">
              <a:lnSpc>
                <a:spcPct val="115000"/>
              </a:lnSpc>
              <a:spcBef>
                <a:spcPts val="1600"/>
              </a:spcBef>
              <a:spcAft>
                <a:spcPts val="160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TITLE_AND_DESCRIPTION_1_1">
    <p:spTree>
      <p:nvGrpSpPr>
        <p:cNvPr id="178" name="Shape 178"/>
        <p:cNvGrpSpPr/>
        <p:nvPr/>
      </p:nvGrpSpPr>
      <p:grpSpPr>
        <a:xfrm>
          <a:off x="0" y="0"/>
          <a:ext cx="0" cy="0"/>
          <a:chOff x="0" y="0"/>
          <a:chExt cx="0" cy="0"/>
        </a:xfrm>
      </p:grpSpPr>
      <p:sp>
        <p:nvSpPr>
          <p:cNvPr id="179" name="Google Shape;179;p176"/>
          <p:cNvSpPr/>
          <p:nvPr/>
        </p:nvSpPr>
        <p:spPr>
          <a:xfrm>
            <a:off x="0" y="2909975"/>
            <a:ext cx="2796765" cy="2241910"/>
          </a:xfrm>
          <a:custGeom>
            <a:rect b="b" l="l" r="r" t="t"/>
            <a:pathLst>
              <a:path extrusionOk="0" h="50539" w="63047">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6"/>
          <p:cNvSpPr/>
          <p:nvPr/>
        </p:nvSpPr>
        <p:spPr>
          <a:xfrm>
            <a:off x="1720951" y="1039928"/>
            <a:ext cx="1592964" cy="1171405"/>
          </a:xfrm>
          <a:custGeom>
            <a:rect b="b" l="l" r="r" t="t"/>
            <a:pathLst>
              <a:path extrusionOk="0" h="12132" w="16498">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6"/>
          <p:cNvSpPr/>
          <p:nvPr/>
        </p:nvSpPr>
        <p:spPr>
          <a:xfrm flipH="1" rot="-5400000">
            <a:off x="5432535" y="1440410"/>
            <a:ext cx="5157107" cy="2265879"/>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82" name="Google Shape;182;p176"/>
          <p:cNvSpPr txBox="1"/>
          <p:nvPr>
            <p:ph type="title"/>
          </p:nvPr>
        </p:nvSpPr>
        <p:spPr>
          <a:xfrm flipH="1">
            <a:off x="1790399" y="11380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183" name="Google Shape;183;p176"/>
          <p:cNvSpPr txBox="1"/>
          <p:nvPr>
            <p:ph idx="1" type="subTitle"/>
          </p:nvPr>
        </p:nvSpPr>
        <p:spPr>
          <a:xfrm flipH="1">
            <a:off x="1720949" y="17140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4" name="Google Shape;184;p176"/>
          <p:cNvSpPr txBox="1"/>
          <p:nvPr>
            <p:ph idx="2" type="title"/>
          </p:nvPr>
        </p:nvSpPr>
        <p:spPr>
          <a:xfrm flipH="1">
            <a:off x="5070899" y="11380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185" name="Google Shape;185;p176"/>
          <p:cNvSpPr txBox="1"/>
          <p:nvPr>
            <p:ph idx="3" type="subTitle"/>
          </p:nvPr>
        </p:nvSpPr>
        <p:spPr>
          <a:xfrm flipH="1">
            <a:off x="5001449" y="17140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6" name="Google Shape;186;p176"/>
          <p:cNvSpPr txBox="1"/>
          <p:nvPr>
            <p:ph idx="4" type="title"/>
          </p:nvPr>
        </p:nvSpPr>
        <p:spPr>
          <a:xfrm flipH="1">
            <a:off x="1790399" y="29547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187" name="Google Shape;187;p176"/>
          <p:cNvSpPr txBox="1"/>
          <p:nvPr>
            <p:ph idx="5" type="subTitle"/>
          </p:nvPr>
        </p:nvSpPr>
        <p:spPr>
          <a:xfrm flipH="1">
            <a:off x="1720949" y="35307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8" name="Google Shape;188;p176"/>
          <p:cNvSpPr txBox="1"/>
          <p:nvPr>
            <p:ph idx="6" type="title"/>
          </p:nvPr>
        </p:nvSpPr>
        <p:spPr>
          <a:xfrm flipH="1">
            <a:off x="5070899" y="29547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189" name="Google Shape;189;p176"/>
          <p:cNvSpPr txBox="1"/>
          <p:nvPr>
            <p:ph idx="7" type="subTitle"/>
          </p:nvPr>
        </p:nvSpPr>
        <p:spPr>
          <a:xfrm flipH="1">
            <a:off x="5001449" y="35307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9">
  <p:cSld name="TITLE_ONLY_1_1_1_1_1_1_1_1_1">
    <p:spTree>
      <p:nvGrpSpPr>
        <p:cNvPr id="190" name="Shape 190"/>
        <p:cNvGrpSpPr/>
        <p:nvPr/>
      </p:nvGrpSpPr>
      <p:grpSpPr>
        <a:xfrm>
          <a:off x="0" y="0"/>
          <a:ext cx="0" cy="0"/>
          <a:chOff x="0" y="0"/>
          <a:chExt cx="0" cy="0"/>
        </a:xfrm>
      </p:grpSpPr>
      <p:sp>
        <p:nvSpPr>
          <p:cNvPr id="191" name="Google Shape;191;p177"/>
          <p:cNvSpPr/>
          <p:nvPr/>
        </p:nvSpPr>
        <p:spPr>
          <a:xfrm>
            <a:off x="7623550" y="0"/>
            <a:ext cx="1520413" cy="960299"/>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77"/>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3" name="Shape 193"/>
        <p:cNvGrpSpPr/>
        <p:nvPr/>
      </p:nvGrpSpPr>
      <p:grpSpPr>
        <a:xfrm>
          <a:off x="0" y="0"/>
          <a:ext cx="0" cy="0"/>
          <a:chOff x="0" y="0"/>
          <a:chExt cx="0" cy="0"/>
        </a:xfrm>
      </p:grpSpPr>
      <p:sp>
        <p:nvSpPr>
          <p:cNvPr id="194" name="Google Shape;194;p178"/>
          <p:cNvSpPr/>
          <p:nvPr/>
        </p:nvSpPr>
        <p:spPr>
          <a:xfrm flipH="1">
            <a:off x="12" y="0"/>
            <a:ext cx="4754092" cy="5143450"/>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78"/>
          <p:cNvSpPr/>
          <p:nvPr/>
        </p:nvSpPr>
        <p:spPr>
          <a:xfrm>
            <a:off x="930723" y="25548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96" name="Google Shape;196;p178"/>
          <p:cNvSpPr txBox="1"/>
          <p:nvPr>
            <p:ph type="title"/>
          </p:nvPr>
        </p:nvSpPr>
        <p:spPr>
          <a:xfrm>
            <a:off x="719775" y="2587525"/>
            <a:ext cx="2446500" cy="18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24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97" name="Shape 197"/>
        <p:cNvGrpSpPr/>
        <p:nvPr/>
      </p:nvGrpSpPr>
      <p:grpSpPr>
        <a:xfrm>
          <a:off x="0" y="0"/>
          <a:ext cx="0" cy="0"/>
          <a:chOff x="0" y="0"/>
          <a:chExt cx="0" cy="0"/>
        </a:xfrm>
      </p:grpSpPr>
      <p:sp>
        <p:nvSpPr>
          <p:cNvPr id="198" name="Google Shape;198;p179"/>
          <p:cNvSpPr/>
          <p:nvPr/>
        </p:nvSpPr>
        <p:spPr>
          <a:xfrm rot="2830185">
            <a:off x="2017641" y="1279728"/>
            <a:ext cx="4230620" cy="3110951"/>
          </a:xfrm>
          <a:custGeom>
            <a:rect b="b" l="l" r="r" t="t"/>
            <a:pathLst>
              <a:path extrusionOk="0" h="12132" w="16498">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9"/>
          <p:cNvSpPr/>
          <p:nvPr/>
        </p:nvSpPr>
        <p:spPr>
          <a:xfrm rot="10800000">
            <a:off x="6418873" y="1294808"/>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00" name="Google Shape;200;p179"/>
          <p:cNvSpPr/>
          <p:nvPr/>
        </p:nvSpPr>
        <p:spPr>
          <a:xfrm>
            <a:off x="4059873" y="1841050"/>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01" name="Google Shape;201;p179"/>
          <p:cNvSpPr txBox="1"/>
          <p:nvPr>
            <p:ph idx="1" type="subTitle"/>
          </p:nvPr>
        </p:nvSpPr>
        <p:spPr>
          <a:xfrm flipH="1">
            <a:off x="1303375" y="229995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2" name="Google Shape;202;p179"/>
          <p:cNvSpPr txBox="1"/>
          <p:nvPr>
            <p:ph idx="2" type="subTitle"/>
          </p:nvPr>
        </p:nvSpPr>
        <p:spPr>
          <a:xfrm flipH="1">
            <a:off x="4946525" y="229995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3" name="Google Shape;203;p179"/>
          <p:cNvSpPr txBox="1"/>
          <p:nvPr>
            <p:ph idx="3" type="subTitle"/>
          </p:nvPr>
        </p:nvSpPr>
        <p:spPr>
          <a:xfrm flipH="1">
            <a:off x="1303375" y="386380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4" name="Google Shape;204;p179"/>
          <p:cNvSpPr txBox="1"/>
          <p:nvPr>
            <p:ph idx="4" type="subTitle"/>
          </p:nvPr>
        </p:nvSpPr>
        <p:spPr>
          <a:xfrm flipH="1">
            <a:off x="4946525" y="386380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5" name="Google Shape;205;p179"/>
          <p:cNvSpPr txBox="1"/>
          <p:nvPr>
            <p:ph idx="5" type="subTitle"/>
          </p:nvPr>
        </p:nvSpPr>
        <p:spPr>
          <a:xfrm flipH="1">
            <a:off x="1539599" y="172022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206" name="Google Shape;206;p179"/>
          <p:cNvSpPr txBox="1"/>
          <p:nvPr>
            <p:ph idx="6" type="subTitle"/>
          </p:nvPr>
        </p:nvSpPr>
        <p:spPr>
          <a:xfrm flipH="1">
            <a:off x="5182799" y="172022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207" name="Google Shape;207;p179"/>
          <p:cNvSpPr txBox="1"/>
          <p:nvPr>
            <p:ph idx="7" type="subTitle"/>
          </p:nvPr>
        </p:nvSpPr>
        <p:spPr>
          <a:xfrm flipH="1">
            <a:off x="1539599" y="328407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208" name="Google Shape;208;p179"/>
          <p:cNvSpPr txBox="1"/>
          <p:nvPr>
            <p:ph idx="8" type="subTitle"/>
          </p:nvPr>
        </p:nvSpPr>
        <p:spPr>
          <a:xfrm flipH="1">
            <a:off x="5182799" y="328407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209" name="Google Shape;209;p179"/>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
    <p:spTree>
      <p:nvGrpSpPr>
        <p:cNvPr id="210" name="Shape 210"/>
        <p:cNvGrpSpPr/>
        <p:nvPr/>
      </p:nvGrpSpPr>
      <p:grpSpPr>
        <a:xfrm>
          <a:off x="0" y="0"/>
          <a:ext cx="0" cy="0"/>
          <a:chOff x="0" y="0"/>
          <a:chExt cx="0" cy="0"/>
        </a:xfrm>
      </p:grpSpPr>
      <p:sp>
        <p:nvSpPr>
          <p:cNvPr id="211" name="Google Shape;211;p180"/>
          <p:cNvSpPr/>
          <p:nvPr/>
        </p:nvSpPr>
        <p:spPr>
          <a:xfrm flipH="1" rot="-2253439">
            <a:off x="-74636" y="245138"/>
            <a:ext cx="4205123" cy="3092202"/>
          </a:xfrm>
          <a:custGeom>
            <a:rect b="b" l="l" r="r" t="t"/>
            <a:pathLst>
              <a:path extrusionOk="0" h="12132" w="16498">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0"/>
          <p:cNvSpPr/>
          <p:nvPr/>
        </p:nvSpPr>
        <p:spPr>
          <a:xfrm flipH="1" rot="-5400000">
            <a:off x="7596606" y="3596074"/>
            <a:ext cx="1486600" cy="1608352"/>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0"/>
          <p:cNvSpPr txBox="1"/>
          <p:nvPr>
            <p:ph type="ctrTitle"/>
          </p:nvPr>
        </p:nvSpPr>
        <p:spPr>
          <a:xfrm>
            <a:off x="674167" y="757825"/>
            <a:ext cx="5414400" cy="162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9600">
                <a:solidFill>
                  <a:srgbClr val="434343"/>
                </a:solidFill>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214" name="Google Shape;214;p180"/>
          <p:cNvSpPr txBox="1"/>
          <p:nvPr>
            <p:ph idx="1" type="subTitle"/>
          </p:nvPr>
        </p:nvSpPr>
        <p:spPr>
          <a:xfrm>
            <a:off x="719750" y="2526077"/>
            <a:ext cx="3309300" cy="127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Abel"/>
                <a:ea typeface="Abel"/>
                <a:cs typeface="Abel"/>
                <a:sym typeface="Abe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215" name="Google Shape;215;p180"/>
          <p:cNvSpPr txBox="1"/>
          <p:nvPr/>
        </p:nvSpPr>
        <p:spPr>
          <a:xfrm>
            <a:off x="720025" y="3799875"/>
            <a:ext cx="24735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rgbClr val="434343"/>
                </a:solidFill>
                <a:latin typeface="Abel"/>
                <a:ea typeface="Abel"/>
                <a:cs typeface="Abel"/>
                <a:sym typeface="Abel"/>
              </a:rPr>
              <a:t>CREDITS: This presentation template was created by </a:t>
            </a:r>
            <a:r>
              <a:rPr b="1" i="0" lang="en" sz="1000" u="none" cap="none" strike="noStrike">
                <a:solidFill>
                  <a:schemeClr val="hlink"/>
                </a:solidFill>
                <a:uFill>
                  <a:noFill/>
                </a:uFill>
                <a:latin typeface="Abel"/>
                <a:ea typeface="Abel"/>
                <a:cs typeface="Abel"/>
                <a:sym typeface="Abel"/>
                <a:hlinkClick r:id="rId2"/>
              </a:rPr>
              <a:t>Slidesgo</a:t>
            </a:r>
            <a:r>
              <a:rPr b="0" i="0" lang="en" sz="1000" u="none" cap="none" strike="noStrike">
                <a:solidFill>
                  <a:srgbClr val="434343"/>
                </a:solidFill>
                <a:latin typeface="Abel"/>
                <a:ea typeface="Abel"/>
                <a:cs typeface="Abel"/>
                <a:sym typeface="Abel"/>
              </a:rPr>
              <a:t>, including icons by </a:t>
            </a:r>
            <a:r>
              <a:rPr b="1" i="0" lang="en" sz="1000" u="none" cap="none" strike="noStrike">
                <a:solidFill>
                  <a:schemeClr val="hlink"/>
                </a:solidFill>
                <a:uFill>
                  <a:noFill/>
                </a:uFill>
                <a:latin typeface="Abel"/>
                <a:ea typeface="Abel"/>
                <a:cs typeface="Abel"/>
                <a:sym typeface="Abel"/>
                <a:hlinkClick r:id="rId3"/>
              </a:rPr>
              <a:t>Flaticon</a:t>
            </a:r>
            <a:r>
              <a:rPr b="0" i="0" lang="en" sz="1000" u="none" cap="none" strike="noStrike">
                <a:solidFill>
                  <a:srgbClr val="434343"/>
                </a:solidFill>
                <a:latin typeface="Abel"/>
                <a:ea typeface="Abel"/>
                <a:cs typeface="Abel"/>
                <a:sym typeface="Abel"/>
              </a:rPr>
              <a:t>, and infographics &amp; images by </a:t>
            </a:r>
            <a:r>
              <a:rPr b="1" i="0" lang="en" sz="1000" u="none" cap="none" strike="noStrike">
                <a:solidFill>
                  <a:schemeClr val="hlink"/>
                </a:solidFill>
                <a:uFill>
                  <a:noFill/>
                </a:uFill>
                <a:latin typeface="Abel"/>
                <a:ea typeface="Abel"/>
                <a:cs typeface="Abel"/>
                <a:sym typeface="Abel"/>
                <a:hlinkClick r:id="rId4"/>
              </a:rPr>
              <a:t>Freepik</a:t>
            </a:r>
            <a:r>
              <a:rPr b="0" i="0" lang="en" sz="1000" u="none" cap="none" strike="noStrike">
                <a:solidFill>
                  <a:srgbClr val="434343"/>
                </a:solidFill>
                <a:latin typeface="Abel"/>
                <a:ea typeface="Abel"/>
                <a:cs typeface="Abel"/>
                <a:sym typeface="Abel"/>
              </a:rPr>
              <a:t>. </a:t>
            </a:r>
            <a:endParaRPr b="0" i="0" sz="1000" u="none" cap="none" strike="noStrike">
              <a:solidFill>
                <a:srgbClr val="434343"/>
              </a:solidFill>
              <a:latin typeface="Abel"/>
              <a:ea typeface="Abel"/>
              <a:cs typeface="Abel"/>
              <a:sym typeface="Abe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6" name="Shape 21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1_1_1_2">
    <p:spTree>
      <p:nvGrpSpPr>
        <p:cNvPr id="220" name="Shape 220"/>
        <p:cNvGrpSpPr/>
        <p:nvPr/>
      </p:nvGrpSpPr>
      <p:grpSpPr>
        <a:xfrm>
          <a:off x="0" y="0"/>
          <a:ext cx="0" cy="0"/>
          <a:chOff x="0" y="0"/>
          <a:chExt cx="0" cy="0"/>
        </a:xfrm>
      </p:grpSpPr>
      <p:sp>
        <p:nvSpPr>
          <p:cNvPr id="221" name="Google Shape;221;p120"/>
          <p:cNvSpPr txBox="1"/>
          <p:nvPr>
            <p:ph type="title"/>
          </p:nvPr>
        </p:nvSpPr>
        <p:spPr>
          <a:xfrm>
            <a:off x="719750" y="1471650"/>
            <a:ext cx="5704200" cy="220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7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2">
    <p:spTree>
      <p:nvGrpSpPr>
        <p:cNvPr id="222" name="Shape 222"/>
        <p:cNvGrpSpPr/>
        <p:nvPr/>
      </p:nvGrpSpPr>
      <p:grpSpPr>
        <a:xfrm>
          <a:off x="0" y="0"/>
          <a:ext cx="0" cy="0"/>
          <a:chOff x="0" y="0"/>
          <a:chExt cx="0" cy="0"/>
        </a:xfrm>
      </p:grpSpPr>
      <p:sp>
        <p:nvSpPr>
          <p:cNvPr id="223" name="Google Shape;223;p132"/>
          <p:cNvSpPr/>
          <p:nvPr/>
        </p:nvSpPr>
        <p:spPr>
          <a:xfrm flipH="1">
            <a:off x="0" y="1125900"/>
            <a:ext cx="9144070" cy="4017631"/>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24" name="Google Shape;224;p132"/>
          <p:cNvSpPr txBox="1"/>
          <p:nvPr>
            <p:ph idx="1" type="subTitle"/>
          </p:nvPr>
        </p:nvSpPr>
        <p:spPr>
          <a:xfrm flipH="1">
            <a:off x="5987974" y="2825713"/>
            <a:ext cx="22290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225" name="Google Shape;225;p132"/>
          <p:cNvSpPr txBox="1"/>
          <p:nvPr>
            <p:ph idx="2" type="subTitle"/>
          </p:nvPr>
        </p:nvSpPr>
        <p:spPr>
          <a:xfrm flipH="1">
            <a:off x="927040" y="1249988"/>
            <a:ext cx="22290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226" name="Google Shape;226;p132"/>
          <p:cNvSpPr txBox="1"/>
          <p:nvPr>
            <p:ph idx="3" type="subTitle"/>
          </p:nvPr>
        </p:nvSpPr>
        <p:spPr>
          <a:xfrm flipH="1">
            <a:off x="927040" y="2825713"/>
            <a:ext cx="2229000" cy="670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227" name="Google Shape;227;p132"/>
          <p:cNvSpPr txBox="1"/>
          <p:nvPr>
            <p:ph type="title"/>
          </p:nvPr>
        </p:nvSpPr>
        <p:spPr>
          <a:xfrm flipH="1">
            <a:off x="4912038" y="3128245"/>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228" name="Google Shape;228;p132"/>
          <p:cNvSpPr txBox="1"/>
          <p:nvPr>
            <p:ph idx="4" type="title"/>
          </p:nvPr>
        </p:nvSpPr>
        <p:spPr>
          <a:xfrm flipH="1">
            <a:off x="3474314" y="1548787"/>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229" name="Google Shape;229;p132"/>
          <p:cNvSpPr txBox="1"/>
          <p:nvPr>
            <p:ph idx="5" type="title"/>
          </p:nvPr>
        </p:nvSpPr>
        <p:spPr>
          <a:xfrm flipH="1">
            <a:off x="3474314" y="3128245"/>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230" name="Google Shape;230;p132"/>
          <p:cNvSpPr txBox="1"/>
          <p:nvPr>
            <p:ph idx="6" type="subTitle"/>
          </p:nvPr>
        </p:nvSpPr>
        <p:spPr>
          <a:xfrm flipH="1">
            <a:off x="1314640" y="1790813"/>
            <a:ext cx="1841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1" name="Google Shape;231;p132"/>
          <p:cNvSpPr txBox="1"/>
          <p:nvPr>
            <p:ph idx="7" type="subTitle"/>
          </p:nvPr>
        </p:nvSpPr>
        <p:spPr>
          <a:xfrm flipH="1">
            <a:off x="1314640" y="3391888"/>
            <a:ext cx="1841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132"/>
          <p:cNvSpPr txBox="1"/>
          <p:nvPr>
            <p:ph idx="8" type="subTitle"/>
          </p:nvPr>
        </p:nvSpPr>
        <p:spPr>
          <a:xfrm flipH="1">
            <a:off x="5987974" y="3287938"/>
            <a:ext cx="18414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3" name="Google Shape;233;p132"/>
          <p:cNvSpPr txBox="1"/>
          <p:nvPr>
            <p:ph idx="9" type="subTitle"/>
          </p:nvPr>
        </p:nvSpPr>
        <p:spPr>
          <a:xfrm flipH="1">
            <a:off x="5987974" y="1249988"/>
            <a:ext cx="22290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E87E45"/>
              </a:buClr>
              <a:buSzPts val="1400"/>
              <a:buFont typeface="Playfair Display"/>
              <a:buNone/>
              <a:defRPr sz="3600">
                <a:latin typeface="Playfair Display"/>
                <a:ea typeface="Playfair Display"/>
                <a:cs typeface="Playfair Display"/>
                <a:sym typeface="Playfair Display"/>
              </a:defRPr>
            </a:lvl1pPr>
            <a:lvl2pPr lvl="1"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2pPr>
            <a:lvl3pPr lvl="2"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3pPr>
            <a:lvl4pPr lvl="3"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4pPr>
            <a:lvl5pPr lvl="4"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5pPr>
            <a:lvl6pPr lvl="5"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6pPr>
            <a:lvl7pPr lvl="6"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7pPr>
            <a:lvl8pPr lvl="7"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8pPr>
            <a:lvl9pPr lvl="8" algn="ctr">
              <a:lnSpc>
                <a:spcPct val="100000"/>
              </a:lnSpc>
              <a:spcBef>
                <a:spcPts val="0"/>
              </a:spcBef>
              <a:spcAft>
                <a:spcPts val="0"/>
              </a:spcAft>
              <a:buClr>
                <a:srgbClr val="E87E45"/>
              </a:buClr>
              <a:buSzPts val="1400"/>
              <a:buFont typeface="Playfair Display"/>
              <a:buNone/>
              <a:defRPr sz="1400">
                <a:solidFill>
                  <a:srgbClr val="E87E45"/>
                </a:solidFill>
                <a:latin typeface="Playfair Display"/>
                <a:ea typeface="Playfair Display"/>
                <a:cs typeface="Playfair Display"/>
                <a:sym typeface="Playfair Display"/>
              </a:defRPr>
            </a:lvl9pPr>
          </a:lstStyle>
          <a:p/>
        </p:txBody>
      </p:sp>
      <p:sp>
        <p:nvSpPr>
          <p:cNvPr id="234" name="Google Shape;234;p132"/>
          <p:cNvSpPr txBox="1"/>
          <p:nvPr>
            <p:ph idx="13" type="title"/>
          </p:nvPr>
        </p:nvSpPr>
        <p:spPr>
          <a:xfrm flipH="1">
            <a:off x="4912060" y="1548787"/>
            <a:ext cx="7395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0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235" name="Google Shape;235;p132"/>
          <p:cNvSpPr txBox="1"/>
          <p:nvPr>
            <p:ph idx="14" type="subTitle"/>
          </p:nvPr>
        </p:nvSpPr>
        <p:spPr>
          <a:xfrm flipH="1">
            <a:off x="5987974" y="1807138"/>
            <a:ext cx="18414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6" name="Shape 236"/>
        <p:cNvGrpSpPr/>
        <p:nvPr/>
      </p:nvGrpSpPr>
      <p:grpSpPr>
        <a:xfrm>
          <a:off x="0" y="0"/>
          <a:ext cx="0" cy="0"/>
          <a:chOff x="0" y="0"/>
          <a:chExt cx="0" cy="0"/>
        </a:xfrm>
      </p:grpSpPr>
      <p:sp>
        <p:nvSpPr>
          <p:cNvPr id="237" name="Google Shape;237;p133"/>
          <p:cNvSpPr/>
          <p:nvPr/>
        </p:nvSpPr>
        <p:spPr>
          <a:xfrm rot="-5400000">
            <a:off x="6808691"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3"/>
          <p:cNvSpPr/>
          <p:nvPr/>
        </p:nvSpPr>
        <p:spPr>
          <a:xfrm rot="-5400000">
            <a:off x="223581" y="1740803"/>
            <a:ext cx="3179116" cy="3626278"/>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3"/>
          <p:cNvSpPr txBox="1"/>
          <p:nvPr>
            <p:ph type="title"/>
          </p:nvPr>
        </p:nvSpPr>
        <p:spPr>
          <a:xfrm>
            <a:off x="719750" y="1187500"/>
            <a:ext cx="6249000" cy="159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0" name="Google Shape;240;p133"/>
          <p:cNvSpPr txBox="1"/>
          <p:nvPr>
            <p:ph idx="1" type="subTitle"/>
          </p:nvPr>
        </p:nvSpPr>
        <p:spPr>
          <a:xfrm flipH="1">
            <a:off x="719725" y="2974750"/>
            <a:ext cx="3284700" cy="103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134"/>
          <p:cNvSpPr/>
          <p:nvPr/>
        </p:nvSpPr>
        <p:spPr>
          <a:xfrm rot="10800000">
            <a:off x="4635262" y="575"/>
            <a:ext cx="4508741" cy="5142923"/>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4"/>
          <p:cNvSpPr/>
          <p:nvPr/>
        </p:nvSpPr>
        <p:spPr>
          <a:xfrm>
            <a:off x="4606025" y="3514128"/>
            <a:ext cx="870623" cy="622934"/>
          </a:xfrm>
          <a:custGeom>
            <a:rect b="b" l="l" r="r" t="t"/>
            <a:pathLst>
              <a:path extrusionOk="0" h="12087" w="16893">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44" name="Google Shape;244;p134"/>
          <p:cNvSpPr/>
          <p:nvPr/>
        </p:nvSpPr>
        <p:spPr>
          <a:xfrm flipH="1">
            <a:off x="12" y="0"/>
            <a:ext cx="8420883" cy="2871006"/>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4"/>
          <p:cNvSpPr txBox="1"/>
          <p:nvPr>
            <p:ph type="ctrTitle"/>
          </p:nvPr>
        </p:nvSpPr>
        <p:spPr>
          <a:xfrm flipH="1">
            <a:off x="2984700" y="3207375"/>
            <a:ext cx="3035100" cy="6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41C1D"/>
              </a:buClr>
              <a:buSzPts val="1800"/>
              <a:buNone/>
              <a:defRPr sz="2400"/>
            </a:lvl1pPr>
            <a:lvl2pPr lvl="1" algn="ctr">
              <a:lnSpc>
                <a:spcPct val="100000"/>
              </a:lnSpc>
              <a:spcBef>
                <a:spcPts val="0"/>
              </a:spcBef>
              <a:spcAft>
                <a:spcPts val="0"/>
              </a:spcAft>
              <a:buClr>
                <a:srgbClr val="541C1D"/>
              </a:buClr>
              <a:buSzPts val="12000"/>
              <a:buNone/>
              <a:defRPr sz="12000">
                <a:solidFill>
                  <a:srgbClr val="541C1D"/>
                </a:solidFill>
              </a:defRPr>
            </a:lvl2pPr>
            <a:lvl3pPr lvl="2" algn="ctr">
              <a:lnSpc>
                <a:spcPct val="100000"/>
              </a:lnSpc>
              <a:spcBef>
                <a:spcPts val="0"/>
              </a:spcBef>
              <a:spcAft>
                <a:spcPts val="0"/>
              </a:spcAft>
              <a:buClr>
                <a:srgbClr val="541C1D"/>
              </a:buClr>
              <a:buSzPts val="12000"/>
              <a:buNone/>
              <a:defRPr sz="12000">
                <a:solidFill>
                  <a:srgbClr val="541C1D"/>
                </a:solidFill>
              </a:defRPr>
            </a:lvl3pPr>
            <a:lvl4pPr lvl="3" algn="ctr">
              <a:lnSpc>
                <a:spcPct val="100000"/>
              </a:lnSpc>
              <a:spcBef>
                <a:spcPts val="0"/>
              </a:spcBef>
              <a:spcAft>
                <a:spcPts val="0"/>
              </a:spcAft>
              <a:buClr>
                <a:srgbClr val="541C1D"/>
              </a:buClr>
              <a:buSzPts val="12000"/>
              <a:buNone/>
              <a:defRPr sz="12000">
                <a:solidFill>
                  <a:srgbClr val="541C1D"/>
                </a:solidFill>
              </a:defRPr>
            </a:lvl4pPr>
            <a:lvl5pPr lvl="4" algn="ctr">
              <a:lnSpc>
                <a:spcPct val="100000"/>
              </a:lnSpc>
              <a:spcBef>
                <a:spcPts val="0"/>
              </a:spcBef>
              <a:spcAft>
                <a:spcPts val="0"/>
              </a:spcAft>
              <a:buClr>
                <a:srgbClr val="541C1D"/>
              </a:buClr>
              <a:buSzPts val="12000"/>
              <a:buNone/>
              <a:defRPr sz="12000">
                <a:solidFill>
                  <a:srgbClr val="541C1D"/>
                </a:solidFill>
              </a:defRPr>
            </a:lvl5pPr>
            <a:lvl6pPr lvl="5" algn="ctr">
              <a:lnSpc>
                <a:spcPct val="100000"/>
              </a:lnSpc>
              <a:spcBef>
                <a:spcPts val="0"/>
              </a:spcBef>
              <a:spcAft>
                <a:spcPts val="0"/>
              </a:spcAft>
              <a:buClr>
                <a:srgbClr val="541C1D"/>
              </a:buClr>
              <a:buSzPts val="12000"/>
              <a:buNone/>
              <a:defRPr sz="12000">
                <a:solidFill>
                  <a:srgbClr val="541C1D"/>
                </a:solidFill>
              </a:defRPr>
            </a:lvl6pPr>
            <a:lvl7pPr lvl="6" algn="ctr">
              <a:lnSpc>
                <a:spcPct val="100000"/>
              </a:lnSpc>
              <a:spcBef>
                <a:spcPts val="0"/>
              </a:spcBef>
              <a:spcAft>
                <a:spcPts val="0"/>
              </a:spcAft>
              <a:buClr>
                <a:srgbClr val="541C1D"/>
              </a:buClr>
              <a:buSzPts val="12000"/>
              <a:buNone/>
              <a:defRPr sz="12000">
                <a:solidFill>
                  <a:srgbClr val="541C1D"/>
                </a:solidFill>
              </a:defRPr>
            </a:lvl7pPr>
            <a:lvl8pPr lvl="7" algn="ctr">
              <a:lnSpc>
                <a:spcPct val="100000"/>
              </a:lnSpc>
              <a:spcBef>
                <a:spcPts val="0"/>
              </a:spcBef>
              <a:spcAft>
                <a:spcPts val="0"/>
              </a:spcAft>
              <a:buClr>
                <a:srgbClr val="541C1D"/>
              </a:buClr>
              <a:buSzPts val="12000"/>
              <a:buNone/>
              <a:defRPr sz="12000">
                <a:solidFill>
                  <a:srgbClr val="541C1D"/>
                </a:solidFill>
              </a:defRPr>
            </a:lvl8pPr>
            <a:lvl9pPr lvl="8" algn="ctr">
              <a:lnSpc>
                <a:spcPct val="100000"/>
              </a:lnSpc>
              <a:spcBef>
                <a:spcPts val="0"/>
              </a:spcBef>
              <a:spcAft>
                <a:spcPts val="0"/>
              </a:spcAft>
              <a:buClr>
                <a:srgbClr val="541C1D"/>
              </a:buClr>
              <a:buSzPts val="12000"/>
              <a:buNone/>
              <a:defRPr sz="12000">
                <a:solidFill>
                  <a:srgbClr val="541C1D"/>
                </a:solidFill>
              </a:defRPr>
            </a:lvl9pPr>
          </a:lstStyle>
          <a:p/>
        </p:txBody>
      </p:sp>
      <p:sp>
        <p:nvSpPr>
          <p:cNvPr id="246" name="Google Shape;246;p134"/>
          <p:cNvSpPr txBox="1"/>
          <p:nvPr>
            <p:ph idx="1" type="subTitle"/>
          </p:nvPr>
        </p:nvSpPr>
        <p:spPr>
          <a:xfrm flipH="1">
            <a:off x="2276699" y="1938975"/>
            <a:ext cx="4543200" cy="126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541C1D"/>
              </a:buClr>
              <a:buSzPts val="2400"/>
              <a:buNone/>
              <a:defRPr sz="2400"/>
            </a:lvl1pPr>
            <a:lvl2pPr lvl="1" algn="ctr">
              <a:lnSpc>
                <a:spcPct val="100000"/>
              </a:lnSpc>
              <a:spcBef>
                <a:spcPts val="0"/>
              </a:spcBef>
              <a:spcAft>
                <a:spcPts val="0"/>
              </a:spcAft>
              <a:buClr>
                <a:srgbClr val="541C1D"/>
              </a:buClr>
              <a:buSzPts val="1600"/>
              <a:buNone/>
              <a:defRPr sz="1600">
                <a:solidFill>
                  <a:srgbClr val="541C1D"/>
                </a:solidFill>
              </a:defRPr>
            </a:lvl2pPr>
            <a:lvl3pPr lvl="2" algn="ctr">
              <a:lnSpc>
                <a:spcPct val="100000"/>
              </a:lnSpc>
              <a:spcBef>
                <a:spcPts val="0"/>
              </a:spcBef>
              <a:spcAft>
                <a:spcPts val="0"/>
              </a:spcAft>
              <a:buClr>
                <a:srgbClr val="541C1D"/>
              </a:buClr>
              <a:buSzPts val="1600"/>
              <a:buNone/>
              <a:defRPr sz="1600">
                <a:solidFill>
                  <a:srgbClr val="541C1D"/>
                </a:solidFill>
              </a:defRPr>
            </a:lvl3pPr>
            <a:lvl4pPr lvl="3" algn="ctr">
              <a:lnSpc>
                <a:spcPct val="100000"/>
              </a:lnSpc>
              <a:spcBef>
                <a:spcPts val="0"/>
              </a:spcBef>
              <a:spcAft>
                <a:spcPts val="0"/>
              </a:spcAft>
              <a:buClr>
                <a:srgbClr val="541C1D"/>
              </a:buClr>
              <a:buSzPts val="1600"/>
              <a:buNone/>
              <a:defRPr sz="1600">
                <a:solidFill>
                  <a:srgbClr val="541C1D"/>
                </a:solidFill>
              </a:defRPr>
            </a:lvl4pPr>
            <a:lvl5pPr lvl="4" algn="ctr">
              <a:lnSpc>
                <a:spcPct val="100000"/>
              </a:lnSpc>
              <a:spcBef>
                <a:spcPts val="0"/>
              </a:spcBef>
              <a:spcAft>
                <a:spcPts val="0"/>
              </a:spcAft>
              <a:buClr>
                <a:srgbClr val="541C1D"/>
              </a:buClr>
              <a:buSzPts val="1600"/>
              <a:buNone/>
              <a:defRPr sz="1600">
                <a:solidFill>
                  <a:srgbClr val="541C1D"/>
                </a:solidFill>
              </a:defRPr>
            </a:lvl5pPr>
            <a:lvl6pPr lvl="5" algn="ctr">
              <a:lnSpc>
                <a:spcPct val="100000"/>
              </a:lnSpc>
              <a:spcBef>
                <a:spcPts val="0"/>
              </a:spcBef>
              <a:spcAft>
                <a:spcPts val="0"/>
              </a:spcAft>
              <a:buClr>
                <a:srgbClr val="541C1D"/>
              </a:buClr>
              <a:buSzPts val="1600"/>
              <a:buNone/>
              <a:defRPr sz="1600">
                <a:solidFill>
                  <a:srgbClr val="541C1D"/>
                </a:solidFill>
              </a:defRPr>
            </a:lvl6pPr>
            <a:lvl7pPr lvl="6" algn="ctr">
              <a:lnSpc>
                <a:spcPct val="100000"/>
              </a:lnSpc>
              <a:spcBef>
                <a:spcPts val="0"/>
              </a:spcBef>
              <a:spcAft>
                <a:spcPts val="0"/>
              </a:spcAft>
              <a:buClr>
                <a:srgbClr val="541C1D"/>
              </a:buClr>
              <a:buSzPts val="1600"/>
              <a:buNone/>
              <a:defRPr sz="1600">
                <a:solidFill>
                  <a:srgbClr val="541C1D"/>
                </a:solidFill>
              </a:defRPr>
            </a:lvl7pPr>
            <a:lvl8pPr lvl="7" algn="ctr">
              <a:lnSpc>
                <a:spcPct val="100000"/>
              </a:lnSpc>
              <a:spcBef>
                <a:spcPts val="0"/>
              </a:spcBef>
              <a:spcAft>
                <a:spcPts val="0"/>
              </a:spcAft>
              <a:buClr>
                <a:srgbClr val="541C1D"/>
              </a:buClr>
              <a:buSzPts val="1600"/>
              <a:buNone/>
              <a:defRPr sz="1600">
                <a:solidFill>
                  <a:srgbClr val="541C1D"/>
                </a:solidFill>
              </a:defRPr>
            </a:lvl8pPr>
            <a:lvl9pPr lvl="8" algn="ctr">
              <a:lnSpc>
                <a:spcPct val="100000"/>
              </a:lnSpc>
              <a:spcBef>
                <a:spcPts val="0"/>
              </a:spcBef>
              <a:spcAft>
                <a:spcPts val="0"/>
              </a:spcAft>
              <a:buClr>
                <a:srgbClr val="541C1D"/>
              </a:buClr>
              <a:buSzPts val="1600"/>
              <a:buNone/>
              <a:defRPr sz="1600">
                <a:solidFill>
                  <a:srgbClr val="541C1D"/>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
    <p:spTree>
      <p:nvGrpSpPr>
        <p:cNvPr id="247" name="Shape 247"/>
        <p:cNvGrpSpPr/>
        <p:nvPr/>
      </p:nvGrpSpPr>
      <p:grpSpPr>
        <a:xfrm>
          <a:off x="0" y="0"/>
          <a:ext cx="0" cy="0"/>
          <a:chOff x="0" y="0"/>
          <a:chExt cx="0" cy="0"/>
        </a:xfrm>
      </p:grpSpPr>
      <p:sp>
        <p:nvSpPr>
          <p:cNvPr id="248" name="Google Shape;248;p135"/>
          <p:cNvSpPr txBox="1"/>
          <p:nvPr>
            <p:ph type="title"/>
          </p:nvPr>
        </p:nvSpPr>
        <p:spPr>
          <a:xfrm>
            <a:off x="719750" y="1159200"/>
            <a:ext cx="4664400" cy="159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9" name="Google Shape;249;p135"/>
          <p:cNvSpPr txBox="1"/>
          <p:nvPr>
            <p:ph idx="1" type="subTitle"/>
          </p:nvPr>
        </p:nvSpPr>
        <p:spPr>
          <a:xfrm flipH="1">
            <a:off x="719750" y="2840325"/>
            <a:ext cx="6657600" cy="193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sz="1400"/>
            </a:lvl1pPr>
            <a:lvl2pPr lvl="1" algn="ctr">
              <a:lnSpc>
                <a:spcPct val="100000"/>
              </a:lnSpc>
              <a:spcBef>
                <a:spcPts val="0"/>
              </a:spcBef>
              <a:spcAft>
                <a:spcPts val="0"/>
              </a:spcAft>
              <a:buSzPts val="1600"/>
              <a:buFont typeface="Nunito Light"/>
              <a:buChar char="○"/>
              <a:defRPr sz="1000"/>
            </a:lvl2pPr>
            <a:lvl3pPr lvl="2" algn="ctr">
              <a:lnSpc>
                <a:spcPct val="100000"/>
              </a:lnSpc>
              <a:spcBef>
                <a:spcPts val="0"/>
              </a:spcBef>
              <a:spcAft>
                <a:spcPts val="0"/>
              </a:spcAft>
              <a:buSzPts val="1500"/>
              <a:buFont typeface="Nunito Light"/>
              <a:buChar char="■"/>
              <a:defRPr sz="1000"/>
            </a:lvl3pPr>
            <a:lvl4pPr lvl="3" algn="ctr">
              <a:lnSpc>
                <a:spcPct val="100000"/>
              </a:lnSpc>
              <a:spcBef>
                <a:spcPts val="0"/>
              </a:spcBef>
              <a:spcAft>
                <a:spcPts val="0"/>
              </a:spcAft>
              <a:buSzPts val="1500"/>
              <a:buFont typeface="Nunito Light"/>
              <a:buChar char="●"/>
              <a:defRPr sz="1000"/>
            </a:lvl4pPr>
            <a:lvl5pPr lvl="4" algn="ctr">
              <a:lnSpc>
                <a:spcPct val="100000"/>
              </a:lnSpc>
              <a:spcBef>
                <a:spcPts val="0"/>
              </a:spcBef>
              <a:spcAft>
                <a:spcPts val="0"/>
              </a:spcAft>
              <a:buSzPts val="1400"/>
              <a:buFont typeface="Nunito Light"/>
              <a:buChar char="○"/>
              <a:defRPr sz="1000"/>
            </a:lvl5pPr>
            <a:lvl6pPr lvl="5" algn="ctr">
              <a:lnSpc>
                <a:spcPct val="100000"/>
              </a:lnSpc>
              <a:spcBef>
                <a:spcPts val="0"/>
              </a:spcBef>
              <a:spcAft>
                <a:spcPts val="0"/>
              </a:spcAft>
              <a:buSzPts val="1400"/>
              <a:buFont typeface="Nunito Light"/>
              <a:buChar char="■"/>
              <a:defRPr sz="1000"/>
            </a:lvl6pPr>
            <a:lvl7pPr lvl="6" algn="ctr">
              <a:lnSpc>
                <a:spcPct val="100000"/>
              </a:lnSpc>
              <a:spcBef>
                <a:spcPts val="0"/>
              </a:spcBef>
              <a:spcAft>
                <a:spcPts val="0"/>
              </a:spcAft>
              <a:buSzPts val="1300"/>
              <a:buFont typeface="Nunito Light"/>
              <a:buChar char="●"/>
              <a:defRPr sz="1000"/>
            </a:lvl7pPr>
            <a:lvl8pPr lvl="7" algn="ctr">
              <a:lnSpc>
                <a:spcPct val="100000"/>
              </a:lnSpc>
              <a:spcBef>
                <a:spcPts val="0"/>
              </a:spcBef>
              <a:spcAft>
                <a:spcPts val="0"/>
              </a:spcAft>
              <a:buSzPts val="1300"/>
              <a:buFont typeface="Nunito Light"/>
              <a:buChar char="○"/>
              <a:defRPr sz="1000"/>
            </a:lvl8pPr>
            <a:lvl9pPr lvl="8" algn="ctr">
              <a:lnSpc>
                <a:spcPct val="100000"/>
              </a:lnSpc>
              <a:spcBef>
                <a:spcPts val="0"/>
              </a:spcBef>
              <a:spcAft>
                <a:spcPts val="0"/>
              </a:spcAft>
              <a:buSzPts val="1200"/>
              <a:buFont typeface="Nunito Light"/>
              <a:buChar char="■"/>
              <a:defRPr sz="1000"/>
            </a:lvl9pPr>
          </a:lstStyle>
          <a:p/>
        </p:txBody>
      </p:sp>
      <p:sp>
        <p:nvSpPr>
          <p:cNvPr id="250" name="Google Shape;250;p135"/>
          <p:cNvSpPr/>
          <p:nvPr/>
        </p:nvSpPr>
        <p:spPr>
          <a:xfrm flipH="1" rot="10800000">
            <a:off x="4931991" y="12"/>
            <a:ext cx="4212025" cy="5143476"/>
          </a:xfrm>
          <a:custGeom>
            <a:rect b="b" l="l" r="r" t="t"/>
            <a:pathLst>
              <a:path extrusionOk="0" h="47931" w="39251">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5"/>
          <p:cNvSpPr/>
          <p:nvPr/>
        </p:nvSpPr>
        <p:spPr>
          <a:xfrm flipH="1" rot="10800000">
            <a:off x="5490175" y="2835719"/>
            <a:ext cx="3653843" cy="2307781"/>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2" name="Shape 252"/>
        <p:cNvGrpSpPr/>
        <p:nvPr/>
      </p:nvGrpSpPr>
      <p:grpSpPr>
        <a:xfrm>
          <a:off x="0" y="0"/>
          <a:ext cx="0" cy="0"/>
          <a:chOff x="0" y="0"/>
          <a:chExt cx="0" cy="0"/>
        </a:xfrm>
      </p:grpSpPr>
      <p:sp>
        <p:nvSpPr>
          <p:cNvPr id="253" name="Google Shape;253;p136"/>
          <p:cNvSpPr/>
          <p:nvPr/>
        </p:nvSpPr>
        <p:spPr>
          <a:xfrm>
            <a:off x="3645498" y="18163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54" name="Google Shape;254;p136"/>
          <p:cNvSpPr/>
          <p:nvPr/>
        </p:nvSpPr>
        <p:spPr>
          <a:xfrm rot="10800000">
            <a:off x="6304698" y="1196133"/>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55" name="Google Shape;255;p136"/>
          <p:cNvSpPr/>
          <p:nvPr/>
        </p:nvSpPr>
        <p:spPr>
          <a:xfrm flipH="1" rot="5400000">
            <a:off x="5693572" y="1695845"/>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6"/>
          <p:cNvSpPr/>
          <p:nvPr/>
        </p:nvSpPr>
        <p:spPr>
          <a:xfrm flipH="1" rot="10800000">
            <a:off x="0" y="3098847"/>
            <a:ext cx="5659150" cy="2044653"/>
          </a:xfrm>
          <a:custGeom>
            <a:rect b="b" l="l" r="r" t="t"/>
            <a:pathLst>
              <a:path extrusionOk="0" h="22371" w="61918">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6"/>
          <p:cNvSpPr txBox="1"/>
          <p:nvPr>
            <p:ph type="title"/>
          </p:nvPr>
        </p:nvSpPr>
        <p:spPr>
          <a:xfrm>
            <a:off x="719775" y="1518200"/>
            <a:ext cx="6634200" cy="18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8" name="Google Shape;258;p136"/>
          <p:cNvSpPr txBox="1"/>
          <p:nvPr>
            <p:ph idx="1" type="subTitle"/>
          </p:nvPr>
        </p:nvSpPr>
        <p:spPr>
          <a:xfrm>
            <a:off x="719750" y="3556450"/>
            <a:ext cx="27681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59" name="Google Shape;259;p136"/>
          <p:cNvSpPr txBox="1"/>
          <p:nvPr>
            <p:ph idx="2" type="title"/>
          </p:nvPr>
        </p:nvSpPr>
        <p:spPr>
          <a:xfrm flipH="1">
            <a:off x="719775" y="630627"/>
            <a:ext cx="2304300" cy="11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0" name="Shape 260"/>
        <p:cNvGrpSpPr/>
        <p:nvPr/>
      </p:nvGrpSpPr>
      <p:grpSpPr>
        <a:xfrm>
          <a:off x="0" y="0"/>
          <a:ext cx="0" cy="0"/>
          <a:chOff x="0" y="0"/>
          <a:chExt cx="0" cy="0"/>
        </a:xfrm>
      </p:grpSpPr>
      <p:sp>
        <p:nvSpPr>
          <p:cNvPr id="261" name="Google Shape;261;p137"/>
          <p:cNvSpPr/>
          <p:nvPr/>
        </p:nvSpPr>
        <p:spPr>
          <a:xfrm rot="10800000">
            <a:off x="5893466" y="1435759"/>
            <a:ext cx="3250534" cy="3707741"/>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7"/>
          <p:cNvSpPr/>
          <p:nvPr/>
        </p:nvSpPr>
        <p:spPr>
          <a:xfrm rot="-5400000">
            <a:off x="6808691"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7"/>
          <p:cNvSpPr/>
          <p:nvPr/>
        </p:nvSpPr>
        <p:spPr>
          <a:xfrm>
            <a:off x="6101100" y="259453"/>
            <a:ext cx="870623" cy="622934"/>
          </a:xfrm>
          <a:custGeom>
            <a:rect b="b" l="l" r="r" t="t"/>
            <a:pathLst>
              <a:path extrusionOk="0" h="12087" w="16893">
                <a:moveTo>
                  <a:pt x="9066" y="1"/>
                </a:moveTo>
                <a:cubicBezTo>
                  <a:pt x="7695" y="1"/>
                  <a:pt x="6073" y="215"/>
                  <a:pt x="4159" y="725"/>
                </a:cubicBezTo>
                <a:cubicBezTo>
                  <a:pt x="1862" y="1337"/>
                  <a:pt x="375" y="2074"/>
                  <a:pt x="177" y="4210"/>
                </a:cubicBezTo>
                <a:cubicBezTo>
                  <a:pt x="1" y="6115"/>
                  <a:pt x="800" y="8433"/>
                  <a:pt x="2785" y="10177"/>
                </a:cubicBezTo>
                <a:cubicBezTo>
                  <a:pt x="4602" y="11773"/>
                  <a:pt x="6115" y="12087"/>
                  <a:pt x="7966" y="12087"/>
                </a:cubicBezTo>
                <a:cubicBezTo>
                  <a:pt x="8388" y="12087"/>
                  <a:pt x="8827" y="12070"/>
                  <a:pt x="9291" y="12049"/>
                </a:cubicBezTo>
                <a:cubicBezTo>
                  <a:pt x="12991" y="11881"/>
                  <a:pt x="16893" y="8342"/>
                  <a:pt x="15878" y="4210"/>
                </a:cubicBezTo>
                <a:cubicBezTo>
                  <a:pt x="15438" y="2422"/>
                  <a:pt x="13671" y="1"/>
                  <a:pt x="9066"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64" name="Google Shape;264;p137"/>
          <p:cNvSpPr/>
          <p:nvPr/>
        </p:nvSpPr>
        <p:spPr>
          <a:xfrm flipH="1" rot="-5400000">
            <a:off x="-1695830" y="1693257"/>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7"/>
          <p:cNvSpPr txBox="1"/>
          <p:nvPr>
            <p:ph type="ctrTitle"/>
          </p:nvPr>
        </p:nvSpPr>
        <p:spPr>
          <a:xfrm flipH="1">
            <a:off x="888725" y="2934650"/>
            <a:ext cx="32895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66" name="Google Shape;266;p137"/>
          <p:cNvSpPr txBox="1"/>
          <p:nvPr>
            <p:ph idx="1" type="subTitle"/>
          </p:nvPr>
        </p:nvSpPr>
        <p:spPr>
          <a:xfrm flipH="1">
            <a:off x="888702" y="3512450"/>
            <a:ext cx="32895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67" name="Google Shape;267;p137"/>
          <p:cNvSpPr txBox="1"/>
          <p:nvPr>
            <p:ph idx="2" type="ctrTitle"/>
          </p:nvPr>
        </p:nvSpPr>
        <p:spPr>
          <a:xfrm flipH="1">
            <a:off x="5066581" y="2934638"/>
            <a:ext cx="31887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68" name="Google Shape;268;p137"/>
          <p:cNvSpPr txBox="1"/>
          <p:nvPr>
            <p:ph idx="3" type="subTitle"/>
          </p:nvPr>
        </p:nvSpPr>
        <p:spPr>
          <a:xfrm flipH="1">
            <a:off x="5066589" y="3512450"/>
            <a:ext cx="3188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69" name="Google Shape;269;p137"/>
          <p:cNvSpPr txBox="1"/>
          <p:nvPr>
            <p:ph idx="4"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
    <p:spTree>
      <p:nvGrpSpPr>
        <p:cNvPr id="270" name="Shape 270"/>
        <p:cNvGrpSpPr/>
        <p:nvPr/>
      </p:nvGrpSpPr>
      <p:grpSpPr>
        <a:xfrm>
          <a:off x="0" y="0"/>
          <a:ext cx="0" cy="0"/>
          <a:chOff x="0" y="0"/>
          <a:chExt cx="0" cy="0"/>
        </a:xfrm>
      </p:grpSpPr>
      <p:sp>
        <p:nvSpPr>
          <p:cNvPr id="271" name="Google Shape;271;p138"/>
          <p:cNvSpPr/>
          <p:nvPr/>
        </p:nvSpPr>
        <p:spPr>
          <a:xfrm flipH="1" rot="5400000">
            <a:off x="24840" y="-24774"/>
            <a:ext cx="2310434" cy="2360113"/>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8"/>
          <p:cNvSpPr/>
          <p:nvPr/>
        </p:nvSpPr>
        <p:spPr>
          <a:xfrm flipH="1" rot="5400000">
            <a:off x="5902170" y="1897985"/>
            <a:ext cx="3032226" cy="3458727"/>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8"/>
          <p:cNvSpPr txBox="1"/>
          <p:nvPr>
            <p:ph type="ctrTitle"/>
          </p:nvPr>
        </p:nvSpPr>
        <p:spPr>
          <a:xfrm flipH="1">
            <a:off x="1140763"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4" name="Google Shape;274;p138"/>
          <p:cNvSpPr txBox="1"/>
          <p:nvPr>
            <p:ph idx="1" type="subTitle"/>
          </p:nvPr>
        </p:nvSpPr>
        <p:spPr>
          <a:xfrm flipH="1">
            <a:off x="1140746"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75" name="Google Shape;275;p138"/>
          <p:cNvSpPr txBox="1"/>
          <p:nvPr>
            <p:ph idx="2" type="ctrTitle"/>
          </p:nvPr>
        </p:nvSpPr>
        <p:spPr>
          <a:xfrm flipH="1">
            <a:off x="3547763"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6" name="Google Shape;276;p138"/>
          <p:cNvSpPr txBox="1"/>
          <p:nvPr>
            <p:ph idx="3" type="subTitle"/>
          </p:nvPr>
        </p:nvSpPr>
        <p:spPr>
          <a:xfrm flipH="1">
            <a:off x="3547742"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77" name="Google Shape;277;p138"/>
          <p:cNvSpPr txBox="1"/>
          <p:nvPr>
            <p:ph idx="4" type="ctrTitle"/>
          </p:nvPr>
        </p:nvSpPr>
        <p:spPr>
          <a:xfrm flipH="1">
            <a:off x="5954801" y="2970025"/>
            <a:ext cx="2048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8" name="Google Shape;278;p138"/>
          <p:cNvSpPr txBox="1"/>
          <p:nvPr>
            <p:ph idx="5" type="subTitle"/>
          </p:nvPr>
        </p:nvSpPr>
        <p:spPr>
          <a:xfrm flipH="1">
            <a:off x="5954775" y="3512450"/>
            <a:ext cx="2048400" cy="85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279" name="Google Shape;279;p138"/>
          <p:cNvSpPr txBox="1"/>
          <p:nvPr>
            <p:ph idx="6"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
    <p:spTree>
      <p:nvGrpSpPr>
        <p:cNvPr id="280" name="Shape 280"/>
        <p:cNvGrpSpPr/>
        <p:nvPr/>
      </p:nvGrpSpPr>
      <p:grpSpPr>
        <a:xfrm>
          <a:off x="0" y="0"/>
          <a:ext cx="0" cy="0"/>
          <a:chOff x="0" y="0"/>
          <a:chExt cx="0" cy="0"/>
        </a:xfrm>
      </p:grpSpPr>
      <p:sp>
        <p:nvSpPr>
          <p:cNvPr id="281" name="Google Shape;281;p139"/>
          <p:cNvSpPr/>
          <p:nvPr/>
        </p:nvSpPr>
        <p:spPr>
          <a:xfrm rot="-5400000">
            <a:off x="-1019018" y="3311041"/>
            <a:ext cx="2851474" cy="813444"/>
          </a:xfrm>
          <a:custGeom>
            <a:rect b="b" l="l" r="r" t="t"/>
            <a:pathLst>
              <a:path extrusionOk="0" h="17023" w="59673">
                <a:moveTo>
                  <a:pt x="1" y="0"/>
                </a:moveTo>
                <a:lnTo>
                  <a:pt x="1" y="10300"/>
                </a:lnTo>
                <a:cubicBezTo>
                  <a:pt x="1816" y="14963"/>
                  <a:pt x="5927" y="17022"/>
                  <a:pt x="10137" y="17022"/>
                </a:cubicBezTo>
                <a:cubicBezTo>
                  <a:pt x="13923" y="17022"/>
                  <a:pt x="17789" y="15356"/>
                  <a:pt x="20137" y="12420"/>
                </a:cubicBezTo>
                <a:cubicBezTo>
                  <a:pt x="23652" y="8026"/>
                  <a:pt x="27201" y="4744"/>
                  <a:pt x="32830" y="4744"/>
                </a:cubicBezTo>
                <a:cubicBezTo>
                  <a:pt x="34252" y="4744"/>
                  <a:pt x="35808" y="4954"/>
                  <a:pt x="37529" y="5408"/>
                </a:cubicBezTo>
                <a:cubicBezTo>
                  <a:pt x="43485" y="6981"/>
                  <a:pt x="47292" y="8462"/>
                  <a:pt x="50664" y="8462"/>
                </a:cubicBezTo>
                <a:cubicBezTo>
                  <a:pt x="52120" y="8462"/>
                  <a:pt x="53496" y="8186"/>
                  <a:pt x="54928" y="7521"/>
                </a:cubicBezTo>
                <a:cubicBezTo>
                  <a:pt x="59672" y="5314"/>
                  <a:pt x="59672" y="0"/>
                  <a:pt x="59672"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9"/>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3" name="Google Shape;283;p139"/>
          <p:cNvSpPr txBox="1"/>
          <p:nvPr>
            <p:ph idx="2" type="title"/>
          </p:nvPr>
        </p:nvSpPr>
        <p:spPr>
          <a:xfrm>
            <a:off x="1170501"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4" name="Google Shape;284;p139"/>
          <p:cNvSpPr txBox="1"/>
          <p:nvPr>
            <p:ph idx="1" type="subTitle"/>
          </p:nvPr>
        </p:nvSpPr>
        <p:spPr>
          <a:xfrm>
            <a:off x="913025" y="240777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285" name="Google Shape;285;p139"/>
          <p:cNvSpPr txBox="1"/>
          <p:nvPr>
            <p:ph idx="3" type="title"/>
          </p:nvPr>
        </p:nvSpPr>
        <p:spPr>
          <a:xfrm>
            <a:off x="6131126"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6" name="Google Shape;286;p139"/>
          <p:cNvSpPr txBox="1"/>
          <p:nvPr>
            <p:ph idx="4" type="subTitle"/>
          </p:nvPr>
        </p:nvSpPr>
        <p:spPr>
          <a:xfrm>
            <a:off x="5934350" y="2407775"/>
            <a:ext cx="223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287" name="Google Shape;287;p139"/>
          <p:cNvSpPr txBox="1"/>
          <p:nvPr>
            <p:ph idx="5" type="title"/>
          </p:nvPr>
        </p:nvSpPr>
        <p:spPr>
          <a:xfrm>
            <a:off x="3652288" y="3022385"/>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88" name="Google Shape;288;p139"/>
          <p:cNvSpPr txBox="1"/>
          <p:nvPr>
            <p:ph idx="6" type="subTitle"/>
          </p:nvPr>
        </p:nvSpPr>
        <p:spPr>
          <a:xfrm>
            <a:off x="3394017"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289" name="Google Shape;289;p139"/>
          <p:cNvSpPr txBox="1"/>
          <p:nvPr>
            <p:ph idx="7" type="title"/>
          </p:nvPr>
        </p:nvSpPr>
        <p:spPr>
          <a:xfrm>
            <a:off x="3651738" y="195934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0" name="Google Shape;290;p139"/>
          <p:cNvSpPr txBox="1"/>
          <p:nvPr>
            <p:ph idx="8" type="subTitle"/>
          </p:nvPr>
        </p:nvSpPr>
        <p:spPr>
          <a:xfrm>
            <a:off x="3394338" y="240777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291" name="Google Shape;291;p139"/>
          <p:cNvSpPr txBox="1"/>
          <p:nvPr>
            <p:ph idx="9" type="title"/>
          </p:nvPr>
        </p:nvSpPr>
        <p:spPr>
          <a:xfrm>
            <a:off x="1169738" y="3022385"/>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2" name="Google Shape;292;p139"/>
          <p:cNvSpPr txBox="1"/>
          <p:nvPr>
            <p:ph idx="13" type="subTitle"/>
          </p:nvPr>
        </p:nvSpPr>
        <p:spPr>
          <a:xfrm>
            <a:off x="912225"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
        <p:nvSpPr>
          <p:cNvPr id="293" name="Google Shape;293;p139"/>
          <p:cNvSpPr txBox="1"/>
          <p:nvPr>
            <p:ph idx="14" type="title"/>
          </p:nvPr>
        </p:nvSpPr>
        <p:spPr>
          <a:xfrm>
            <a:off x="6329600" y="3022388"/>
            <a:ext cx="14463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4" name="Google Shape;294;p139"/>
          <p:cNvSpPr txBox="1"/>
          <p:nvPr>
            <p:ph idx="15" type="subTitle"/>
          </p:nvPr>
        </p:nvSpPr>
        <p:spPr>
          <a:xfrm>
            <a:off x="5875671" y="3470825"/>
            <a:ext cx="2356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1600"/>
              </a:spcBef>
              <a:spcAft>
                <a:spcPts val="0"/>
              </a:spcAft>
              <a:buSzPts val="1200"/>
              <a:buNone/>
              <a:defRPr sz="1200"/>
            </a:lvl2pPr>
            <a:lvl3pPr lvl="2" algn="ctr">
              <a:lnSpc>
                <a:spcPct val="100000"/>
              </a:lnSpc>
              <a:spcBef>
                <a:spcPts val="1600"/>
              </a:spcBef>
              <a:spcAft>
                <a:spcPts val="0"/>
              </a:spcAft>
              <a:buSzPts val="1200"/>
              <a:buNone/>
              <a:defRPr sz="1200"/>
            </a:lvl3pPr>
            <a:lvl4pPr lvl="3" algn="ctr">
              <a:lnSpc>
                <a:spcPct val="100000"/>
              </a:lnSpc>
              <a:spcBef>
                <a:spcPts val="1600"/>
              </a:spcBef>
              <a:spcAft>
                <a:spcPts val="0"/>
              </a:spcAft>
              <a:buSzPts val="1200"/>
              <a:buNone/>
              <a:defRPr sz="1200"/>
            </a:lvl4pPr>
            <a:lvl5pPr lvl="4" algn="ctr">
              <a:lnSpc>
                <a:spcPct val="100000"/>
              </a:lnSpc>
              <a:spcBef>
                <a:spcPts val="1600"/>
              </a:spcBef>
              <a:spcAft>
                <a:spcPts val="0"/>
              </a:spcAft>
              <a:buSzPts val="1200"/>
              <a:buNone/>
              <a:defRPr sz="1200"/>
            </a:lvl5pPr>
            <a:lvl6pPr lvl="5" algn="ctr">
              <a:lnSpc>
                <a:spcPct val="100000"/>
              </a:lnSpc>
              <a:spcBef>
                <a:spcPts val="1600"/>
              </a:spcBef>
              <a:spcAft>
                <a:spcPts val="0"/>
              </a:spcAft>
              <a:buSzPts val="1200"/>
              <a:buNone/>
              <a:defRPr sz="1200"/>
            </a:lvl6pPr>
            <a:lvl7pPr lvl="6" algn="ctr">
              <a:lnSpc>
                <a:spcPct val="100000"/>
              </a:lnSpc>
              <a:spcBef>
                <a:spcPts val="1600"/>
              </a:spcBef>
              <a:spcAft>
                <a:spcPts val="0"/>
              </a:spcAft>
              <a:buSzPts val="1200"/>
              <a:buNone/>
              <a:defRPr sz="1200"/>
            </a:lvl7pPr>
            <a:lvl8pPr lvl="7" algn="ctr">
              <a:lnSpc>
                <a:spcPct val="100000"/>
              </a:lnSpc>
              <a:spcBef>
                <a:spcPts val="1600"/>
              </a:spcBef>
              <a:spcAft>
                <a:spcPts val="0"/>
              </a:spcAft>
              <a:buSzPts val="1200"/>
              <a:buNone/>
              <a:defRPr sz="1200"/>
            </a:lvl8pPr>
            <a:lvl9pPr lvl="8" algn="ctr">
              <a:lnSpc>
                <a:spcPct val="100000"/>
              </a:lnSpc>
              <a:spcBef>
                <a:spcPts val="1600"/>
              </a:spcBef>
              <a:spcAft>
                <a:spcPts val="1600"/>
              </a:spcAft>
              <a:buSzPts val="1200"/>
              <a:buNone/>
              <a:defRPr sz="12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5" name="Shape 295"/>
        <p:cNvGrpSpPr/>
        <p:nvPr/>
      </p:nvGrpSpPr>
      <p:grpSpPr>
        <a:xfrm>
          <a:off x="0" y="0"/>
          <a:ext cx="0" cy="0"/>
          <a:chOff x="0" y="0"/>
          <a:chExt cx="0" cy="0"/>
        </a:xfrm>
      </p:grpSpPr>
      <p:sp>
        <p:nvSpPr>
          <p:cNvPr id="296" name="Google Shape;296;p140"/>
          <p:cNvSpPr/>
          <p:nvPr/>
        </p:nvSpPr>
        <p:spPr>
          <a:xfrm flipH="1" rot="5400000">
            <a:off x="5693572" y="1695845"/>
            <a:ext cx="5146274" cy="1754565"/>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0"/>
          <p:cNvSpPr/>
          <p:nvPr/>
        </p:nvSpPr>
        <p:spPr>
          <a:xfrm flipH="1">
            <a:off x="19" y="0"/>
            <a:ext cx="4212025" cy="5143476"/>
          </a:xfrm>
          <a:custGeom>
            <a:rect b="b" l="l" r="r" t="t"/>
            <a:pathLst>
              <a:path extrusionOk="0" h="47931" w="39251">
                <a:moveTo>
                  <a:pt x="21033" y="0"/>
                </a:moveTo>
                <a:cubicBezTo>
                  <a:pt x="24804" y="8909"/>
                  <a:pt x="24227" y="19157"/>
                  <a:pt x="15856" y="27953"/>
                </a:cubicBezTo>
                <a:cubicBezTo>
                  <a:pt x="8909" y="35252"/>
                  <a:pt x="3511" y="39402"/>
                  <a:pt x="0" y="47931"/>
                </a:cubicBezTo>
                <a:lnTo>
                  <a:pt x="39251" y="47931"/>
                </a:lnTo>
                <a:lnTo>
                  <a:pt x="39251"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0"/>
          <p:cNvSpPr/>
          <p:nvPr/>
        </p:nvSpPr>
        <p:spPr>
          <a:xfrm rot="10800000">
            <a:off x="6304698" y="1196133"/>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299" name="Google Shape;299;p140"/>
          <p:cNvSpPr txBox="1"/>
          <p:nvPr>
            <p:ph type="title"/>
          </p:nvPr>
        </p:nvSpPr>
        <p:spPr>
          <a:xfrm>
            <a:off x="4654150" y="1524362"/>
            <a:ext cx="3770100" cy="182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0" name="Google Shape;300;p140"/>
          <p:cNvSpPr txBox="1"/>
          <p:nvPr>
            <p:ph idx="1" type="subTitle"/>
          </p:nvPr>
        </p:nvSpPr>
        <p:spPr>
          <a:xfrm>
            <a:off x="5656150" y="3556450"/>
            <a:ext cx="2768100" cy="469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01" name="Google Shape;301;p140"/>
          <p:cNvSpPr txBox="1"/>
          <p:nvPr>
            <p:ph idx="2" type="title"/>
          </p:nvPr>
        </p:nvSpPr>
        <p:spPr>
          <a:xfrm flipH="1">
            <a:off x="6119950" y="636787"/>
            <a:ext cx="2304300" cy="113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E87E45"/>
              </a:buClr>
              <a:buSzPts val="3600"/>
              <a:buNone/>
              <a:defRPr sz="7200"/>
            </a:lvl1pPr>
            <a:lvl2pPr lvl="1"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p:txBody>
      </p:sp>
      <p:sp>
        <p:nvSpPr>
          <p:cNvPr id="302" name="Google Shape;302;p140"/>
          <p:cNvSpPr/>
          <p:nvPr/>
        </p:nvSpPr>
        <p:spPr>
          <a:xfrm>
            <a:off x="3645498" y="18163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3" name="Shape 303"/>
        <p:cNvGrpSpPr/>
        <p:nvPr/>
      </p:nvGrpSpPr>
      <p:grpSpPr>
        <a:xfrm>
          <a:off x="0" y="0"/>
          <a:ext cx="0" cy="0"/>
          <a:chOff x="0" y="0"/>
          <a:chExt cx="0" cy="0"/>
        </a:xfrm>
      </p:grpSpPr>
      <p:sp>
        <p:nvSpPr>
          <p:cNvPr id="304" name="Google Shape;304;p141"/>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5" name="Google Shape;305;p141"/>
          <p:cNvSpPr/>
          <p:nvPr/>
        </p:nvSpPr>
        <p:spPr>
          <a:xfrm>
            <a:off x="7623550" y="0"/>
            <a:ext cx="1520413" cy="960299"/>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TITLE_ONLY_1">
    <p:spTree>
      <p:nvGrpSpPr>
        <p:cNvPr id="306" name="Shape 306"/>
        <p:cNvGrpSpPr/>
        <p:nvPr/>
      </p:nvGrpSpPr>
      <p:grpSpPr>
        <a:xfrm>
          <a:off x="0" y="0"/>
          <a:ext cx="0" cy="0"/>
          <a:chOff x="0" y="0"/>
          <a:chExt cx="0" cy="0"/>
        </a:xfrm>
      </p:grpSpPr>
      <p:sp>
        <p:nvSpPr>
          <p:cNvPr id="307" name="Google Shape;307;p142"/>
          <p:cNvSpPr/>
          <p:nvPr/>
        </p:nvSpPr>
        <p:spPr>
          <a:xfrm>
            <a:off x="7239778" y="3190802"/>
            <a:ext cx="1904227" cy="1945172"/>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2"/>
          <p:cNvSpPr/>
          <p:nvPr/>
        </p:nvSpPr>
        <p:spPr>
          <a:xfrm>
            <a:off x="0" y="0"/>
            <a:ext cx="2675012" cy="966483"/>
          </a:xfrm>
          <a:custGeom>
            <a:rect b="b" l="l" r="r" t="t"/>
            <a:pathLst>
              <a:path extrusionOk="0" h="22371" w="61918">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2"/>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1_1">
    <p:spTree>
      <p:nvGrpSpPr>
        <p:cNvPr id="310" name="Shape 310"/>
        <p:cNvGrpSpPr/>
        <p:nvPr/>
      </p:nvGrpSpPr>
      <p:grpSpPr>
        <a:xfrm>
          <a:off x="0" y="0"/>
          <a:ext cx="0" cy="0"/>
          <a:chOff x="0" y="0"/>
          <a:chExt cx="0" cy="0"/>
        </a:xfrm>
      </p:grpSpPr>
      <p:sp>
        <p:nvSpPr>
          <p:cNvPr id="311" name="Google Shape;311;p143"/>
          <p:cNvSpPr/>
          <p:nvPr/>
        </p:nvSpPr>
        <p:spPr>
          <a:xfrm>
            <a:off x="4096400" y="0"/>
            <a:ext cx="5051471" cy="1722297"/>
          </a:xfrm>
          <a:custGeom>
            <a:rect b="b" l="l" r="r" t="t"/>
            <a:pathLst>
              <a:path extrusionOk="0" h="21876" w="64164">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3"/>
          <p:cNvSpPr/>
          <p:nvPr/>
        </p:nvSpPr>
        <p:spPr>
          <a:xfrm flipH="1">
            <a:off x="4" y="3707376"/>
            <a:ext cx="1327392" cy="1436105"/>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3"/>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1_1_1">
    <p:spTree>
      <p:nvGrpSpPr>
        <p:cNvPr id="314" name="Shape 314"/>
        <p:cNvGrpSpPr/>
        <p:nvPr/>
      </p:nvGrpSpPr>
      <p:grpSpPr>
        <a:xfrm>
          <a:off x="0" y="0"/>
          <a:ext cx="0" cy="0"/>
          <a:chOff x="0" y="0"/>
          <a:chExt cx="0" cy="0"/>
        </a:xfrm>
      </p:grpSpPr>
      <p:sp>
        <p:nvSpPr>
          <p:cNvPr id="315" name="Google Shape;315;p144"/>
          <p:cNvSpPr/>
          <p:nvPr/>
        </p:nvSpPr>
        <p:spPr>
          <a:xfrm flipH="1" rot="5400000">
            <a:off x="19026" y="-25799"/>
            <a:ext cx="1401457" cy="1431591"/>
          </a:xfrm>
          <a:custGeom>
            <a:rect b="b" l="l" r="r" t="t"/>
            <a:pathLst>
              <a:path extrusionOk="0" h="42471" w="41577">
                <a:moveTo>
                  <a:pt x="29484" y="1"/>
                </a:moveTo>
                <a:cubicBezTo>
                  <a:pt x="14365" y="1"/>
                  <a:pt x="1" y="19132"/>
                  <a:pt x="3668" y="42471"/>
                </a:cubicBezTo>
                <a:lnTo>
                  <a:pt x="41576" y="42471"/>
                </a:lnTo>
                <a:lnTo>
                  <a:pt x="41576" y="4496"/>
                </a:lnTo>
                <a:cubicBezTo>
                  <a:pt x="37718" y="1401"/>
                  <a:pt x="33573" y="1"/>
                  <a:pt x="29484"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4"/>
          <p:cNvSpPr/>
          <p:nvPr/>
        </p:nvSpPr>
        <p:spPr>
          <a:xfrm flipH="1" rot="10800000">
            <a:off x="6891026" y="3720503"/>
            <a:ext cx="2252989" cy="1422997"/>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4"/>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4">
  <p:cSld name="TITLE_ONLY_1_1_1_1">
    <p:spTree>
      <p:nvGrpSpPr>
        <p:cNvPr id="318" name="Shape 318"/>
        <p:cNvGrpSpPr/>
        <p:nvPr/>
      </p:nvGrpSpPr>
      <p:grpSpPr>
        <a:xfrm>
          <a:off x="0" y="0"/>
          <a:ext cx="0" cy="0"/>
          <a:chOff x="0" y="0"/>
          <a:chExt cx="0" cy="0"/>
        </a:xfrm>
      </p:grpSpPr>
      <p:sp>
        <p:nvSpPr>
          <p:cNvPr id="319" name="Google Shape;319;p145"/>
          <p:cNvSpPr/>
          <p:nvPr/>
        </p:nvSpPr>
        <p:spPr>
          <a:xfrm rot="10800000">
            <a:off x="7" y="3993653"/>
            <a:ext cx="1135943" cy="1149847"/>
          </a:xfrm>
          <a:custGeom>
            <a:rect b="b" l="l" r="r" t="t"/>
            <a:pathLst>
              <a:path extrusionOk="0" h="38373" w="37909">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5"/>
          <p:cNvSpPr/>
          <p:nvPr/>
        </p:nvSpPr>
        <p:spPr>
          <a:xfrm rot="-5400000">
            <a:off x="5702519" y="1702008"/>
            <a:ext cx="5160623" cy="1722361"/>
          </a:xfrm>
          <a:custGeom>
            <a:rect b="b" l="l" r="r" t="t"/>
            <a:pathLst>
              <a:path extrusionOk="0" h="23995" w="71895">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5"/>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5">
  <p:cSld name="TITLE_ONLY_1_1_1_1_1">
    <p:spTree>
      <p:nvGrpSpPr>
        <p:cNvPr id="322" name="Shape 322"/>
        <p:cNvGrpSpPr/>
        <p:nvPr/>
      </p:nvGrpSpPr>
      <p:grpSpPr>
        <a:xfrm>
          <a:off x="0" y="0"/>
          <a:ext cx="0" cy="0"/>
          <a:chOff x="0" y="0"/>
          <a:chExt cx="0" cy="0"/>
        </a:xfrm>
      </p:grpSpPr>
      <p:sp>
        <p:nvSpPr>
          <p:cNvPr id="323" name="Google Shape;323;p146"/>
          <p:cNvSpPr/>
          <p:nvPr/>
        </p:nvSpPr>
        <p:spPr>
          <a:xfrm>
            <a:off x="7105950" y="2086750"/>
            <a:ext cx="2037963" cy="3056755"/>
          </a:xfrm>
          <a:custGeom>
            <a:rect b="b" l="l" r="r" t="t"/>
            <a:pathLst>
              <a:path extrusionOk="0" h="24210" w="16141">
                <a:moveTo>
                  <a:pt x="16141" y="0"/>
                </a:moveTo>
                <a:cubicBezTo>
                  <a:pt x="5570" y="1350"/>
                  <a:pt x="0" y="9861"/>
                  <a:pt x="1321" y="19259"/>
                </a:cubicBezTo>
                <a:cubicBezTo>
                  <a:pt x="1729" y="21075"/>
                  <a:pt x="2351" y="22723"/>
                  <a:pt x="3145" y="24209"/>
                </a:cubicBezTo>
                <a:lnTo>
                  <a:pt x="16141" y="24209"/>
                </a:lnTo>
                <a:lnTo>
                  <a:pt x="16141"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6"/>
          <p:cNvSpPr/>
          <p:nvPr/>
        </p:nvSpPr>
        <p:spPr>
          <a:xfrm rot="5400000">
            <a:off x="-1719131" y="1702008"/>
            <a:ext cx="5160623" cy="1722361"/>
          </a:xfrm>
          <a:custGeom>
            <a:rect b="b" l="l" r="r" t="t"/>
            <a:pathLst>
              <a:path extrusionOk="0" h="23995" w="71895">
                <a:moveTo>
                  <a:pt x="21214" y="0"/>
                </a:moveTo>
                <a:cubicBezTo>
                  <a:pt x="18150" y="0"/>
                  <a:pt x="15133" y="613"/>
                  <a:pt x="12269" y="1887"/>
                </a:cubicBezTo>
                <a:cubicBezTo>
                  <a:pt x="2418" y="6270"/>
                  <a:pt x="0" y="17732"/>
                  <a:pt x="0" y="17732"/>
                </a:cubicBezTo>
                <a:lnTo>
                  <a:pt x="0" y="23995"/>
                </a:lnTo>
                <a:lnTo>
                  <a:pt x="71894" y="23995"/>
                </a:lnTo>
                <a:lnTo>
                  <a:pt x="71894" y="15969"/>
                </a:lnTo>
                <a:cubicBezTo>
                  <a:pt x="69535" y="17370"/>
                  <a:pt x="66828" y="17986"/>
                  <a:pt x="63951" y="17986"/>
                </a:cubicBezTo>
                <a:cubicBezTo>
                  <a:pt x="56074" y="17986"/>
                  <a:pt x="46926" y="13373"/>
                  <a:pt x="40161" y="7661"/>
                </a:cubicBezTo>
                <a:cubicBezTo>
                  <a:pt x="34286" y="2703"/>
                  <a:pt x="27647" y="0"/>
                  <a:pt x="21214"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6"/>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6">
  <p:cSld name="TITLE_ONLY_1_1_1_1_1_1">
    <p:spTree>
      <p:nvGrpSpPr>
        <p:cNvPr id="326" name="Shape 326"/>
        <p:cNvGrpSpPr/>
        <p:nvPr/>
      </p:nvGrpSpPr>
      <p:grpSpPr>
        <a:xfrm>
          <a:off x="0" y="0"/>
          <a:ext cx="0" cy="0"/>
          <a:chOff x="0" y="0"/>
          <a:chExt cx="0" cy="0"/>
        </a:xfrm>
      </p:grpSpPr>
      <p:sp>
        <p:nvSpPr>
          <p:cNvPr id="327" name="Google Shape;327;p147"/>
          <p:cNvSpPr/>
          <p:nvPr/>
        </p:nvSpPr>
        <p:spPr>
          <a:xfrm>
            <a:off x="13" y="1125875"/>
            <a:ext cx="9144070" cy="4017631"/>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7"/>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7">
  <p:cSld name="TITLE_ONLY_1_1_1_1_1_1_1">
    <p:spTree>
      <p:nvGrpSpPr>
        <p:cNvPr id="329" name="Shape 329"/>
        <p:cNvGrpSpPr/>
        <p:nvPr/>
      </p:nvGrpSpPr>
      <p:grpSpPr>
        <a:xfrm>
          <a:off x="0" y="0"/>
          <a:ext cx="0" cy="0"/>
          <a:chOff x="0" y="0"/>
          <a:chExt cx="0" cy="0"/>
        </a:xfrm>
      </p:grpSpPr>
      <p:sp>
        <p:nvSpPr>
          <p:cNvPr id="330" name="Google Shape;330;p148"/>
          <p:cNvSpPr/>
          <p:nvPr/>
        </p:nvSpPr>
        <p:spPr>
          <a:xfrm>
            <a:off x="0" y="1171175"/>
            <a:ext cx="2299013" cy="3972304"/>
          </a:xfrm>
          <a:custGeom>
            <a:rect b="b" l="l" r="r" t="t"/>
            <a:pathLst>
              <a:path extrusionOk="0" h="31545" w="18257">
                <a:moveTo>
                  <a:pt x="0" y="1"/>
                </a:moveTo>
                <a:lnTo>
                  <a:pt x="0" y="31544"/>
                </a:lnTo>
                <a:lnTo>
                  <a:pt x="15474" y="31544"/>
                </a:lnTo>
                <a:cubicBezTo>
                  <a:pt x="18257" y="20749"/>
                  <a:pt x="16110" y="7817"/>
                  <a:pt x="7588" y="2594"/>
                </a:cubicBezTo>
                <a:cubicBezTo>
                  <a:pt x="4801" y="886"/>
                  <a:pt x="2303" y="106"/>
                  <a:pt x="0"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8"/>
          <p:cNvSpPr/>
          <p:nvPr/>
        </p:nvSpPr>
        <p:spPr>
          <a:xfrm rot="-5400000">
            <a:off x="8051650" y="-137775"/>
            <a:ext cx="954575" cy="1230100"/>
          </a:xfrm>
          <a:custGeom>
            <a:rect b="b" l="l" r="r" t="t"/>
            <a:pathLst>
              <a:path extrusionOk="0" h="49204" w="38183">
                <a:moveTo>
                  <a:pt x="38183" y="1"/>
                </a:moveTo>
                <a:cubicBezTo>
                  <a:pt x="18795" y="4415"/>
                  <a:pt x="3662" y="20067"/>
                  <a:pt x="637" y="39965"/>
                </a:cubicBezTo>
                <a:cubicBezTo>
                  <a:pt x="155" y="43127"/>
                  <a:pt x="1" y="46234"/>
                  <a:pt x="138" y="49203"/>
                </a:cubicBezTo>
                <a:lnTo>
                  <a:pt x="38183" y="49203"/>
                </a:lnTo>
                <a:lnTo>
                  <a:pt x="38183" y="1"/>
                </a:ln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8"/>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8">
  <p:cSld name="TITLE_ONLY_1_1_1_1_1_1_1_1">
    <p:spTree>
      <p:nvGrpSpPr>
        <p:cNvPr id="333" name="Shape 333"/>
        <p:cNvGrpSpPr/>
        <p:nvPr/>
      </p:nvGrpSpPr>
      <p:grpSpPr>
        <a:xfrm>
          <a:off x="0" y="0"/>
          <a:ext cx="0" cy="0"/>
          <a:chOff x="0" y="0"/>
          <a:chExt cx="0" cy="0"/>
        </a:xfrm>
      </p:grpSpPr>
      <p:sp>
        <p:nvSpPr>
          <p:cNvPr id="334" name="Google Shape;334;p149"/>
          <p:cNvSpPr/>
          <p:nvPr/>
        </p:nvSpPr>
        <p:spPr>
          <a:xfrm flipH="1" rot="10800000">
            <a:off x="8196275" y="4184175"/>
            <a:ext cx="947725" cy="959325"/>
          </a:xfrm>
          <a:custGeom>
            <a:rect b="b" l="l" r="r" t="t"/>
            <a:pathLst>
              <a:path extrusionOk="0" h="38373" w="37909">
                <a:moveTo>
                  <a:pt x="0" y="1"/>
                </a:moveTo>
                <a:cubicBezTo>
                  <a:pt x="106" y="687"/>
                  <a:pt x="229" y="1375"/>
                  <a:pt x="369" y="2064"/>
                </a:cubicBezTo>
                <a:cubicBezTo>
                  <a:pt x="3736" y="18816"/>
                  <a:pt x="14366" y="28216"/>
                  <a:pt x="23623" y="33358"/>
                </a:cubicBezTo>
                <a:cubicBezTo>
                  <a:pt x="28156" y="35874"/>
                  <a:pt x="32988" y="37540"/>
                  <a:pt x="37908" y="38373"/>
                </a:cubicBezTo>
                <a:lnTo>
                  <a:pt x="37908" y="1"/>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9"/>
          <p:cNvSpPr/>
          <p:nvPr/>
        </p:nvSpPr>
        <p:spPr>
          <a:xfrm rot="-5400000">
            <a:off x="-175200" y="175200"/>
            <a:ext cx="951150" cy="600750"/>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9"/>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7" name="Shape 337"/>
        <p:cNvGrpSpPr/>
        <p:nvPr/>
      </p:nvGrpSpPr>
      <p:grpSpPr>
        <a:xfrm>
          <a:off x="0" y="0"/>
          <a:ext cx="0" cy="0"/>
          <a:chOff x="0" y="0"/>
          <a:chExt cx="0" cy="0"/>
        </a:xfrm>
      </p:grpSpPr>
      <p:sp>
        <p:nvSpPr>
          <p:cNvPr id="338" name="Google Shape;338;p150"/>
          <p:cNvSpPr/>
          <p:nvPr/>
        </p:nvSpPr>
        <p:spPr>
          <a:xfrm>
            <a:off x="4528424" y="2063522"/>
            <a:ext cx="2961886" cy="2178058"/>
          </a:xfrm>
          <a:custGeom>
            <a:rect b="b" l="l" r="r" t="t"/>
            <a:pathLst>
              <a:path extrusionOk="0" h="12132" w="16498">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0"/>
          <p:cNvSpPr/>
          <p:nvPr/>
        </p:nvSpPr>
        <p:spPr>
          <a:xfrm flipH="1" rot="5400000">
            <a:off x="6714033" y="2713533"/>
            <a:ext cx="2270301" cy="2589632"/>
          </a:xfrm>
          <a:custGeom>
            <a:rect b="b" l="l" r="r" t="t"/>
            <a:pathLst>
              <a:path extrusionOk="0" h="37758" w="33102">
                <a:moveTo>
                  <a:pt x="1" y="1"/>
                </a:moveTo>
                <a:lnTo>
                  <a:pt x="1" y="37757"/>
                </a:lnTo>
                <a:cubicBezTo>
                  <a:pt x="3322" y="28273"/>
                  <a:pt x="9391" y="25844"/>
                  <a:pt x="19797" y="20348"/>
                </a:cubicBezTo>
                <a:cubicBezTo>
                  <a:pt x="30202" y="14852"/>
                  <a:pt x="33101" y="8972"/>
                  <a:pt x="31056" y="1"/>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0"/>
          <p:cNvSpPr/>
          <p:nvPr/>
        </p:nvSpPr>
        <p:spPr>
          <a:xfrm flipH="1" rot="10800000">
            <a:off x="0" y="4168375"/>
            <a:ext cx="1265300" cy="975125"/>
          </a:xfrm>
          <a:custGeom>
            <a:rect b="b" l="l" r="r" t="t"/>
            <a:pathLst>
              <a:path extrusionOk="0" h="39005" w="50612">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2" name="Google Shape;342;p1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a:lvl1pPr>
            <a:lvl2pPr indent="-304800" lvl="1" marL="914400" algn="ctr">
              <a:lnSpc>
                <a:spcPct val="115000"/>
              </a:lnSpc>
              <a:spcBef>
                <a:spcPts val="1600"/>
              </a:spcBef>
              <a:spcAft>
                <a:spcPts val="0"/>
              </a:spcAft>
              <a:buSzPts val="1200"/>
              <a:buChar char="○"/>
              <a:defRPr/>
            </a:lvl2pPr>
            <a:lvl3pPr indent="-304800" lvl="2" marL="1371600" algn="ctr">
              <a:lnSpc>
                <a:spcPct val="115000"/>
              </a:lnSpc>
              <a:spcBef>
                <a:spcPts val="1600"/>
              </a:spcBef>
              <a:spcAft>
                <a:spcPts val="0"/>
              </a:spcAft>
              <a:buSzPts val="1200"/>
              <a:buChar char="■"/>
              <a:defRPr/>
            </a:lvl3pPr>
            <a:lvl4pPr indent="-304800" lvl="3" marL="1828800" algn="ctr">
              <a:lnSpc>
                <a:spcPct val="115000"/>
              </a:lnSpc>
              <a:spcBef>
                <a:spcPts val="1600"/>
              </a:spcBef>
              <a:spcAft>
                <a:spcPts val="0"/>
              </a:spcAft>
              <a:buSzPts val="1200"/>
              <a:buChar char="●"/>
              <a:defRPr/>
            </a:lvl4pPr>
            <a:lvl5pPr indent="-304800" lvl="4" marL="2286000" algn="ctr">
              <a:lnSpc>
                <a:spcPct val="115000"/>
              </a:lnSpc>
              <a:spcBef>
                <a:spcPts val="1600"/>
              </a:spcBef>
              <a:spcAft>
                <a:spcPts val="0"/>
              </a:spcAft>
              <a:buSzPts val="1200"/>
              <a:buChar char="○"/>
              <a:defRPr/>
            </a:lvl5pPr>
            <a:lvl6pPr indent="-304800" lvl="5" marL="2743200" algn="ctr">
              <a:lnSpc>
                <a:spcPct val="115000"/>
              </a:lnSpc>
              <a:spcBef>
                <a:spcPts val="1600"/>
              </a:spcBef>
              <a:spcAft>
                <a:spcPts val="0"/>
              </a:spcAft>
              <a:buSzPts val="1200"/>
              <a:buChar char="■"/>
              <a:defRPr/>
            </a:lvl6pPr>
            <a:lvl7pPr indent="-304800" lvl="6" marL="3200400" algn="ctr">
              <a:lnSpc>
                <a:spcPct val="115000"/>
              </a:lnSpc>
              <a:spcBef>
                <a:spcPts val="1600"/>
              </a:spcBef>
              <a:spcAft>
                <a:spcPts val="0"/>
              </a:spcAft>
              <a:buSzPts val="1200"/>
              <a:buChar char="●"/>
              <a:defRPr/>
            </a:lvl7pPr>
            <a:lvl8pPr indent="-304800" lvl="7" marL="3657600" algn="ctr">
              <a:lnSpc>
                <a:spcPct val="115000"/>
              </a:lnSpc>
              <a:spcBef>
                <a:spcPts val="1600"/>
              </a:spcBef>
              <a:spcAft>
                <a:spcPts val="0"/>
              </a:spcAft>
              <a:buSzPts val="1200"/>
              <a:buChar char="○"/>
              <a:defRPr/>
            </a:lvl8pPr>
            <a:lvl9pPr indent="-304800" lvl="8" marL="4114800" algn="ctr">
              <a:lnSpc>
                <a:spcPct val="115000"/>
              </a:lnSpc>
              <a:spcBef>
                <a:spcPts val="1600"/>
              </a:spcBef>
              <a:spcAft>
                <a:spcPts val="1600"/>
              </a:spcAft>
              <a:buSzPts val="12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TITLE_AND_DESCRIPTION_1_1">
    <p:spTree>
      <p:nvGrpSpPr>
        <p:cNvPr id="343" name="Shape 343"/>
        <p:cNvGrpSpPr/>
        <p:nvPr/>
      </p:nvGrpSpPr>
      <p:grpSpPr>
        <a:xfrm>
          <a:off x="0" y="0"/>
          <a:ext cx="0" cy="0"/>
          <a:chOff x="0" y="0"/>
          <a:chExt cx="0" cy="0"/>
        </a:xfrm>
      </p:grpSpPr>
      <p:sp>
        <p:nvSpPr>
          <p:cNvPr id="344" name="Google Shape;344;p151"/>
          <p:cNvSpPr/>
          <p:nvPr/>
        </p:nvSpPr>
        <p:spPr>
          <a:xfrm>
            <a:off x="0" y="2909975"/>
            <a:ext cx="2796765" cy="2241910"/>
          </a:xfrm>
          <a:custGeom>
            <a:rect b="b" l="l" r="r" t="t"/>
            <a:pathLst>
              <a:path extrusionOk="0" h="50539" w="63047">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1"/>
          <p:cNvSpPr/>
          <p:nvPr/>
        </p:nvSpPr>
        <p:spPr>
          <a:xfrm>
            <a:off x="1720951" y="1039928"/>
            <a:ext cx="1592964" cy="1171405"/>
          </a:xfrm>
          <a:custGeom>
            <a:rect b="b" l="l" r="r" t="t"/>
            <a:pathLst>
              <a:path extrusionOk="0" h="12132" w="16498">
                <a:moveTo>
                  <a:pt x="7973" y="1"/>
                </a:moveTo>
                <a:cubicBezTo>
                  <a:pt x="7489" y="1"/>
                  <a:pt x="7030" y="47"/>
                  <a:pt x="6606" y="126"/>
                </a:cubicBezTo>
                <a:cubicBezTo>
                  <a:pt x="3445" y="716"/>
                  <a:pt x="576" y="3394"/>
                  <a:pt x="100" y="6519"/>
                </a:cubicBezTo>
                <a:cubicBezTo>
                  <a:pt x="26" y="7013"/>
                  <a:pt x="1" y="7501"/>
                  <a:pt x="23" y="7969"/>
                </a:cubicBezTo>
                <a:cubicBezTo>
                  <a:pt x="112" y="9903"/>
                  <a:pt x="1424" y="12132"/>
                  <a:pt x="4189" y="12132"/>
                </a:cubicBezTo>
                <a:cubicBezTo>
                  <a:pt x="4828" y="12132"/>
                  <a:pt x="5545" y="12012"/>
                  <a:pt x="6342" y="11743"/>
                </a:cubicBezTo>
                <a:cubicBezTo>
                  <a:pt x="9464" y="10688"/>
                  <a:pt x="14252" y="11303"/>
                  <a:pt x="15724" y="7969"/>
                </a:cubicBezTo>
                <a:cubicBezTo>
                  <a:pt x="16497" y="6214"/>
                  <a:pt x="15097" y="3742"/>
                  <a:pt x="13112" y="1998"/>
                </a:cubicBezTo>
                <a:cubicBezTo>
                  <a:pt x="11406" y="499"/>
                  <a:pt x="9558" y="1"/>
                  <a:pt x="7973" y="1"/>
                </a:cubicBezTo>
                <a:close/>
              </a:path>
            </a:pathLst>
          </a:custGeom>
          <a:solidFill>
            <a:srgbClr val="E6B8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1"/>
          <p:cNvSpPr/>
          <p:nvPr/>
        </p:nvSpPr>
        <p:spPr>
          <a:xfrm flipH="1" rot="-5400000">
            <a:off x="5432535" y="1440410"/>
            <a:ext cx="5157107" cy="2265879"/>
          </a:xfrm>
          <a:custGeom>
            <a:rect b="b" l="l" r="r" t="t"/>
            <a:pathLst>
              <a:path extrusionOk="0" h="31556" w="71821">
                <a:moveTo>
                  <a:pt x="71296" y="0"/>
                </a:moveTo>
                <a:cubicBezTo>
                  <a:pt x="60837" y="0"/>
                  <a:pt x="54281" y="13932"/>
                  <a:pt x="41985" y="17710"/>
                </a:cubicBezTo>
                <a:cubicBezTo>
                  <a:pt x="39771" y="18390"/>
                  <a:pt x="37802" y="18683"/>
                  <a:pt x="35997" y="18683"/>
                </a:cubicBezTo>
                <a:cubicBezTo>
                  <a:pt x="25430" y="18683"/>
                  <a:pt x="20525" y="8623"/>
                  <a:pt x="5409" y="7269"/>
                </a:cubicBezTo>
                <a:cubicBezTo>
                  <a:pt x="4585" y="7195"/>
                  <a:pt x="3783" y="7160"/>
                  <a:pt x="3004" y="7160"/>
                </a:cubicBezTo>
                <a:cubicBezTo>
                  <a:pt x="1963" y="7160"/>
                  <a:pt x="962" y="7224"/>
                  <a:pt x="1" y="7346"/>
                </a:cubicBezTo>
                <a:lnTo>
                  <a:pt x="1" y="31555"/>
                </a:lnTo>
                <a:lnTo>
                  <a:pt x="71820" y="31555"/>
                </a:lnTo>
                <a:lnTo>
                  <a:pt x="71820" y="12"/>
                </a:lnTo>
                <a:cubicBezTo>
                  <a:pt x="71644" y="4"/>
                  <a:pt x="71470" y="0"/>
                  <a:pt x="71296"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47" name="Google Shape;347;p151"/>
          <p:cNvSpPr txBox="1"/>
          <p:nvPr>
            <p:ph type="title"/>
          </p:nvPr>
        </p:nvSpPr>
        <p:spPr>
          <a:xfrm flipH="1">
            <a:off x="1790399" y="11380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348" name="Google Shape;348;p151"/>
          <p:cNvSpPr txBox="1"/>
          <p:nvPr>
            <p:ph idx="1" type="subTitle"/>
          </p:nvPr>
        </p:nvSpPr>
        <p:spPr>
          <a:xfrm flipH="1">
            <a:off x="1720949" y="17140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9" name="Google Shape;349;p151"/>
          <p:cNvSpPr txBox="1"/>
          <p:nvPr>
            <p:ph idx="2" type="title"/>
          </p:nvPr>
        </p:nvSpPr>
        <p:spPr>
          <a:xfrm flipH="1">
            <a:off x="5070899" y="11380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350" name="Google Shape;350;p151"/>
          <p:cNvSpPr txBox="1"/>
          <p:nvPr>
            <p:ph idx="3" type="subTitle"/>
          </p:nvPr>
        </p:nvSpPr>
        <p:spPr>
          <a:xfrm flipH="1">
            <a:off x="5001449" y="17140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1" name="Google Shape;351;p151"/>
          <p:cNvSpPr txBox="1"/>
          <p:nvPr>
            <p:ph idx="4" type="title"/>
          </p:nvPr>
        </p:nvSpPr>
        <p:spPr>
          <a:xfrm flipH="1">
            <a:off x="1790399" y="29547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352" name="Google Shape;352;p151"/>
          <p:cNvSpPr txBox="1"/>
          <p:nvPr>
            <p:ph idx="5" type="subTitle"/>
          </p:nvPr>
        </p:nvSpPr>
        <p:spPr>
          <a:xfrm flipH="1">
            <a:off x="1720949" y="35307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3" name="Google Shape;353;p151"/>
          <p:cNvSpPr txBox="1"/>
          <p:nvPr>
            <p:ph idx="6" type="title"/>
          </p:nvPr>
        </p:nvSpPr>
        <p:spPr>
          <a:xfrm flipH="1">
            <a:off x="5070899" y="2954700"/>
            <a:ext cx="2282700" cy="50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87E45"/>
              </a:buClr>
              <a:buSzPts val="3600"/>
              <a:buNone/>
              <a:defRPr sz="4800"/>
            </a:lvl1pPr>
            <a:lvl2pPr lvl="1" algn="ctr">
              <a:lnSpc>
                <a:spcPct val="100000"/>
              </a:lnSpc>
              <a:spcBef>
                <a:spcPts val="0"/>
              </a:spcBef>
              <a:spcAft>
                <a:spcPts val="0"/>
              </a:spcAft>
              <a:buClr>
                <a:srgbClr val="E87E45"/>
              </a:buClr>
              <a:buSzPts val="3600"/>
              <a:buNone/>
              <a:defRPr sz="3600">
                <a:solidFill>
                  <a:srgbClr val="E87E45"/>
                </a:solidFill>
              </a:defRPr>
            </a:lvl2pPr>
            <a:lvl3pPr lvl="2" algn="ctr">
              <a:lnSpc>
                <a:spcPct val="100000"/>
              </a:lnSpc>
              <a:spcBef>
                <a:spcPts val="0"/>
              </a:spcBef>
              <a:spcAft>
                <a:spcPts val="0"/>
              </a:spcAft>
              <a:buClr>
                <a:srgbClr val="E87E45"/>
              </a:buClr>
              <a:buSzPts val="3600"/>
              <a:buNone/>
              <a:defRPr sz="3600">
                <a:solidFill>
                  <a:srgbClr val="E87E45"/>
                </a:solidFill>
              </a:defRPr>
            </a:lvl3pPr>
            <a:lvl4pPr lvl="3" algn="ctr">
              <a:lnSpc>
                <a:spcPct val="100000"/>
              </a:lnSpc>
              <a:spcBef>
                <a:spcPts val="0"/>
              </a:spcBef>
              <a:spcAft>
                <a:spcPts val="0"/>
              </a:spcAft>
              <a:buClr>
                <a:srgbClr val="E87E45"/>
              </a:buClr>
              <a:buSzPts val="3600"/>
              <a:buNone/>
              <a:defRPr sz="3600">
                <a:solidFill>
                  <a:srgbClr val="E87E45"/>
                </a:solidFill>
              </a:defRPr>
            </a:lvl4pPr>
            <a:lvl5pPr lvl="4" algn="ctr">
              <a:lnSpc>
                <a:spcPct val="100000"/>
              </a:lnSpc>
              <a:spcBef>
                <a:spcPts val="0"/>
              </a:spcBef>
              <a:spcAft>
                <a:spcPts val="0"/>
              </a:spcAft>
              <a:buClr>
                <a:srgbClr val="E87E45"/>
              </a:buClr>
              <a:buSzPts val="3600"/>
              <a:buNone/>
              <a:defRPr sz="3600">
                <a:solidFill>
                  <a:srgbClr val="E87E45"/>
                </a:solidFill>
              </a:defRPr>
            </a:lvl5pPr>
            <a:lvl6pPr lvl="5" algn="ctr">
              <a:lnSpc>
                <a:spcPct val="100000"/>
              </a:lnSpc>
              <a:spcBef>
                <a:spcPts val="0"/>
              </a:spcBef>
              <a:spcAft>
                <a:spcPts val="0"/>
              </a:spcAft>
              <a:buClr>
                <a:srgbClr val="E87E45"/>
              </a:buClr>
              <a:buSzPts val="3600"/>
              <a:buNone/>
              <a:defRPr sz="3600">
                <a:solidFill>
                  <a:srgbClr val="E87E45"/>
                </a:solidFill>
              </a:defRPr>
            </a:lvl6pPr>
            <a:lvl7pPr lvl="6" algn="ctr">
              <a:lnSpc>
                <a:spcPct val="100000"/>
              </a:lnSpc>
              <a:spcBef>
                <a:spcPts val="0"/>
              </a:spcBef>
              <a:spcAft>
                <a:spcPts val="0"/>
              </a:spcAft>
              <a:buClr>
                <a:srgbClr val="E87E45"/>
              </a:buClr>
              <a:buSzPts val="3600"/>
              <a:buNone/>
              <a:defRPr sz="3600">
                <a:solidFill>
                  <a:srgbClr val="E87E45"/>
                </a:solidFill>
              </a:defRPr>
            </a:lvl7pPr>
            <a:lvl8pPr lvl="7" algn="ctr">
              <a:lnSpc>
                <a:spcPct val="100000"/>
              </a:lnSpc>
              <a:spcBef>
                <a:spcPts val="0"/>
              </a:spcBef>
              <a:spcAft>
                <a:spcPts val="0"/>
              </a:spcAft>
              <a:buClr>
                <a:srgbClr val="E87E45"/>
              </a:buClr>
              <a:buSzPts val="3600"/>
              <a:buNone/>
              <a:defRPr sz="3600">
                <a:solidFill>
                  <a:srgbClr val="E87E45"/>
                </a:solidFill>
              </a:defRPr>
            </a:lvl8pPr>
            <a:lvl9pPr lvl="8" algn="ctr">
              <a:lnSpc>
                <a:spcPct val="100000"/>
              </a:lnSpc>
              <a:spcBef>
                <a:spcPts val="0"/>
              </a:spcBef>
              <a:spcAft>
                <a:spcPts val="0"/>
              </a:spcAft>
              <a:buClr>
                <a:srgbClr val="E87E45"/>
              </a:buClr>
              <a:buSzPts val="3600"/>
              <a:buNone/>
              <a:defRPr sz="3600">
                <a:solidFill>
                  <a:srgbClr val="E87E45"/>
                </a:solidFill>
              </a:defRPr>
            </a:lvl9pPr>
          </a:lstStyle>
          <a:p/>
        </p:txBody>
      </p:sp>
      <p:sp>
        <p:nvSpPr>
          <p:cNvPr id="354" name="Google Shape;354;p151"/>
          <p:cNvSpPr txBox="1"/>
          <p:nvPr>
            <p:ph idx="7" type="subTitle"/>
          </p:nvPr>
        </p:nvSpPr>
        <p:spPr>
          <a:xfrm flipH="1">
            <a:off x="5001449" y="3530750"/>
            <a:ext cx="24216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9">
  <p:cSld name="TITLE_ONLY_1_1_1_1_1_1_1_1_1">
    <p:spTree>
      <p:nvGrpSpPr>
        <p:cNvPr id="355" name="Shape 355"/>
        <p:cNvGrpSpPr/>
        <p:nvPr/>
      </p:nvGrpSpPr>
      <p:grpSpPr>
        <a:xfrm>
          <a:off x="0" y="0"/>
          <a:ext cx="0" cy="0"/>
          <a:chOff x="0" y="0"/>
          <a:chExt cx="0" cy="0"/>
        </a:xfrm>
      </p:grpSpPr>
      <p:sp>
        <p:nvSpPr>
          <p:cNvPr id="356" name="Google Shape;356;p152"/>
          <p:cNvSpPr/>
          <p:nvPr/>
        </p:nvSpPr>
        <p:spPr>
          <a:xfrm>
            <a:off x="7623550" y="0"/>
            <a:ext cx="1520413" cy="960299"/>
          </a:xfrm>
          <a:custGeom>
            <a:rect b="b" l="l" r="r" t="t"/>
            <a:pathLst>
              <a:path extrusionOk="0" h="24030" w="38046">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2"/>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8" name="Shape 358"/>
        <p:cNvGrpSpPr/>
        <p:nvPr/>
      </p:nvGrpSpPr>
      <p:grpSpPr>
        <a:xfrm>
          <a:off x="0" y="0"/>
          <a:ext cx="0" cy="0"/>
          <a:chOff x="0" y="0"/>
          <a:chExt cx="0" cy="0"/>
        </a:xfrm>
      </p:grpSpPr>
      <p:sp>
        <p:nvSpPr>
          <p:cNvPr id="359" name="Google Shape;359;p153"/>
          <p:cNvSpPr/>
          <p:nvPr/>
        </p:nvSpPr>
        <p:spPr>
          <a:xfrm flipH="1">
            <a:off x="12" y="0"/>
            <a:ext cx="4754092" cy="5143450"/>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3"/>
          <p:cNvSpPr/>
          <p:nvPr/>
        </p:nvSpPr>
        <p:spPr>
          <a:xfrm>
            <a:off x="930723" y="2554875"/>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rgbClr val="FB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61" name="Google Shape;361;p153"/>
          <p:cNvSpPr txBox="1"/>
          <p:nvPr>
            <p:ph type="title"/>
          </p:nvPr>
        </p:nvSpPr>
        <p:spPr>
          <a:xfrm>
            <a:off x="719775" y="2587525"/>
            <a:ext cx="2446500" cy="18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24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362" name="Shape 362"/>
        <p:cNvGrpSpPr/>
        <p:nvPr/>
      </p:nvGrpSpPr>
      <p:grpSpPr>
        <a:xfrm>
          <a:off x="0" y="0"/>
          <a:ext cx="0" cy="0"/>
          <a:chOff x="0" y="0"/>
          <a:chExt cx="0" cy="0"/>
        </a:xfrm>
      </p:grpSpPr>
      <p:sp>
        <p:nvSpPr>
          <p:cNvPr id="363" name="Google Shape;363;p154"/>
          <p:cNvSpPr/>
          <p:nvPr/>
        </p:nvSpPr>
        <p:spPr>
          <a:xfrm rot="2830185">
            <a:off x="2017641" y="1279728"/>
            <a:ext cx="4230620" cy="3110951"/>
          </a:xfrm>
          <a:custGeom>
            <a:rect b="b" l="l" r="r" t="t"/>
            <a:pathLst>
              <a:path extrusionOk="0" h="12132" w="16498">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4"/>
          <p:cNvSpPr/>
          <p:nvPr/>
        </p:nvSpPr>
        <p:spPr>
          <a:xfrm rot="10800000">
            <a:off x="6418873" y="1294808"/>
            <a:ext cx="807612" cy="577801"/>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65" name="Google Shape;365;p154"/>
          <p:cNvSpPr/>
          <p:nvPr/>
        </p:nvSpPr>
        <p:spPr>
          <a:xfrm>
            <a:off x="4059873" y="1841050"/>
            <a:ext cx="2964468" cy="2120912"/>
          </a:xfrm>
          <a:custGeom>
            <a:rect b="b" l="l" r="r" t="t"/>
            <a:pathLst>
              <a:path extrusionOk="0" h="12086" w="16893">
                <a:moveTo>
                  <a:pt x="9064" y="0"/>
                </a:moveTo>
                <a:cubicBezTo>
                  <a:pt x="7693" y="0"/>
                  <a:pt x="6072" y="215"/>
                  <a:pt x="4159" y="725"/>
                </a:cubicBezTo>
                <a:cubicBezTo>
                  <a:pt x="1862" y="1337"/>
                  <a:pt x="375" y="2073"/>
                  <a:pt x="177" y="4208"/>
                </a:cubicBezTo>
                <a:cubicBezTo>
                  <a:pt x="1" y="6113"/>
                  <a:pt x="800" y="8433"/>
                  <a:pt x="2785" y="10176"/>
                </a:cubicBezTo>
                <a:cubicBezTo>
                  <a:pt x="4602" y="11772"/>
                  <a:pt x="6115" y="12085"/>
                  <a:pt x="7966" y="12085"/>
                </a:cubicBezTo>
                <a:cubicBezTo>
                  <a:pt x="8388" y="12085"/>
                  <a:pt x="8827" y="12069"/>
                  <a:pt x="9291" y="12048"/>
                </a:cubicBezTo>
                <a:cubicBezTo>
                  <a:pt x="12991" y="11879"/>
                  <a:pt x="16893" y="8340"/>
                  <a:pt x="15878" y="4208"/>
                </a:cubicBezTo>
                <a:cubicBezTo>
                  <a:pt x="15438" y="2424"/>
                  <a:pt x="13670" y="0"/>
                  <a:pt x="90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366" name="Google Shape;366;p154"/>
          <p:cNvSpPr txBox="1"/>
          <p:nvPr>
            <p:ph idx="1" type="subTitle"/>
          </p:nvPr>
        </p:nvSpPr>
        <p:spPr>
          <a:xfrm flipH="1">
            <a:off x="1303375" y="229995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7" name="Google Shape;367;p154"/>
          <p:cNvSpPr txBox="1"/>
          <p:nvPr>
            <p:ph idx="2" type="subTitle"/>
          </p:nvPr>
        </p:nvSpPr>
        <p:spPr>
          <a:xfrm flipH="1">
            <a:off x="4946525" y="229995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8" name="Google Shape;368;p154"/>
          <p:cNvSpPr txBox="1"/>
          <p:nvPr>
            <p:ph idx="3" type="subTitle"/>
          </p:nvPr>
        </p:nvSpPr>
        <p:spPr>
          <a:xfrm flipH="1">
            <a:off x="1303375" y="386380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9" name="Google Shape;369;p154"/>
          <p:cNvSpPr txBox="1"/>
          <p:nvPr>
            <p:ph idx="4" type="subTitle"/>
          </p:nvPr>
        </p:nvSpPr>
        <p:spPr>
          <a:xfrm flipH="1">
            <a:off x="4946525" y="3863800"/>
            <a:ext cx="2894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0" name="Google Shape;370;p154"/>
          <p:cNvSpPr txBox="1"/>
          <p:nvPr>
            <p:ph idx="5" type="subTitle"/>
          </p:nvPr>
        </p:nvSpPr>
        <p:spPr>
          <a:xfrm flipH="1">
            <a:off x="1539599" y="172022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371" name="Google Shape;371;p154"/>
          <p:cNvSpPr txBox="1"/>
          <p:nvPr>
            <p:ph idx="6" type="subTitle"/>
          </p:nvPr>
        </p:nvSpPr>
        <p:spPr>
          <a:xfrm flipH="1">
            <a:off x="5182799" y="172022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372" name="Google Shape;372;p154"/>
          <p:cNvSpPr txBox="1"/>
          <p:nvPr>
            <p:ph idx="7" type="subTitle"/>
          </p:nvPr>
        </p:nvSpPr>
        <p:spPr>
          <a:xfrm flipH="1">
            <a:off x="1539599" y="328407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373" name="Google Shape;373;p154"/>
          <p:cNvSpPr txBox="1"/>
          <p:nvPr>
            <p:ph idx="8" type="subTitle"/>
          </p:nvPr>
        </p:nvSpPr>
        <p:spPr>
          <a:xfrm flipH="1">
            <a:off x="5182799" y="3284075"/>
            <a:ext cx="2421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Playfair Display"/>
              <a:buNone/>
              <a:defRPr sz="1600">
                <a:latin typeface="Playfair Display"/>
                <a:ea typeface="Playfair Display"/>
                <a:cs typeface="Playfair Display"/>
                <a:sym typeface="Playfair Display"/>
              </a:defRPr>
            </a:lvl1pPr>
            <a:lvl2pPr lvl="1"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2pPr>
            <a:lvl3pPr lvl="2"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3pPr>
            <a:lvl4pPr lvl="3"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4pPr>
            <a:lvl5pPr lvl="4"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5pPr>
            <a:lvl6pPr lvl="5"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6pPr>
            <a:lvl7pPr lvl="6"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7pPr>
            <a:lvl8pPr lvl="7"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8pPr>
            <a:lvl9pPr lvl="8" algn="ctr">
              <a:lnSpc>
                <a:spcPct val="100000"/>
              </a:lnSpc>
              <a:spcBef>
                <a:spcPts val="0"/>
              </a:spcBef>
              <a:spcAft>
                <a:spcPts val="0"/>
              </a:spcAft>
              <a:buSzPts val="1200"/>
              <a:buFont typeface="Playfair Display"/>
              <a:buNone/>
              <a:defRPr>
                <a:latin typeface="Playfair Display"/>
                <a:ea typeface="Playfair Display"/>
                <a:cs typeface="Playfair Display"/>
                <a:sym typeface="Playfair Display"/>
              </a:defRPr>
            </a:lvl9pPr>
          </a:lstStyle>
          <a:p/>
        </p:txBody>
      </p:sp>
      <p:sp>
        <p:nvSpPr>
          <p:cNvPr id="374" name="Google Shape;374;p154"/>
          <p:cNvSpPr txBox="1"/>
          <p:nvPr>
            <p:ph type="title"/>
          </p:nvPr>
        </p:nvSpPr>
        <p:spPr>
          <a:xfrm>
            <a:off x="719750" y="445025"/>
            <a:ext cx="770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
    <p:spTree>
      <p:nvGrpSpPr>
        <p:cNvPr id="375" name="Shape 375"/>
        <p:cNvGrpSpPr/>
        <p:nvPr/>
      </p:nvGrpSpPr>
      <p:grpSpPr>
        <a:xfrm>
          <a:off x="0" y="0"/>
          <a:ext cx="0" cy="0"/>
          <a:chOff x="0" y="0"/>
          <a:chExt cx="0" cy="0"/>
        </a:xfrm>
      </p:grpSpPr>
      <p:sp>
        <p:nvSpPr>
          <p:cNvPr id="376" name="Google Shape;376;p155"/>
          <p:cNvSpPr/>
          <p:nvPr/>
        </p:nvSpPr>
        <p:spPr>
          <a:xfrm flipH="1" rot="-2253439">
            <a:off x="-74636" y="245138"/>
            <a:ext cx="4205123" cy="3092202"/>
          </a:xfrm>
          <a:custGeom>
            <a:rect b="b" l="l" r="r" t="t"/>
            <a:pathLst>
              <a:path extrusionOk="0" h="12132" w="16498">
                <a:moveTo>
                  <a:pt x="7974" y="1"/>
                </a:moveTo>
                <a:cubicBezTo>
                  <a:pt x="7490" y="1"/>
                  <a:pt x="7030" y="47"/>
                  <a:pt x="6606" y="126"/>
                </a:cubicBezTo>
                <a:cubicBezTo>
                  <a:pt x="3445" y="715"/>
                  <a:pt x="576" y="3394"/>
                  <a:pt x="100" y="6518"/>
                </a:cubicBezTo>
                <a:cubicBezTo>
                  <a:pt x="26" y="7013"/>
                  <a:pt x="1" y="7504"/>
                  <a:pt x="23" y="7969"/>
                </a:cubicBezTo>
                <a:cubicBezTo>
                  <a:pt x="112" y="9903"/>
                  <a:pt x="1424" y="12131"/>
                  <a:pt x="4188" y="12131"/>
                </a:cubicBezTo>
                <a:cubicBezTo>
                  <a:pt x="4828" y="12131"/>
                  <a:pt x="5545" y="12012"/>
                  <a:pt x="6342" y="11742"/>
                </a:cubicBezTo>
                <a:cubicBezTo>
                  <a:pt x="9464" y="10687"/>
                  <a:pt x="14252" y="11303"/>
                  <a:pt x="15724" y="7969"/>
                </a:cubicBezTo>
                <a:cubicBezTo>
                  <a:pt x="16497" y="6215"/>
                  <a:pt x="15097" y="3742"/>
                  <a:pt x="13112" y="1998"/>
                </a:cubicBezTo>
                <a:cubicBezTo>
                  <a:pt x="11406" y="500"/>
                  <a:pt x="9558" y="1"/>
                  <a:pt x="79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5"/>
          <p:cNvSpPr/>
          <p:nvPr/>
        </p:nvSpPr>
        <p:spPr>
          <a:xfrm flipH="1" rot="-5400000">
            <a:off x="7596606" y="3596074"/>
            <a:ext cx="1486600" cy="1608352"/>
          </a:xfrm>
          <a:custGeom>
            <a:rect b="b" l="l" r="r" t="t"/>
            <a:pathLst>
              <a:path extrusionOk="0" h="40938" w="37839">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solidFill>
            <a:srgbClr val="D0E0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5"/>
          <p:cNvSpPr txBox="1"/>
          <p:nvPr>
            <p:ph type="ctrTitle"/>
          </p:nvPr>
        </p:nvSpPr>
        <p:spPr>
          <a:xfrm>
            <a:off x="674167" y="757825"/>
            <a:ext cx="5414400" cy="162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9600">
                <a:solidFill>
                  <a:srgbClr val="434343"/>
                </a:solidFill>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379" name="Google Shape;379;p155"/>
          <p:cNvSpPr txBox="1"/>
          <p:nvPr>
            <p:ph idx="1" type="subTitle"/>
          </p:nvPr>
        </p:nvSpPr>
        <p:spPr>
          <a:xfrm>
            <a:off x="719750" y="2526077"/>
            <a:ext cx="3309300" cy="127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atin typeface="Abel"/>
                <a:ea typeface="Abel"/>
                <a:cs typeface="Abel"/>
                <a:sym typeface="Abe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80" name="Google Shape;380;p155"/>
          <p:cNvSpPr txBox="1"/>
          <p:nvPr/>
        </p:nvSpPr>
        <p:spPr>
          <a:xfrm>
            <a:off x="720025" y="3799875"/>
            <a:ext cx="24735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rgbClr val="434343"/>
                </a:solidFill>
                <a:latin typeface="Abel"/>
                <a:ea typeface="Abel"/>
                <a:cs typeface="Abel"/>
                <a:sym typeface="Abel"/>
              </a:rPr>
              <a:t>CREDITS: This presentation template was created by </a:t>
            </a:r>
            <a:r>
              <a:rPr b="1" i="0" lang="en" sz="1000" u="none" cap="none" strike="noStrike">
                <a:solidFill>
                  <a:schemeClr val="hlink"/>
                </a:solidFill>
                <a:uFill>
                  <a:noFill/>
                </a:uFill>
                <a:latin typeface="Abel"/>
                <a:ea typeface="Abel"/>
                <a:cs typeface="Abel"/>
                <a:sym typeface="Abel"/>
                <a:hlinkClick r:id="rId2"/>
              </a:rPr>
              <a:t>Slidesgo</a:t>
            </a:r>
            <a:r>
              <a:rPr b="0" i="0" lang="en" sz="1000" u="none" cap="none" strike="noStrike">
                <a:solidFill>
                  <a:srgbClr val="434343"/>
                </a:solidFill>
                <a:latin typeface="Abel"/>
                <a:ea typeface="Abel"/>
                <a:cs typeface="Abel"/>
                <a:sym typeface="Abel"/>
              </a:rPr>
              <a:t>, including icons by </a:t>
            </a:r>
            <a:r>
              <a:rPr b="1" i="0" lang="en" sz="1000" u="none" cap="none" strike="noStrike">
                <a:solidFill>
                  <a:schemeClr val="hlink"/>
                </a:solidFill>
                <a:uFill>
                  <a:noFill/>
                </a:uFill>
                <a:latin typeface="Abel"/>
                <a:ea typeface="Abel"/>
                <a:cs typeface="Abel"/>
                <a:sym typeface="Abel"/>
                <a:hlinkClick r:id="rId3"/>
              </a:rPr>
              <a:t>Flaticon</a:t>
            </a:r>
            <a:r>
              <a:rPr b="0" i="0" lang="en" sz="1000" u="none" cap="none" strike="noStrike">
                <a:solidFill>
                  <a:srgbClr val="434343"/>
                </a:solidFill>
                <a:latin typeface="Abel"/>
                <a:ea typeface="Abel"/>
                <a:cs typeface="Abel"/>
                <a:sym typeface="Abel"/>
              </a:rPr>
              <a:t>, and infographics &amp; images by </a:t>
            </a:r>
            <a:r>
              <a:rPr b="1" i="0" lang="en" sz="1000" u="none" cap="none" strike="noStrike">
                <a:solidFill>
                  <a:schemeClr val="hlink"/>
                </a:solidFill>
                <a:uFill>
                  <a:noFill/>
                </a:uFill>
                <a:latin typeface="Abel"/>
                <a:ea typeface="Abel"/>
                <a:cs typeface="Abel"/>
                <a:sym typeface="Abel"/>
                <a:hlinkClick r:id="rId4"/>
              </a:rPr>
              <a:t>Freepik</a:t>
            </a:r>
            <a:r>
              <a:rPr b="0" i="0" lang="en" sz="1000" u="none" cap="none" strike="noStrike">
                <a:solidFill>
                  <a:srgbClr val="434343"/>
                </a:solidFill>
                <a:latin typeface="Abel"/>
                <a:ea typeface="Abel"/>
                <a:cs typeface="Abel"/>
                <a:sym typeface="Abel"/>
              </a:rPr>
              <a:t>. </a:t>
            </a:r>
            <a:endParaRPr b="0" i="0" sz="1000" u="none" cap="none" strike="noStrike">
              <a:solidFill>
                <a:srgbClr val="434343"/>
              </a:solidFill>
              <a:latin typeface="Abel"/>
              <a:ea typeface="Abel"/>
              <a:cs typeface="Abel"/>
              <a:sym typeface="Abe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1" name="Shape 3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7"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8.xml"/><Relationship Id="rId22" Type="http://schemas.openxmlformats.org/officeDocument/2006/relationships/slideLayout" Target="../slideLayouts/slideLayout60.xml"/><Relationship Id="rId21" Type="http://schemas.openxmlformats.org/officeDocument/2006/relationships/slideLayout" Target="../slideLayouts/slideLayout59.xml"/><Relationship Id="rId24" Type="http://schemas.openxmlformats.org/officeDocument/2006/relationships/slideLayout" Target="../slideLayouts/slideLayout62.xml"/><Relationship Id="rId23" Type="http://schemas.openxmlformats.org/officeDocument/2006/relationships/slideLayout" Target="../slideLayouts/slideLayout61.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26" Type="http://schemas.openxmlformats.org/officeDocument/2006/relationships/slideLayout" Target="../slideLayouts/slideLayout64.xml"/><Relationship Id="rId25" Type="http://schemas.openxmlformats.org/officeDocument/2006/relationships/slideLayout" Target="../slideLayouts/slideLayout63.xml"/><Relationship Id="rId27" Type="http://schemas.openxmlformats.org/officeDocument/2006/relationships/theme" Target="../theme/theme1.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9" Type="http://schemas.openxmlformats.org/officeDocument/2006/relationships/slideLayout" Target="../slideLayouts/slideLayout57.xml"/><Relationship Id="rId1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2" name="Shape 52"/>
        <p:cNvGrpSpPr/>
        <p:nvPr/>
      </p:nvGrpSpPr>
      <p:grpSpPr>
        <a:xfrm>
          <a:off x="0" y="0"/>
          <a:ext cx="0" cy="0"/>
          <a:chOff x="0" y="0"/>
          <a:chExt cx="0" cy="0"/>
        </a:xfrm>
      </p:grpSpPr>
      <p:sp>
        <p:nvSpPr>
          <p:cNvPr id="53" name="Google Shape;53;p1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2pPr>
            <a:lvl3pPr lvl="2"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3pPr>
            <a:lvl4pPr lvl="3"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4pPr>
            <a:lvl5pPr lvl="4"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5pPr>
            <a:lvl6pPr lvl="5"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6pPr>
            <a:lvl7pPr lvl="6"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7pPr>
            <a:lvl8pPr lvl="7"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8pPr>
            <a:lvl9pPr lvl="8"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9pPr>
          </a:lstStyle>
          <a:p/>
        </p:txBody>
      </p:sp>
      <p:sp>
        <p:nvSpPr>
          <p:cNvPr id="54" name="Google Shape;54;p1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1pPr>
            <a:lvl2pPr indent="-304800" lvl="1" marL="9144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2pPr>
            <a:lvl3pPr indent="-304800" lvl="2" marL="13716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3pPr>
            <a:lvl4pPr indent="-304800" lvl="3" marL="18288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4pPr>
            <a:lvl5pPr indent="-304800" lvl="4" marL="22860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5pPr>
            <a:lvl6pPr indent="-304800" lvl="5" marL="27432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6pPr>
            <a:lvl7pPr indent="-304800" lvl="6" marL="32004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7pPr>
            <a:lvl8pPr indent="-304800" lvl="7" marL="36576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8pPr>
            <a:lvl9pPr indent="-304800" lvl="8" marL="4114800" marR="0" rtl="0" algn="l">
              <a:lnSpc>
                <a:spcPct val="115000"/>
              </a:lnSpc>
              <a:spcBef>
                <a:spcPts val="1600"/>
              </a:spcBef>
              <a:spcAft>
                <a:spcPts val="1600"/>
              </a:spcAft>
              <a:buClr>
                <a:srgbClr val="434343"/>
              </a:buClr>
              <a:buSzPts val="1200"/>
              <a:buFont typeface="Abel"/>
              <a:buChar char="■"/>
              <a:defRPr b="0" i="0" sz="1200" u="none" cap="none" strike="noStrike">
                <a:solidFill>
                  <a:srgbClr val="434343"/>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17" name="Shape 217"/>
        <p:cNvGrpSpPr/>
        <p:nvPr/>
      </p:nvGrpSpPr>
      <p:grpSpPr>
        <a:xfrm>
          <a:off x="0" y="0"/>
          <a:ext cx="0" cy="0"/>
          <a:chOff x="0" y="0"/>
          <a:chExt cx="0" cy="0"/>
        </a:xfrm>
      </p:grpSpPr>
      <p:sp>
        <p:nvSpPr>
          <p:cNvPr id="218" name="Google Shape;218;p1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1pPr>
            <a:lvl2pPr lvl="1"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2pPr>
            <a:lvl3pPr lvl="2"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3pPr>
            <a:lvl4pPr lvl="3"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4pPr>
            <a:lvl5pPr lvl="4"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5pPr>
            <a:lvl6pPr lvl="5"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6pPr>
            <a:lvl7pPr lvl="6"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7pPr>
            <a:lvl8pPr lvl="7"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8pPr>
            <a:lvl9pPr lvl="8" marR="0" rtl="0" algn="l">
              <a:lnSpc>
                <a:spcPct val="100000"/>
              </a:lnSpc>
              <a:spcBef>
                <a:spcPts val="0"/>
              </a:spcBef>
              <a:spcAft>
                <a:spcPts val="0"/>
              </a:spcAft>
              <a:buClr>
                <a:srgbClr val="434343"/>
              </a:buClr>
              <a:buSzPts val="2800"/>
              <a:buFont typeface="Playfair Display"/>
              <a:buNone/>
              <a:defRPr b="0" i="0" sz="2800" u="none" cap="none" strike="noStrike">
                <a:solidFill>
                  <a:srgbClr val="434343"/>
                </a:solidFill>
                <a:latin typeface="Playfair Display"/>
                <a:ea typeface="Playfair Display"/>
                <a:cs typeface="Playfair Display"/>
                <a:sym typeface="Playfair Display"/>
              </a:defRPr>
            </a:lvl9pPr>
          </a:lstStyle>
          <a:p/>
        </p:txBody>
      </p:sp>
      <p:sp>
        <p:nvSpPr>
          <p:cNvPr id="219" name="Google Shape;219;p1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1pPr>
            <a:lvl2pPr indent="-304800" lvl="1" marL="9144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2pPr>
            <a:lvl3pPr indent="-304800" lvl="2" marL="13716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3pPr>
            <a:lvl4pPr indent="-304800" lvl="3" marL="18288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4pPr>
            <a:lvl5pPr indent="-304800" lvl="4" marL="22860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5pPr>
            <a:lvl6pPr indent="-304800" lvl="5" marL="27432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6pPr>
            <a:lvl7pPr indent="-304800" lvl="6" marL="32004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7pPr>
            <a:lvl8pPr indent="-304800" lvl="7" marL="3657600" marR="0" rtl="0" algn="l">
              <a:lnSpc>
                <a:spcPct val="115000"/>
              </a:lnSpc>
              <a:spcBef>
                <a:spcPts val="1600"/>
              </a:spcBef>
              <a:spcAft>
                <a:spcPts val="0"/>
              </a:spcAft>
              <a:buClr>
                <a:srgbClr val="434343"/>
              </a:buClr>
              <a:buSzPts val="1200"/>
              <a:buFont typeface="Abel"/>
              <a:buChar char="○"/>
              <a:defRPr b="0" i="0" sz="1200" u="none" cap="none" strike="noStrike">
                <a:solidFill>
                  <a:srgbClr val="434343"/>
                </a:solidFill>
                <a:latin typeface="Abel"/>
                <a:ea typeface="Abel"/>
                <a:cs typeface="Abel"/>
                <a:sym typeface="Abel"/>
              </a:defRPr>
            </a:lvl8pPr>
            <a:lvl9pPr indent="-304800" lvl="8" marL="4114800" marR="0" rtl="0" algn="l">
              <a:lnSpc>
                <a:spcPct val="115000"/>
              </a:lnSpc>
              <a:spcBef>
                <a:spcPts val="1600"/>
              </a:spcBef>
              <a:spcAft>
                <a:spcPts val="1600"/>
              </a:spcAft>
              <a:buClr>
                <a:srgbClr val="434343"/>
              </a:buClr>
              <a:buSzPts val="1200"/>
              <a:buFont typeface="Abel"/>
              <a:buChar char="■"/>
              <a:defRPr b="0" i="0" sz="1200" u="none" cap="none" strike="noStrike">
                <a:solidFill>
                  <a:srgbClr val="434343"/>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gi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 Id="rId3" Type="http://schemas.openxmlformats.org/officeDocument/2006/relationships/image" Target="../media/image31.png"/><Relationship Id="rId4" Type="http://schemas.openxmlformats.org/officeDocument/2006/relationships/image" Target="../media/image30.gi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 Id="rId3" Type="http://schemas.openxmlformats.org/officeDocument/2006/relationships/image" Target="../media/image31.png"/><Relationship Id="rId4" Type="http://schemas.openxmlformats.org/officeDocument/2006/relationships/image" Target="../media/image30.gi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 Id="rId3" Type="http://schemas.openxmlformats.org/officeDocument/2006/relationships/image" Target="../media/image31.png"/><Relationship Id="rId4" Type="http://schemas.openxmlformats.org/officeDocument/2006/relationships/image" Target="../media/image30.gi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 Id="rId3" Type="http://schemas.openxmlformats.org/officeDocument/2006/relationships/image" Target="../media/image31.png"/><Relationship Id="rId4" Type="http://schemas.openxmlformats.org/officeDocument/2006/relationships/image" Target="../media/image30.gi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 Id="rId3" Type="http://schemas.openxmlformats.org/officeDocument/2006/relationships/image" Target="../media/image31.png"/><Relationship Id="rId4" Type="http://schemas.openxmlformats.org/officeDocument/2006/relationships/image" Target="../media/image30.gi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 Id="rId3" Type="http://schemas.openxmlformats.org/officeDocument/2006/relationships/image" Target="../media/image31.png"/><Relationship Id="rId4" Type="http://schemas.openxmlformats.org/officeDocument/2006/relationships/image" Target="../media/image30.gi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 Id="rId3" Type="http://schemas.openxmlformats.org/officeDocument/2006/relationships/image" Target="../media/image31.png"/><Relationship Id="rId4" Type="http://schemas.openxmlformats.org/officeDocument/2006/relationships/image" Target="../media/image30.gi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 Id="rId3" Type="http://schemas.openxmlformats.org/officeDocument/2006/relationships/image" Target="../media/image31.png"/><Relationship Id="rId4" Type="http://schemas.openxmlformats.org/officeDocument/2006/relationships/image" Target="../media/image30.gi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 Id="rId3" Type="http://schemas.openxmlformats.org/officeDocument/2006/relationships/image" Target="../media/image31.png"/><Relationship Id="rId4" Type="http://schemas.openxmlformats.org/officeDocument/2006/relationships/image" Target="../media/image30.gi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 Id="rId3" Type="http://schemas.openxmlformats.org/officeDocument/2006/relationships/image" Target="../media/image31.png"/><Relationship Id="rId4" Type="http://schemas.openxmlformats.org/officeDocument/2006/relationships/image" Target="../media/image30.gif"/><Relationship Id="rId5" Type="http://schemas.openxmlformats.org/officeDocument/2006/relationships/image" Target="../media/image3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gi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 Id="rId3" Type="http://schemas.openxmlformats.org/officeDocument/2006/relationships/image" Target="../media/image31.png"/><Relationship Id="rId4" Type="http://schemas.openxmlformats.org/officeDocument/2006/relationships/image" Target="../media/image30.gif"/><Relationship Id="rId5" Type="http://schemas.openxmlformats.org/officeDocument/2006/relationships/image" Target="../media/image3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 Id="rId3" Type="http://schemas.openxmlformats.org/officeDocument/2006/relationships/image" Target="../media/image31.png"/><Relationship Id="rId4" Type="http://schemas.openxmlformats.org/officeDocument/2006/relationships/image" Target="../media/image30.gi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 Id="rId3" Type="http://schemas.openxmlformats.org/officeDocument/2006/relationships/image" Target="../media/image31.png"/><Relationship Id="rId4" Type="http://schemas.openxmlformats.org/officeDocument/2006/relationships/image" Target="../media/image30.gi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 Id="rId3" Type="http://schemas.openxmlformats.org/officeDocument/2006/relationships/image" Target="../media/image31.png"/><Relationship Id="rId4" Type="http://schemas.openxmlformats.org/officeDocument/2006/relationships/image" Target="../media/image30.gi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31.png"/><Relationship Id="rId4" Type="http://schemas.openxmlformats.org/officeDocument/2006/relationships/image" Target="../media/image3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gif"/><Relationship Id="rId5"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7.png"/><Relationship Id="rId4" Type="http://schemas.openxmlformats.org/officeDocument/2006/relationships/image" Target="../media/image1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17.pn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17.png"/><Relationship Id="rId4" Type="http://schemas.openxmlformats.org/officeDocument/2006/relationships/image" Target="../media/image13.gif"/><Relationship Id="rId5" Type="http://schemas.openxmlformats.org/officeDocument/2006/relationships/image" Target="../media/image1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17.png"/><Relationship Id="rId4" Type="http://schemas.openxmlformats.org/officeDocument/2006/relationships/image" Target="../media/image19.gif"/><Relationship Id="rId5" Type="http://schemas.openxmlformats.org/officeDocument/2006/relationships/image" Target="../media/image2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17.png"/><Relationship Id="rId4" Type="http://schemas.openxmlformats.org/officeDocument/2006/relationships/image" Target="../media/image19.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7.png"/><Relationship Id="rId4" Type="http://schemas.openxmlformats.org/officeDocument/2006/relationships/image" Target="../media/image27.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17.png"/><Relationship Id="rId4" Type="http://schemas.openxmlformats.org/officeDocument/2006/relationships/image" Target="../media/image2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1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1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9.xml"/><Relationship Id="rId3"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0.xml"/><Relationship Id="rId3"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1.xml"/><Relationship Id="rId3"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2.xml"/><Relationship Id="rId3" Type="http://schemas.openxmlformats.org/officeDocument/2006/relationships/image" Target="../media/image2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3.xml"/><Relationship Id="rId3" Type="http://schemas.openxmlformats.org/officeDocument/2006/relationships/image" Target="../media/image23.png"/><Relationship Id="rId4" Type="http://schemas.openxmlformats.org/officeDocument/2006/relationships/image" Target="../media/image22.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4.xml"/><Relationship Id="rId3" Type="http://schemas.openxmlformats.org/officeDocument/2006/relationships/image" Target="../media/image23.png"/><Relationship Id="rId4" Type="http://schemas.openxmlformats.org/officeDocument/2006/relationships/image" Target="../media/image28.gi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5.xml"/><Relationship Id="rId3" Type="http://schemas.openxmlformats.org/officeDocument/2006/relationships/image" Target="../media/image23.png"/><Relationship Id="rId4" Type="http://schemas.openxmlformats.org/officeDocument/2006/relationships/image" Target="../media/image28.gi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6.xml"/><Relationship Id="rId3" Type="http://schemas.openxmlformats.org/officeDocument/2006/relationships/image" Target="../media/image23.png"/><Relationship Id="rId4" Type="http://schemas.openxmlformats.org/officeDocument/2006/relationships/image" Target="../media/image28.gi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7.xml"/><Relationship Id="rId3" Type="http://schemas.openxmlformats.org/officeDocument/2006/relationships/image" Target="../media/image23.png"/><Relationship Id="rId4" Type="http://schemas.openxmlformats.org/officeDocument/2006/relationships/image" Target="../media/image28.gi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8.xml"/><Relationship Id="rId3" Type="http://schemas.openxmlformats.org/officeDocument/2006/relationships/image" Target="../media/image23.png"/><Relationship Id="rId4" Type="http://schemas.openxmlformats.org/officeDocument/2006/relationships/image" Target="../media/image28.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9.xml"/><Relationship Id="rId3" Type="http://schemas.openxmlformats.org/officeDocument/2006/relationships/image" Target="../media/image23.png"/><Relationship Id="rId4" Type="http://schemas.openxmlformats.org/officeDocument/2006/relationships/image" Target="../media/image2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0.xml"/><Relationship Id="rId3" Type="http://schemas.openxmlformats.org/officeDocument/2006/relationships/image" Target="../media/image23.png"/><Relationship Id="rId4" Type="http://schemas.openxmlformats.org/officeDocument/2006/relationships/image" Target="../media/image28.gi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1.xml"/><Relationship Id="rId3" Type="http://schemas.openxmlformats.org/officeDocument/2006/relationships/image" Target="../media/image23.png"/><Relationship Id="rId4" Type="http://schemas.openxmlformats.org/officeDocument/2006/relationships/image" Target="../media/image28.gi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 Id="rId3" Type="http://schemas.openxmlformats.org/officeDocument/2006/relationships/image" Target="../media/image34.png"/><Relationship Id="rId4"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3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 Id="rId3" Type="http://schemas.openxmlformats.org/officeDocument/2006/relationships/image" Target="../media/image3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 Id="rId3"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 Id="rId3"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 Id="rId3" Type="http://schemas.openxmlformats.org/officeDocument/2006/relationships/image" Target="../media/image31.png"/><Relationship Id="rId4" Type="http://schemas.openxmlformats.org/officeDocument/2006/relationships/image" Target="../media/image32.gi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 Id="rId3" Type="http://schemas.openxmlformats.org/officeDocument/2006/relationships/image" Target="../media/image31.png"/><Relationship Id="rId4" Type="http://schemas.openxmlformats.org/officeDocument/2006/relationships/image" Target="../media/image30.gi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 Id="rId3" Type="http://schemas.openxmlformats.org/officeDocument/2006/relationships/image" Target="../media/image31.png"/><Relationship Id="rId4" Type="http://schemas.openxmlformats.org/officeDocument/2006/relationships/image" Target="../media/image3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
          <p:cNvSpPr txBox="1"/>
          <p:nvPr/>
        </p:nvSpPr>
        <p:spPr>
          <a:xfrm>
            <a:off x="0" y="189575"/>
            <a:ext cx="9144000" cy="1065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5200"/>
              <a:buFont typeface="Playfair Display"/>
              <a:buNone/>
            </a:pPr>
            <a:r>
              <a:rPr b="1" i="0" lang="en" sz="3900" u="none" cap="none" strike="noStrike">
                <a:solidFill>
                  <a:srgbClr val="434343"/>
                </a:solidFill>
                <a:latin typeface="Nunito"/>
                <a:ea typeface="Nunito"/>
                <a:cs typeface="Nunito"/>
                <a:sym typeface="Nunito"/>
              </a:rPr>
              <a:t>Self Notes</a:t>
            </a:r>
            <a:endParaRPr b="1" i="0" sz="3900" u="none" cap="none" strike="noStrike">
              <a:solidFill>
                <a:srgbClr val="434343"/>
              </a:solidFill>
              <a:latin typeface="Nunito"/>
              <a:ea typeface="Nunito"/>
              <a:cs typeface="Nunito"/>
              <a:sym typeface="Nunito"/>
            </a:endParaRPr>
          </a:p>
        </p:txBody>
      </p:sp>
      <p:pic>
        <p:nvPicPr>
          <p:cNvPr id="387" name="Google Shape;387;p1"/>
          <p:cNvPicPr preferRelativeResize="0"/>
          <p:nvPr/>
        </p:nvPicPr>
        <p:blipFill rotWithShape="1">
          <a:blip r:embed="rId3">
            <a:alphaModFix/>
          </a:blip>
          <a:srcRect b="0" l="0" r="0" t="0"/>
          <a:stretch/>
        </p:blipFill>
        <p:spPr>
          <a:xfrm>
            <a:off x="0" y="4788775"/>
            <a:ext cx="583224" cy="248550"/>
          </a:xfrm>
          <a:prstGeom prst="rect">
            <a:avLst/>
          </a:prstGeom>
          <a:noFill/>
          <a:ln>
            <a:noFill/>
          </a:ln>
        </p:spPr>
      </p:pic>
      <p:pic>
        <p:nvPicPr>
          <p:cNvPr id="388" name="Google Shape;388;p1"/>
          <p:cNvPicPr preferRelativeResize="0"/>
          <p:nvPr/>
        </p:nvPicPr>
        <p:blipFill rotWithShape="1">
          <a:blip r:embed="rId4">
            <a:alphaModFix/>
          </a:blip>
          <a:srcRect b="0" l="0" r="0" t="0"/>
          <a:stretch/>
        </p:blipFill>
        <p:spPr>
          <a:xfrm>
            <a:off x="1707500" y="1254575"/>
            <a:ext cx="5729000" cy="3707000"/>
          </a:xfrm>
          <a:prstGeom prst="rect">
            <a:avLst/>
          </a:prstGeom>
          <a:noFill/>
          <a:ln>
            <a:noFill/>
          </a:ln>
        </p:spPr>
      </p:pic>
      <p:sp>
        <p:nvSpPr>
          <p:cNvPr id="389" name="Google Shape;389;p1"/>
          <p:cNvSpPr txBox="1"/>
          <p:nvPr/>
        </p:nvSpPr>
        <p:spPr>
          <a:xfrm>
            <a:off x="6249275" y="276925"/>
            <a:ext cx="2787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434343"/>
              </a:buClr>
              <a:buSzPts val="5200"/>
              <a:buFont typeface="Playfair Display"/>
              <a:buNone/>
            </a:pPr>
            <a:r>
              <a:rPr b="1" i="0" lang="en" sz="3900" u="sng" cap="none" strike="noStrike">
                <a:solidFill>
                  <a:srgbClr val="CC0000"/>
                </a:solidFill>
                <a:latin typeface="Nunito"/>
                <a:ea typeface="Nunito"/>
                <a:cs typeface="Nunito"/>
                <a:sym typeface="Nunito"/>
              </a:rPr>
              <a:t>Empathy</a:t>
            </a:r>
            <a:endParaRPr b="0" i="0" sz="1400" u="sng" cap="none" strike="noStrike">
              <a:solidFill>
                <a:srgbClr val="CC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0"/>
          <p:cNvSpPr txBox="1"/>
          <p:nvPr/>
        </p:nvSpPr>
        <p:spPr>
          <a:xfrm>
            <a:off x="0" y="730800"/>
            <a:ext cx="9144000" cy="44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chemeClr val="dk1"/>
                </a:solidFill>
                <a:latin typeface="Nunito"/>
                <a:ea typeface="Nunito"/>
                <a:cs typeface="Nunito"/>
                <a:sym typeface="Nunito"/>
              </a:rPr>
              <a:t>“Role Model”</a:t>
            </a:r>
            <a:endParaRPr b="1"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400" u="none" cap="none" strike="noStrike">
              <a:solidFill>
                <a:schemeClr val="dk1"/>
              </a:solidFill>
              <a:latin typeface="Nunito"/>
              <a:ea typeface="Nunito"/>
              <a:cs typeface="Nunito"/>
              <a:sym typeface="Nunito"/>
            </a:endParaRPr>
          </a:p>
          <a:p>
            <a:pPr indent="-304800" lvl="0" marL="457200" marR="0" rtl="0" algn="l">
              <a:lnSpc>
                <a:spcPct val="115000"/>
              </a:lnSpc>
              <a:spcBef>
                <a:spcPts val="2800"/>
              </a:spcBef>
              <a:spcAft>
                <a:spcPts val="0"/>
              </a:spcAft>
              <a:buClr>
                <a:srgbClr val="3A3A3A"/>
              </a:buClr>
              <a:buSzPts val="1200"/>
              <a:buFont typeface="Nunito"/>
              <a:buAutoNum type="arabicPeriod"/>
            </a:pPr>
            <a:r>
              <a:rPr b="1" i="0" lang="en" sz="1200" u="none" cap="none" strike="noStrike">
                <a:solidFill>
                  <a:srgbClr val="3A3A3A"/>
                </a:solidFill>
                <a:highlight>
                  <a:srgbClr val="FFFFFF"/>
                </a:highlight>
                <a:latin typeface="Nunito"/>
                <a:ea typeface="Nunito"/>
                <a:cs typeface="Nunito"/>
                <a:sym typeface="Nunito"/>
              </a:rPr>
              <a:t>Why do you think that person chose that role model?</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Abdul kalam is the role model of her life because as his famous thought among all one of is BLACK COLOUR IS SENTIMENTALLY BAD.BUT EVERY BLACK BOARD MAKES THE STUDENT BRIGHT .because every person has one unique character.</a:t>
            </a:r>
            <a:endParaRPr b="1"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Clr>
                <a:srgbClr val="000000"/>
              </a:buClr>
              <a:buSzPts val="1350"/>
              <a:buFont typeface="Arial"/>
              <a:buNone/>
            </a:pPr>
            <a:r>
              <a:t/>
            </a:r>
            <a:endParaRPr b="0" i="0" sz="1350" u="none" cap="none" strike="noStrike">
              <a:solidFill>
                <a:srgbClr val="3A3A3A"/>
              </a:solidFill>
              <a:highlight>
                <a:srgbClr val="FFFFFF"/>
              </a:highlight>
              <a:latin typeface="Arial"/>
              <a:ea typeface="Arial"/>
              <a:cs typeface="Arial"/>
              <a:sym typeface="Arial"/>
            </a:endParaRPr>
          </a:p>
          <a:p>
            <a:pPr indent="0" lvl="0" marL="0" marR="0" rtl="0" algn="l">
              <a:lnSpc>
                <a:spcPct val="115000"/>
              </a:lnSpc>
              <a:spcBef>
                <a:spcPts val="2800"/>
              </a:spcBef>
              <a:spcAft>
                <a:spcPts val="0"/>
              </a:spcAft>
              <a:buClr>
                <a:srgbClr val="000000"/>
              </a:buClr>
              <a:buSzPts val="1350"/>
              <a:buFont typeface="Arial"/>
              <a:buNone/>
            </a:pPr>
            <a:r>
              <a:rPr b="1" i="1" lang="en" sz="1350">
                <a:solidFill>
                  <a:srgbClr val="3A3A3A"/>
                </a:solidFill>
                <a:highlight>
                  <a:srgbClr val="FFFFFF"/>
                </a:highlight>
                <a:latin typeface="Nunito"/>
                <a:ea typeface="Nunito"/>
                <a:cs typeface="Nunito"/>
                <a:sym typeface="Nunito"/>
              </a:rPr>
              <a:t>2. </a:t>
            </a:r>
            <a:r>
              <a:rPr b="1" i="1" lang="en" sz="1350" u="none" cap="none" strike="noStrike">
                <a:solidFill>
                  <a:srgbClr val="3A3A3A"/>
                </a:solidFill>
                <a:highlight>
                  <a:srgbClr val="FFFFFF"/>
                </a:highlight>
                <a:latin typeface="Nunito"/>
                <a:ea typeface="Nunito"/>
                <a:cs typeface="Nunito"/>
                <a:sym typeface="Nunito"/>
              </a:rPr>
              <a:t>How did you feel when you shared your experiences?</a:t>
            </a:r>
            <a:endParaRPr b="1" i="1" sz="135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Clr>
                <a:srgbClr val="000000"/>
              </a:buClr>
              <a:buSzPts val="1350"/>
              <a:buFont typeface="Arial"/>
              <a:buNone/>
            </a:pPr>
            <a:r>
              <a:rPr b="1" i="1" lang="en" sz="1350">
                <a:solidFill>
                  <a:srgbClr val="3A3A3A"/>
                </a:solidFill>
                <a:highlight>
                  <a:srgbClr val="FFFFFF"/>
                </a:highlight>
                <a:latin typeface="Nunito"/>
                <a:ea typeface="Nunito"/>
                <a:cs typeface="Nunito"/>
                <a:sym typeface="Nunito"/>
              </a:rPr>
              <a:t>I feel very calm by sharing my </a:t>
            </a:r>
            <a:r>
              <a:rPr b="1" i="1" lang="en" sz="1350">
                <a:solidFill>
                  <a:srgbClr val="3A3A3A"/>
                </a:solidFill>
                <a:highlight>
                  <a:srgbClr val="FFFFFF"/>
                </a:highlight>
                <a:latin typeface="Nunito"/>
                <a:ea typeface="Nunito"/>
                <a:cs typeface="Nunito"/>
                <a:sym typeface="Nunito"/>
              </a:rPr>
              <a:t>experience</a:t>
            </a:r>
            <a:r>
              <a:rPr b="1" i="1" lang="en" sz="1350">
                <a:solidFill>
                  <a:srgbClr val="3A3A3A"/>
                </a:solidFill>
                <a:highlight>
                  <a:srgbClr val="FFFFFF"/>
                </a:highlight>
                <a:latin typeface="Nunito"/>
                <a:ea typeface="Nunito"/>
                <a:cs typeface="Nunito"/>
                <a:sym typeface="Nunito"/>
              </a:rPr>
              <a:t> with my </a:t>
            </a:r>
            <a:r>
              <a:rPr b="1" i="1" lang="en" sz="1350">
                <a:solidFill>
                  <a:srgbClr val="3A3A3A"/>
                </a:solidFill>
                <a:highlight>
                  <a:srgbClr val="FFFFFF"/>
                </a:highlight>
                <a:latin typeface="Nunito"/>
                <a:ea typeface="Nunito"/>
                <a:cs typeface="Nunito"/>
                <a:sym typeface="Nunito"/>
              </a:rPr>
              <a:t>friends.</a:t>
            </a:r>
            <a:endParaRPr b="1" i="1" sz="135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Clr>
                <a:srgbClr val="000000"/>
              </a:buClr>
              <a:buSzPts val="1350"/>
              <a:buFont typeface="Arial"/>
              <a:buNone/>
            </a:pPr>
            <a:r>
              <a:t/>
            </a:r>
            <a:endParaRPr b="1" i="1" sz="135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Clr>
                <a:srgbClr val="000000"/>
              </a:buClr>
              <a:buSzPts val="12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800"/>
              </a:spcBef>
              <a:spcAft>
                <a:spcPts val="0"/>
              </a:spcAft>
              <a:buClr>
                <a:srgbClr val="000000"/>
              </a:buClr>
              <a:buSzPts val="1200"/>
              <a:buFont typeface="Arial"/>
              <a:buNone/>
            </a:pPr>
            <a:r>
              <a:t/>
            </a:r>
            <a:endParaRPr b="1" i="1" sz="1200" u="none" cap="none" strike="noStrike">
              <a:solidFill>
                <a:schemeClr val="dk1"/>
              </a:solidFill>
              <a:latin typeface="Nunito"/>
              <a:ea typeface="Nunito"/>
              <a:cs typeface="Nunito"/>
              <a:sym typeface="Nunito"/>
            </a:endParaRPr>
          </a:p>
        </p:txBody>
      </p:sp>
      <p:sp>
        <p:nvSpPr>
          <p:cNvPr id="461" name="Google Shape;461;p10"/>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 Exercise – The Microlab (3)</a:t>
            </a:r>
            <a:endParaRPr b="1" i="0" sz="2300" u="none" cap="none" strike="noStrike">
              <a:solidFill>
                <a:srgbClr val="151616"/>
              </a:solidFill>
              <a:latin typeface="Nunito"/>
              <a:ea typeface="Nunito"/>
              <a:cs typeface="Nunito"/>
              <a:sym typeface="Nunito"/>
            </a:endParaRPr>
          </a:p>
        </p:txBody>
      </p:sp>
      <p:pic>
        <p:nvPicPr>
          <p:cNvPr id="462" name="Google Shape;462;p1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63" name="Google Shape;463;p1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464" name="Google Shape;464;p10"/>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00"/>
          <p:cNvSpPr txBox="1"/>
          <p:nvPr/>
        </p:nvSpPr>
        <p:spPr>
          <a:xfrm>
            <a:off x="0" y="730800"/>
            <a:ext cx="9144000" cy="43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Recall your Understandings &amp; Learnings from the above Case Study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t/>
            </a:r>
            <a:endParaRPr b="1" i="0" sz="1350" u="none" cap="none" strike="noStrike">
              <a:solidFill>
                <a:srgbClr val="3A3A3A"/>
              </a:solidFill>
              <a:highlight>
                <a:srgbClr val="FFFFFF"/>
              </a:highlight>
              <a:latin typeface="Arial"/>
              <a:ea typeface="Arial"/>
              <a:cs typeface="Arial"/>
              <a:sym typeface="Arial"/>
            </a:endParaRPr>
          </a:p>
        </p:txBody>
      </p:sp>
      <p:sp>
        <p:nvSpPr>
          <p:cNvPr id="1279" name="Google Shape;1279;p100"/>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a:t>
            </a:r>
            <a:r>
              <a:rPr b="1" i="0" lang="en" sz="2300" u="none" cap="none" strike="noStrike">
                <a:solidFill>
                  <a:srgbClr val="3A3A3A"/>
                </a:solidFill>
                <a:latin typeface="Nunito"/>
                <a:ea typeface="Nunito"/>
                <a:cs typeface="Nunito"/>
                <a:sym typeface="Nunito"/>
              </a:rPr>
              <a:t>Case Study (Taking Students Back to School)(2)</a:t>
            </a:r>
            <a:endParaRPr b="1" i="0" sz="2300" u="none" cap="none" strike="noStrike">
              <a:solidFill>
                <a:srgbClr val="000000"/>
              </a:solidFill>
              <a:latin typeface="Nunito"/>
              <a:ea typeface="Nunito"/>
              <a:cs typeface="Nunito"/>
              <a:sym typeface="Nunito"/>
            </a:endParaRPr>
          </a:p>
        </p:txBody>
      </p:sp>
      <p:pic>
        <p:nvPicPr>
          <p:cNvPr id="1280" name="Google Shape;1280;p10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81" name="Google Shape;1281;p10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282" name="Google Shape;1282;p100"/>
          <p:cNvPicPr preferRelativeResize="0"/>
          <p:nvPr/>
        </p:nvPicPr>
        <p:blipFill rotWithShape="1">
          <a:blip r:embed="rId4">
            <a:alphaModFix/>
          </a:blip>
          <a:srcRect b="0" l="0" r="0" t="0"/>
          <a:stretch/>
        </p:blipFill>
        <p:spPr>
          <a:xfrm rot="10800000">
            <a:off x="262324" y="5006314"/>
            <a:ext cx="353776" cy="11138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0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and decide on the target group and sample size for your project </a:t>
            </a:r>
            <a:endParaRPr b="0" i="0" sz="1400" u="none" cap="none" strike="noStrike">
              <a:solidFill>
                <a:srgbClr val="151616"/>
              </a:solidFill>
              <a:latin typeface="Times New Roman"/>
              <a:ea typeface="Times New Roman"/>
              <a:cs typeface="Times New Roman"/>
              <a:sym typeface="Times New Roman"/>
            </a:endParaRPr>
          </a:p>
        </p:txBody>
      </p:sp>
      <p:sp>
        <p:nvSpPr>
          <p:cNvPr id="1288" name="Google Shape;1288;p101"/>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1" lang="en" sz="2300" u="none" cap="none" strike="noStrike">
                <a:solidFill>
                  <a:srgbClr val="3A3A3A"/>
                </a:solidFill>
                <a:latin typeface="Nunito"/>
                <a:ea typeface="Nunito"/>
                <a:cs typeface="Nunito"/>
                <a:sym typeface="Nunito"/>
              </a:rPr>
              <a:t>1.4 – Lesson 1 : Selection of Sample Size and Target Group</a:t>
            </a:r>
            <a:endParaRPr b="1" i="1" sz="2300" u="none" cap="none" strike="noStrike">
              <a:solidFill>
                <a:srgbClr val="000000"/>
              </a:solidFill>
              <a:latin typeface="Nunito"/>
              <a:ea typeface="Nunito"/>
              <a:cs typeface="Nunito"/>
              <a:sym typeface="Nunito"/>
            </a:endParaRPr>
          </a:p>
        </p:txBody>
      </p:sp>
      <p:pic>
        <p:nvPicPr>
          <p:cNvPr id="1289" name="Google Shape;1289;p10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90" name="Google Shape;1290;p10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291" name="Google Shape;1291;p101"/>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0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Watch the video and them write down your Insights &amp; Learnings on</a:t>
            </a:r>
            <a:endParaRPr b="1" i="0" sz="1200" u="none" cap="none" strike="noStrike">
              <a:solidFill>
                <a:srgbClr val="3A3A3A"/>
              </a:solidFill>
              <a:highlight>
                <a:srgbClr val="FFFFFF"/>
              </a:highlight>
              <a:latin typeface="Nunito"/>
              <a:ea typeface="Nunito"/>
              <a:cs typeface="Nunito"/>
              <a:sym typeface="Nunito"/>
            </a:endParaRPr>
          </a:p>
          <a:p>
            <a:pPr indent="-304800" lvl="0" marL="457200" marR="0" rtl="0" algn="l">
              <a:lnSpc>
                <a:spcPct val="115000"/>
              </a:lnSpc>
              <a:spcBef>
                <a:spcPts val="3000"/>
              </a:spcBef>
              <a:spcAft>
                <a:spcPts val="0"/>
              </a:spcAft>
              <a:buClr>
                <a:srgbClr val="3A3A3A"/>
              </a:buClr>
              <a:buSzPts val="1200"/>
              <a:buFont typeface="Nunito"/>
              <a:buChar char="-"/>
            </a:pPr>
            <a:r>
              <a:rPr b="1" i="0" lang="en" sz="1200" u="none" cap="none" strike="noStrike">
                <a:solidFill>
                  <a:srgbClr val="3A3A3A"/>
                </a:solidFill>
                <a:highlight>
                  <a:srgbClr val="FFFFFF"/>
                </a:highlight>
                <a:latin typeface="Nunito"/>
                <a:ea typeface="Nunito"/>
                <a:cs typeface="Nunito"/>
                <a:sym typeface="Nunito"/>
              </a:rPr>
              <a:t>Plan Phase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304800" lvl="0" marL="457200" marR="0" rtl="0" algn="l">
              <a:lnSpc>
                <a:spcPct val="115000"/>
              </a:lnSpc>
              <a:spcBef>
                <a:spcPts val="0"/>
              </a:spcBef>
              <a:spcAft>
                <a:spcPts val="0"/>
              </a:spcAft>
              <a:buClr>
                <a:srgbClr val="3A3A3A"/>
              </a:buClr>
              <a:buSzPts val="1200"/>
              <a:buFont typeface="Nunito"/>
              <a:buChar char="-"/>
            </a:pPr>
            <a:r>
              <a:rPr b="1" i="0" lang="en" sz="1200" u="none" cap="none" strike="noStrike">
                <a:solidFill>
                  <a:srgbClr val="3A3A3A"/>
                </a:solidFill>
                <a:highlight>
                  <a:srgbClr val="FFFFFF"/>
                </a:highlight>
                <a:latin typeface="Nunito"/>
                <a:ea typeface="Nunito"/>
                <a:cs typeface="Nunito"/>
                <a:sym typeface="Nunito"/>
              </a:rPr>
              <a:t>Do Phase</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3000"/>
              </a:spcBef>
              <a:spcAft>
                <a:spcPts val="120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297" name="Google Shape;1297;p102"/>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2.0 – Lesson 2 : The Plan Do Check Standardize /Act Cycle</a:t>
            </a:r>
            <a:endParaRPr b="1" i="1" sz="2300" u="none" cap="none" strike="noStrike">
              <a:solidFill>
                <a:srgbClr val="3A3A3A"/>
              </a:solidFill>
              <a:latin typeface="Nunito"/>
              <a:ea typeface="Nunito"/>
              <a:cs typeface="Nunito"/>
              <a:sym typeface="Nunito"/>
            </a:endParaRPr>
          </a:p>
        </p:txBody>
      </p:sp>
      <p:pic>
        <p:nvPicPr>
          <p:cNvPr id="1298" name="Google Shape;1298;p10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99" name="Google Shape;1299;p10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00" name="Google Shape;1300;p102"/>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10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Watch the video and them write down your Insights &amp; Learnings on</a:t>
            </a:r>
            <a:endParaRPr b="1" i="0" sz="1200" u="none" cap="none" strike="noStrike">
              <a:solidFill>
                <a:srgbClr val="3A3A3A"/>
              </a:solidFill>
              <a:highlight>
                <a:srgbClr val="FFFFFF"/>
              </a:highlight>
              <a:latin typeface="Nunito"/>
              <a:ea typeface="Nunito"/>
              <a:cs typeface="Nunito"/>
              <a:sym typeface="Nunito"/>
            </a:endParaRPr>
          </a:p>
          <a:p>
            <a:pPr indent="-304800" lvl="0" marL="457200" marR="0" rtl="0" algn="l">
              <a:lnSpc>
                <a:spcPct val="115000"/>
              </a:lnSpc>
              <a:spcBef>
                <a:spcPts val="3000"/>
              </a:spcBef>
              <a:spcAft>
                <a:spcPts val="0"/>
              </a:spcAft>
              <a:buClr>
                <a:srgbClr val="3A3A3A"/>
              </a:buClr>
              <a:buSzPts val="1200"/>
              <a:buFont typeface="Nunito"/>
              <a:buChar char="-"/>
            </a:pPr>
            <a:r>
              <a:rPr b="1" i="0" lang="en" sz="1200" u="none" cap="none" strike="noStrike">
                <a:solidFill>
                  <a:srgbClr val="3A3A3A"/>
                </a:solidFill>
                <a:highlight>
                  <a:srgbClr val="FFFFFF"/>
                </a:highlight>
                <a:latin typeface="Nunito"/>
                <a:ea typeface="Nunito"/>
                <a:cs typeface="Nunito"/>
                <a:sym typeface="Nunito"/>
              </a:rPr>
              <a:t>Check Phase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304800" lvl="0" marL="457200" marR="0" rtl="0" algn="l">
              <a:lnSpc>
                <a:spcPct val="115000"/>
              </a:lnSpc>
              <a:spcBef>
                <a:spcPts val="0"/>
              </a:spcBef>
              <a:spcAft>
                <a:spcPts val="0"/>
              </a:spcAft>
              <a:buClr>
                <a:srgbClr val="3A3A3A"/>
              </a:buClr>
              <a:buSzPts val="1200"/>
              <a:buFont typeface="Nunito"/>
              <a:buChar char="-"/>
            </a:pPr>
            <a:r>
              <a:rPr b="1" i="0" lang="en" sz="1200" u="none" cap="none" strike="noStrike">
                <a:solidFill>
                  <a:srgbClr val="3A3A3A"/>
                </a:solidFill>
                <a:highlight>
                  <a:srgbClr val="FFFFFF"/>
                </a:highlight>
                <a:latin typeface="Nunito"/>
                <a:ea typeface="Nunito"/>
                <a:cs typeface="Nunito"/>
                <a:sym typeface="Nunito"/>
              </a:rPr>
              <a:t>Act/Standardise Phase</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3000"/>
              </a:spcBef>
              <a:spcAft>
                <a:spcPts val="120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306" name="Google Shape;1306;p103"/>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2.0 – Lesson 2 : The Plan Do Check Standardize /Act Cycle (2)</a:t>
            </a:r>
            <a:endParaRPr b="1" i="1" sz="2300" u="none" cap="none" strike="noStrike">
              <a:solidFill>
                <a:srgbClr val="3A3A3A"/>
              </a:solidFill>
              <a:latin typeface="Nunito"/>
              <a:ea typeface="Nunito"/>
              <a:cs typeface="Nunito"/>
              <a:sym typeface="Nunito"/>
            </a:endParaRPr>
          </a:p>
        </p:txBody>
      </p:sp>
      <p:pic>
        <p:nvPicPr>
          <p:cNvPr id="1307" name="Google Shape;1307;p10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08" name="Google Shape;1308;p10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09" name="Google Shape;1309;p103"/>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04"/>
          <p:cNvSpPr txBox="1"/>
          <p:nvPr/>
        </p:nvSpPr>
        <p:spPr>
          <a:xfrm>
            <a:off x="0" y="730800"/>
            <a:ext cx="91440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Recall your Understandings &amp; Learnings from the above topic and head to Intersection Cafe and  complete the step 1 for your Social Challenge.</a:t>
            </a:r>
            <a:endParaRPr b="1" i="1" sz="1200" u="none" cap="none" strike="noStrike">
              <a:solidFill>
                <a:srgbClr val="202124"/>
              </a:solidFill>
              <a:highlight>
                <a:srgbClr val="FFFFFF"/>
              </a:highlight>
              <a:latin typeface="Nunito"/>
              <a:ea typeface="Nunito"/>
              <a:cs typeface="Nunito"/>
              <a:sym typeface="Nunito"/>
            </a:endParaRPr>
          </a:p>
        </p:txBody>
      </p:sp>
      <p:sp>
        <p:nvSpPr>
          <p:cNvPr id="1315" name="Google Shape;1315;p104"/>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2.1 – Lesson 2 : The Plan Do Check Standardize /Act Cycle – Structured Flow (Step 1)</a:t>
            </a:r>
            <a:endParaRPr b="1" i="0" sz="2300" u="none" cap="none" strike="noStrike">
              <a:solidFill>
                <a:srgbClr val="3A3A3A"/>
              </a:solidFill>
              <a:latin typeface="Nunito"/>
              <a:ea typeface="Nunito"/>
              <a:cs typeface="Nunito"/>
              <a:sym typeface="Nunito"/>
            </a:endParaRPr>
          </a:p>
        </p:txBody>
      </p:sp>
      <p:pic>
        <p:nvPicPr>
          <p:cNvPr id="1316" name="Google Shape;1316;p10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17" name="Google Shape;1317;p10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18" name="Google Shape;1318;p104"/>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0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200"/>
              <a:buFont typeface="Arial"/>
              <a:buNone/>
            </a:pPr>
            <a:r>
              <a:rPr b="1" i="1" lang="en" sz="1200" u="none" cap="none" strike="noStrike">
                <a:solidFill>
                  <a:srgbClr val="202124"/>
                </a:solidFill>
                <a:highlight>
                  <a:srgbClr val="FFFFFF"/>
                </a:highlight>
                <a:latin typeface="Nunito"/>
                <a:ea typeface="Nunito"/>
                <a:cs typeface="Nunito"/>
                <a:sym typeface="Nunito"/>
              </a:rPr>
              <a:t> </a:t>
            </a: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and complete the step 2 for your Social Challenge.</a:t>
            </a:r>
            <a:endParaRPr b="1" i="1" sz="1200" u="none" cap="none" strike="noStrike">
              <a:solidFill>
                <a:srgbClr val="202124"/>
              </a:solidFill>
              <a:highlight>
                <a:srgbClr val="FFFFFF"/>
              </a:highlight>
              <a:latin typeface="Nunito"/>
              <a:ea typeface="Nunito"/>
              <a:cs typeface="Nunito"/>
              <a:sym typeface="Nunito"/>
            </a:endParaRPr>
          </a:p>
          <a:p>
            <a:pPr indent="0" lvl="0" marL="0" marR="0" rtl="0" algn="l">
              <a:lnSpc>
                <a:spcPct val="115000"/>
              </a:lnSpc>
              <a:spcBef>
                <a:spcPts val="1200"/>
              </a:spcBef>
              <a:spcAft>
                <a:spcPts val="1200"/>
              </a:spcAft>
              <a:buClr>
                <a:srgbClr val="000000"/>
              </a:buClr>
              <a:buSzPts val="1300"/>
              <a:buFont typeface="Arial"/>
              <a:buNone/>
            </a:pPr>
            <a:r>
              <a:t/>
            </a:r>
            <a:endParaRPr b="0" i="1" sz="1300" u="none" cap="none" strike="noStrike">
              <a:solidFill>
                <a:srgbClr val="202124"/>
              </a:solidFill>
              <a:highlight>
                <a:srgbClr val="FFFFFF"/>
              </a:highlight>
              <a:latin typeface="Times New Roman"/>
              <a:ea typeface="Times New Roman"/>
              <a:cs typeface="Times New Roman"/>
              <a:sym typeface="Times New Roman"/>
            </a:endParaRPr>
          </a:p>
        </p:txBody>
      </p:sp>
      <p:sp>
        <p:nvSpPr>
          <p:cNvPr id="1324" name="Google Shape;1324;p105"/>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2.2 – Lesson 2 : The Plan Do Check Standardize /Act Cycle – Structured Flow (Step 2)</a:t>
            </a:r>
            <a:endParaRPr b="1" i="0" sz="2300" u="none" cap="none" strike="noStrike">
              <a:solidFill>
                <a:srgbClr val="000000"/>
              </a:solidFill>
              <a:latin typeface="Nunito"/>
              <a:ea typeface="Nunito"/>
              <a:cs typeface="Nunito"/>
              <a:sym typeface="Nunito"/>
            </a:endParaRPr>
          </a:p>
        </p:txBody>
      </p:sp>
      <p:pic>
        <p:nvPicPr>
          <p:cNvPr id="1325" name="Google Shape;1325;p10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26" name="Google Shape;1326;p10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27" name="Google Shape;1327;p105"/>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0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and complete the step 3 for your Social Challenge.</a:t>
            </a:r>
            <a:endParaRPr b="1" i="1" sz="1200" u="none" cap="none" strike="noStrike">
              <a:solidFill>
                <a:srgbClr val="202124"/>
              </a:solidFill>
              <a:highlight>
                <a:srgbClr val="FFFFFF"/>
              </a:highlight>
              <a:latin typeface="Nunito"/>
              <a:ea typeface="Nunito"/>
              <a:cs typeface="Nunito"/>
              <a:sym typeface="Nunito"/>
            </a:endParaRPr>
          </a:p>
          <a:p>
            <a:pPr indent="0" lvl="0" marL="0" marR="0" rtl="0" algn="l">
              <a:lnSpc>
                <a:spcPct val="115000"/>
              </a:lnSpc>
              <a:spcBef>
                <a:spcPts val="1200"/>
              </a:spcBef>
              <a:spcAft>
                <a:spcPts val="1200"/>
              </a:spcAft>
              <a:buClr>
                <a:srgbClr val="000000"/>
              </a:buClr>
              <a:buSzPts val="1300"/>
              <a:buFont typeface="Arial"/>
              <a:buNone/>
            </a:pPr>
            <a:r>
              <a:t/>
            </a:r>
            <a:endParaRPr b="0" i="1" sz="1300" u="none" cap="none" strike="noStrike">
              <a:solidFill>
                <a:srgbClr val="202124"/>
              </a:solidFill>
              <a:highlight>
                <a:srgbClr val="FFFFFF"/>
              </a:highlight>
              <a:latin typeface="Times New Roman"/>
              <a:ea typeface="Times New Roman"/>
              <a:cs typeface="Times New Roman"/>
              <a:sym typeface="Times New Roman"/>
            </a:endParaRPr>
          </a:p>
        </p:txBody>
      </p:sp>
      <p:sp>
        <p:nvSpPr>
          <p:cNvPr id="1333" name="Google Shape;1333;p10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2.3 – Lesson 2 : The Plan Do Check Standardize /Act Cycle – Structured Flow (Step 3)</a:t>
            </a:r>
            <a:endParaRPr b="1" i="0" sz="2300" u="none" cap="none" strike="noStrike">
              <a:solidFill>
                <a:srgbClr val="000000"/>
              </a:solidFill>
              <a:latin typeface="Nunito"/>
              <a:ea typeface="Nunito"/>
              <a:cs typeface="Nunito"/>
              <a:sym typeface="Nunito"/>
            </a:endParaRPr>
          </a:p>
        </p:txBody>
      </p:sp>
      <p:pic>
        <p:nvPicPr>
          <p:cNvPr id="1334" name="Google Shape;1334;p10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35" name="Google Shape;1335;p10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36" name="Google Shape;1336;p106"/>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0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and complete the step 4 for your Social Challenge.</a:t>
            </a:r>
            <a:endParaRPr b="1" i="1" sz="1200" u="none" cap="none" strike="noStrike">
              <a:solidFill>
                <a:srgbClr val="202124"/>
              </a:solidFill>
              <a:highlight>
                <a:srgbClr val="FFFFFF"/>
              </a:highlight>
              <a:latin typeface="Nunito"/>
              <a:ea typeface="Nunito"/>
              <a:cs typeface="Nunito"/>
              <a:sym typeface="Nunito"/>
            </a:endParaRPr>
          </a:p>
        </p:txBody>
      </p:sp>
      <p:sp>
        <p:nvSpPr>
          <p:cNvPr id="1342" name="Google Shape;1342;p10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2.4 – Lesson 2 : User Experience &amp; Iteration Process</a:t>
            </a:r>
            <a:endParaRPr b="1" i="0" sz="2300" u="none" cap="none" strike="noStrike">
              <a:solidFill>
                <a:srgbClr val="000000"/>
              </a:solidFill>
              <a:latin typeface="Nunito"/>
              <a:ea typeface="Nunito"/>
              <a:cs typeface="Nunito"/>
              <a:sym typeface="Nunito"/>
            </a:endParaRPr>
          </a:p>
        </p:txBody>
      </p:sp>
      <p:pic>
        <p:nvPicPr>
          <p:cNvPr id="1343" name="Google Shape;1343;p10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44" name="Google Shape;1344;p10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45" name="Google Shape;1345;p107"/>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0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and create the standards to hand over to the stakeholders for sustenance.</a:t>
            </a:r>
            <a:endParaRPr b="1" i="1" sz="1200" u="none" cap="none" strike="noStrike">
              <a:solidFill>
                <a:srgbClr val="202124"/>
              </a:solidFill>
              <a:highlight>
                <a:srgbClr val="FFFFFF"/>
              </a:highlight>
              <a:latin typeface="Nunito"/>
              <a:ea typeface="Nunito"/>
              <a:cs typeface="Nunito"/>
              <a:sym typeface="Nunito"/>
            </a:endParaRPr>
          </a:p>
        </p:txBody>
      </p:sp>
      <p:sp>
        <p:nvSpPr>
          <p:cNvPr id="1351" name="Google Shape;1351;p10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3.0 – Lesson 3 : The Standardize Cycle</a:t>
            </a:r>
            <a:endParaRPr b="1" i="0" sz="2300" u="none" cap="none" strike="noStrike">
              <a:solidFill>
                <a:srgbClr val="000000"/>
              </a:solidFill>
              <a:latin typeface="Nunito"/>
              <a:ea typeface="Nunito"/>
              <a:cs typeface="Nunito"/>
              <a:sym typeface="Nunito"/>
            </a:endParaRPr>
          </a:p>
        </p:txBody>
      </p:sp>
      <p:pic>
        <p:nvPicPr>
          <p:cNvPr id="1352" name="Google Shape;1352;p10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53" name="Google Shape;1353;p10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54" name="Google Shape;1354;p108"/>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0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Think &amp; Fill Activity</a:t>
            </a:r>
            <a:endParaRPr b="1" i="1" sz="1200" u="none" cap="none" strike="noStrike">
              <a:solidFill>
                <a:srgbClr val="15161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360" name="Google Shape;1360;p109"/>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3.0 – Lesson 3 : The Standardize Cycle</a:t>
            </a:r>
            <a:endParaRPr b="1" i="0" sz="2300" u="none" cap="none" strike="noStrike">
              <a:solidFill>
                <a:srgbClr val="000000"/>
              </a:solidFill>
              <a:latin typeface="Nunito"/>
              <a:ea typeface="Nunito"/>
              <a:cs typeface="Nunito"/>
              <a:sym typeface="Nunito"/>
            </a:endParaRPr>
          </a:p>
        </p:txBody>
      </p:sp>
      <p:pic>
        <p:nvPicPr>
          <p:cNvPr id="1361" name="Google Shape;1361;p10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62" name="Google Shape;1362;p10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63" name="Google Shape;1363;p109"/>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pic>
        <p:nvPicPr>
          <p:cNvPr id="1364" name="Google Shape;1364;p109"/>
          <p:cNvPicPr preferRelativeResize="0"/>
          <p:nvPr/>
        </p:nvPicPr>
        <p:blipFill rotWithShape="1">
          <a:blip r:embed="rId5">
            <a:alphaModFix/>
          </a:blip>
          <a:srcRect b="0" l="0" r="0" t="0"/>
          <a:stretch/>
        </p:blipFill>
        <p:spPr>
          <a:xfrm>
            <a:off x="903175" y="1190100"/>
            <a:ext cx="7455250" cy="357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chemeClr val="dk1"/>
                </a:solidFill>
                <a:latin typeface="Nunito"/>
                <a:ea typeface="Nunito"/>
                <a:cs typeface="Nunito"/>
                <a:sym typeface="Nunito"/>
              </a:rPr>
              <a:t>Now write about your personal experience -</a:t>
            </a:r>
            <a:endParaRPr b="1"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400" u="none" cap="none" strike="noStrike">
              <a:solidFill>
                <a:schemeClr val="dk1"/>
              </a:solidFill>
              <a:latin typeface="Nunito"/>
              <a:ea typeface="Nunito"/>
              <a:cs typeface="Nunito"/>
              <a:sym typeface="Nunito"/>
            </a:endParaRPr>
          </a:p>
          <a:p>
            <a:pPr indent="-304800" lvl="0" marL="457200" marR="0" rtl="0" algn="l">
              <a:lnSpc>
                <a:spcPct val="100000"/>
              </a:lnSpc>
              <a:spcBef>
                <a:spcPts val="0"/>
              </a:spcBef>
              <a:spcAft>
                <a:spcPts val="0"/>
              </a:spcAft>
              <a:buClr>
                <a:srgbClr val="3A3A3A"/>
              </a:buClr>
              <a:buSzPts val="1200"/>
              <a:buFont typeface="Nunito"/>
              <a:buAutoNum type="arabicPeriod"/>
            </a:pPr>
            <a:r>
              <a:rPr b="1" i="0" lang="en" sz="1200" u="none" cap="none" strike="noStrike">
                <a:solidFill>
                  <a:srgbClr val="3A3A3A"/>
                </a:solidFill>
                <a:highlight>
                  <a:srgbClr val="FFFFFF"/>
                </a:highlight>
                <a:latin typeface="Nunito"/>
                <a:ea typeface="Nunito"/>
                <a:cs typeface="Nunito"/>
                <a:sym typeface="Nunito"/>
              </a:rPr>
              <a:t>A happy memory : I feel happy when i meet my old friends after a long time in a beach</a:t>
            </a:r>
            <a:r>
              <a:rPr b="1" lang="en" sz="1200">
                <a:solidFill>
                  <a:srgbClr val="3A3A3A"/>
                </a:solidFill>
                <a:highlight>
                  <a:srgbClr val="FFFFFF"/>
                </a:highlight>
                <a:latin typeface="Nunito"/>
                <a:ea typeface="Nunito"/>
                <a:cs typeface="Nunito"/>
                <a:sym typeface="Nunito"/>
              </a:rPr>
              <a:t>.We all share all our </a:t>
            </a:r>
            <a:r>
              <a:rPr b="1" lang="en" sz="1200">
                <a:solidFill>
                  <a:srgbClr val="3A3A3A"/>
                </a:solidFill>
                <a:highlight>
                  <a:srgbClr val="FFFFFF"/>
                </a:highlight>
                <a:latin typeface="Nunito"/>
                <a:ea typeface="Nunito"/>
                <a:cs typeface="Nunito"/>
                <a:sym typeface="Nunito"/>
              </a:rPr>
              <a:t>experience</a:t>
            </a:r>
            <a:r>
              <a:rPr b="1" lang="en" sz="1200">
                <a:solidFill>
                  <a:srgbClr val="3A3A3A"/>
                </a:solidFill>
                <a:highlight>
                  <a:srgbClr val="FFFFFF"/>
                </a:highlight>
                <a:latin typeface="Nunito"/>
                <a:ea typeface="Nunito"/>
                <a:cs typeface="Nunito"/>
                <a:sym typeface="Nunito"/>
              </a:rPr>
              <a:t> with my old friends.Really it  just  amazing  that   i feel   to  be  an one  my  enjoyable moment in my life .We  all shared our feelings  and emotions that we  felt.  </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Clr>
                <a:srgbClr val="000000"/>
              </a:buClr>
              <a:buSzPts val="12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  2.     </a:t>
            </a:r>
            <a:r>
              <a:rPr b="1" i="0" lang="en" sz="1200" u="none" cap="none" strike="noStrike">
                <a:solidFill>
                  <a:srgbClr val="3A3A3A"/>
                </a:solidFill>
                <a:highlight>
                  <a:srgbClr val="FFFFFF"/>
                </a:highlight>
                <a:latin typeface="Nunito"/>
                <a:ea typeface="Nunito"/>
                <a:cs typeface="Nunito"/>
                <a:sym typeface="Nunito"/>
              </a:rPr>
              <a:t>Moment of sadness : When i got 10</a:t>
            </a:r>
            <a:r>
              <a:rPr b="1" lang="en" sz="1200">
                <a:solidFill>
                  <a:srgbClr val="3A3A3A"/>
                </a:solidFill>
                <a:highlight>
                  <a:srgbClr val="FFFFFF"/>
                </a:highlight>
                <a:latin typeface="Nunito"/>
                <a:ea typeface="Nunito"/>
                <a:cs typeface="Nunito"/>
                <a:sym typeface="Nunito"/>
              </a:rPr>
              <a:t>th marks   less than   i   expected i feel so bad.</a:t>
            </a:r>
            <a:r>
              <a:rPr lang="en" sz="1150">
                <a:solidFill>
                  <a:srgbClr val="282829"/>
                </a:solidFill>
                <a:highlight>
                  <a:srgbClr val="FFFFFF"/>
                </a:highlight>
                <a:latin typeface="Roboto"/>
                <a:ea typeface="Roboto"/>
                <a:cs typeface="Roboto"/>
                <a:sym typeface="Roboto"/>
              </a:rPr>
              <a:t> I am really  sad    because   when   i   got                           grades   then   i am    not   going to   get   very   far. I am    being   driven   by    a  need   to   satisfy   my   parents   and  teachers not really   learn    the   subject. I    admit   I   have   been  guilty   of   this   too, but it has taken me some time to realize that once I start learning the subject for myself and for my   reasons the grades will come, and if at first they don't it won’t matter as much.</a:t>
            </a:r>
            <a:r>
              <a:rPr b="1" lang="en" sz="1200">
                <a:solidFill>
                  <a:srgbClr val="3A3A3A"/>
                </a:solidFill>
                <a:highlight>
                  <a:srgbClr val="FFFFFF"/>
                </a:highlight>
                <a:latin typeface="Nunito"/>
                <a:ea typeface="Nunito"/>
                <a:cs typeface="Nunito"/>
                <a:sym typeface="Nunito"/>
              </a:rPr>
              <a:t> </a:t>
            </a:r>
            <a:endParaRPr b="1" i="0" sz="1200" u="none" cap="none" strike="noStrike">
              <a:solidFill>
                <a:srgbClr val="3A3A3A"/>
              </a:solidFill>
              <a:highlight>
                <a:srgbClr val="FFFFFF"/>
              </a:highlight>
              <a:latin typeface="Nunito"/>
              <a:ea typeface="Nunito"/>
              <a:cs typeface="Nunito"/>
              <a:sym typeface="Nunito"/>
            </a:endParaRPr>
          </a:p>
          <a:p>
            <a:pPr indent="0" lvl="0" marL="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  3.     </a:t>
            </a:r>
            <a:r>
              <a:rPr b="1" lang="en" sz="1200">
                <a:solidFill>
                  <a:srgbClr val="3A3A3A"/>
                </a:solidFill>
                <a:highlight>
                  <a:srgbClr val="FFFFFF"/>
                </a:highlight>
                <a:latin typeface="Nunito"/>
                <a:ea typeface="Nunito"/>
                <a:cs typeface="Nunito"/>
                <a:sym typeface="Nunito"/>
              </a:rPr>
              <a:t>Role Model: Swami vivekananda:”Everything is easy when you are busy,but nothing is easier when you are lazy”.</a:t>
            </a:r>
            <a:endParaRPr b="1" sz="1200">
              <a:solidFill>
                <a:srgbClr val="3A3A3A"/>
              </a:solidFill>
              <a:highlight>
                <a:srgbClr val="FFFFFF"/>
              </a:highlight>
              <a:latin typeface="Nunito"/>
              <a:ea typeface="Nunito"/>
              <a:cs typeface="Nunito"/>
              <a:sym typeface="Nunito"/>
            </a:endParaRPr>
          </a:p>
          <a:p>
            <a:pPr indent="0" lvl="0" marL="0" rtl="0" algn="l">
              <a:lnSpc>
                <a:spcPct val="115000"/>
              </a:lnSpc>
              <a:spcBef>
                <a:spcPts val="280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2800"/>
              </a:spcBef>
              <a:spcAft>
                <a:spcPts val="0"/>
              </a:spcAft>
              <a:buClr>
                <a:srgbClr val="000000"/>
              </a:buClr>
              <a:buSzPts val="1200"/>
              <a:buFont typeface="Arial"/>
              <a:buNone/>
            </a:pPr>
            <a:r>
              <a:t/>
            </a:r>
            <a:endParaRPr b="1" sz="1200" cap="none" strike="noStrike">
              <a:solidFill>
                <a:schemeClr val="dk1"/>
              </a:solidFill>
              <a:latin typeface="Nunito"/>
              <a:ea typeface="Nunito"/>
              <a:cs typeface="Nunito"/>
              <a:sym typeface="Nunito"/>
            </a:endParaRPr>
          </a:p>
        </p:txBody>
      </p:sp>
      <p:sp>
        <p:nvSpPr>
          <p:cNvPr id="470" name="Google Shape;470;p11"/>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 Exercise – The Microlab (4)</a:t>
            </a:r>
            <a:endParaRPr b="1" i="0" sz="2300" u="none" cap="none" strike="noStrike">
              <a:solidFill>
                <a:srgbClr val="151616"/>
              </a:solidFill>
              <a:latin typeface="Nunito"/>
              <a:ea typeface="Nunito"/>
              <a:cs typeface="Nunito"/>
              <a:sym typeface="Nunito"/>
            </a:endParaRPr>
          </a:p>
        </p:txBody>
      </p:sp>
      <p:pic>
        <p:nvPicPr>
          <p:cNvPr id="471" name="Google Shape;471;p1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72" name="Google Shape;472;p1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473" name="Google Shape;473;p11"/>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11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Think &amp; Fill Activity</a:t>
            </a:r>
            <a:endParaRPr b="1" i="1" sz="1200" u="none" cap="none" strike="noStrike">
              <a:solidFill>
                <a:srgbClr val="15161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370" name="Google Shape;1370;p110"/>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3.0 – Lesson 3 : The Standardize Cycle</a:t>
            </a:r>
            <a:endParaRPr b="1" i="0" sz="2300" u="none" cap="none" strike="noStrike">
              <a:solidFill>
                <a:srgbClr val="000000"/>
              </a:solidFill>
              <a:latin typeface="Nunito"/>
              <a:ea typeface="Nunito"/>
              <a:cs typeface="Nunito"/>
              <a:sym typeface="Nunito"/>
            </a:endParaRPr>
          </a:p>
        </p:txBody>
      </p:sp>
      <p:pic>
        <p:nvPicPr>
          <p:cNvPr id="1371" name="Google Shape;1371;p11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72" name="Google Shape;1372;p11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73" name="Google Shape;1373;p110"/>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pic>
        <p:nvPicPr>
          <p:cNvPr id="1374" name="Google Shape;1374;p110"/>
          <p:cNvPicPr preferRelativeResize="0"/>
          <p:nvPr/>
        </p:nvPicPr>
        <p:blipFill rotWithShape="1">
          <a:blip r:embed="rId5">
            <a:alphaModFix/>
          </a:blip>
          <a:srcRect b="0" l="0" r="0" t="0"/>
          <a:stretch/>
        </p:blipFill>
        <p:spPr>
          <a:xfrm>
            <a:off x="982725" y="1062575"/>
            <a:ext cx="7391750" cy="3822324"/>
          </a:xfrm>
          <a:prstGeom prst="rect">
            <a:avLst/>
          </a:prstGeom>
          <a:noFill/>
          <a:ln>
            <a:noFill/>
          </a:ln>
        </p:spPr>
      </p:pic>
      <p:sp>
        <p:nvSpPr>
          <p:cNvPr id="1375" name="Google Shape;1375;p110"/>
          <p:cNvSpPr txBox="1"/>
          <p:nvPr/>
        </p:nvSpPr>
        <p:spPr>
          <a:xfrm flipH="1" rot="10800000">
            <a:off x="4926175" y="2680950"/>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376" name="Google Shape;1376;p110"/>
          <p:cNvSpPr txBox="1"/>
          <p:nvPr/>
        </p:nvSpPr>
        <p:spPr>
          <a:xfrm flipH="1" rot="10800000">
            <a:off x="4926175" y="3344213"/>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377" name="Google Shape;1377;p110"/>
          <p:cNvSpPr txBox="1"/>
          <p:nvPr/>
        </p:nvSpPr>
        <p:spPr>
          <a:xfrm flipH="1" rot="10800000">
            <a:off x="4926175" y="3666725"/>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378" name="Google Shape;1378;p110"/>
          <p:cNvSpPr txBox="1"/>
          <p:nvPr/>
        </p:nvSpPr>
        <p:spPr>
          <a:xfrm flipH="1" rot="10800000">
            <a:off x="4926175" y="4007475"/>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379" name="Google Shape;1379;p110"/>
          <p:cNvSpPr txBox="1"/>
          <p:nvPr/>
        </p:nvSpPr>
        <p:spPr>
          <a:xfrm flipH="1" rot="10800000">
            <a:off x="4926175" y="4348225"/>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380" name="Google Shape;1380;p110"/>
          <p:cNvSpPr txBox="1"/>
          <p:nvPr/>
        </p:nvSpPr>
        <p:spPr>
          <a:xfrm flipH="1" rot="10800000">
            <a:off x="4926175" y="3012588"/>
            <a:ext cx="30138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11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386" name="Google Shape;1386;p111"/>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Assessment</a:t>
            </a:r>
            <a:endParaRPr b="1" i="0" sz="2300" u="none" cap="none" strike="noStrike">
              <a:solidFill>
                <a:srgbClr val="000000"/>
              </a:solidFill>
              <a:latin typeface="Nunito"/>
              <a:ea typeface="Nunito"/>
              <a:cs typeface="Nunito"/>
              <a:sym typeface="Nunito"/>
            </a:endParaRPr>
          </a:p>
        </p:txBody>
      </p:sp>
      <p:pic>
        <p:nvPicPr>
          <p:cNvPr id="1387" name="Google Shape;1387;p11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88" name="Google Shape;1388;p11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89" name="Google Shape;1389;p111"/>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1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395" name="Google Shape;1395;p112"/>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Reflection &amp; Review</a:t>
            </a:r>
            <a:endParaRPr b="1" i="0" sz="2300" u="none" cap="none" strike="noStrike">
              <a:solidFill>
                <a:srgbClr val="000000"/>
              </a:solidFill>
              <a:latin typeface="Nunito"/>
              <a:ea typeface="Nunito"/>
              <a:cs typeface="Nunito"/>
              <a:sym typeface="Nunito"/>
            </a:endParaRPr>
          </a:p>
        </p:txBody>
      </p:sp>
      <p:pic>
        <p:nvPicPr>
          <p:cNvPr id="1396" name="Google Shape;1396;p11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397" name="Google Shape;1397;p11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398" name="Google Shape;1398;p112"/>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
        <p:nvSpPr>
          <p:cNvPr id="1399" name="Google Shape;1399;p112"/>
          <p:cNvSpPr txBox="1"/>
          <p:nvPr/>
        </p:nvSpPr>
        <p:spPr>
          <a:xfrm>
            <a:off x="94525" y="873325"/>
            <a:ext cx="7656300" cy="8196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Great Work.. Add your quick reflections and module review and now you move to the Prototype Module</a:t>
            </a:r>
            <a:endParaRPr b="0" i="1" sz="1600" u="none" cap="none" strike="noStrike">
              <a:solidFill>
                <a:srgbClr val="151616"/>
              </a:solidFill>
              <a:latin typeface="Nunito"/>
              <a:ea typeface="Nunito"/>
              <a:cs typeface="Nunito"/>
              <a:sym typeface="Nunit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11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405" name="Google Shape;1405;p113"/>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Conclusion</a:t>
            </a:r>
            <a:endParaRPr b="1" i="0" sz="2300" u="none" cap="none" strike="noStrike">
              <a:solidFill>
                <a:srgbClr val="000000"/>
              </a:solidFill>
              <a:latin typeface="Nunito"/>
              <a:ea typeface="Nunito"/>
              <a:cs typeface="Nunito"/>
              <a:sym typeface="Nunito"/>
            </a:endParaRPr>
          </a:p>
        </p:txBody>
      </p:sp>
      <p:pic>
        <p:nvPicPr>
          <p:cNvPr id="1406" name="Google Shape;1406;p11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407" name="Google Shape;1407;p11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408" name="Google Shape;1408;p113"/>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1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1414" name="Google Shape;1414;p114"/>
          <p:cNvSpPr txBox="1"/>
          <p:nvPr/>
        </p:nvSpPr>
        <p:spPr>
          <a:xfrm>
            <a:off x="0" y="220635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1200"/>
              </a:spcAft>
              <a:buClr>
                <a:srgbClr val="000000"/>
              </a:buClr>
              <a:buSzPts val="2300"/>
              <a:buFont typeface="Arial"/>
              <a:buNone/>
            </a:pPr>
            <a:r>
              <a:rPr b="1" i="0" lang="en" sz="2300" u="none" cap="none" strike="noStrike">
                <a:solidFill>
                  <a:srgbClr val="3A3A3A"/>
                </a:solidFill>
                <a:latin typeface="Roboto"/>
                <a:ea typeface="Roboto"/>
                <a:cs typeface="Roboto"/>
                <a:sym typeface="Roboto"/>
              </a:rPr>
              <a:t>Thank You</a:t>
            </a:r>
            <a:endParaRPr b="1" i="0" sz="2300" u="none" cap="none" strike="noStrike">
              <a:solidFill>
                <a:srgbClr val="000000"/>
              </a:solidFill>
              <a:latin typeface="Nunito"/>
              <a:ea typeface="Nunito"/>
              <a:cs typeface="Nunito"/>
              <a:sym typeface="Nunito"/>
            </a:endParaRPr>
          </a:p>
        </p:txBody>
      </p:sp>
      <p:pic>
        <p:nvPicPr>
          <p:cNvPr id="1415" name="Google Shape;1415;p11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416" name="Google Shape;1416;p11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417" name="Google Shape;1417;p114"/>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2"/>
          <p:cNvSpPr txBox="1"/>
          <p:nvPr/>
        </p:nvSpPr>
        <p:spPr>
          <a:xfrm>
            <a:off x="0" y="730800"/>
            <a:ext cx="9144000" cy="45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Write down your observations and feelings on about 3 to 4 situations you recall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Situations 1 -</a:t>
            </a:r>
            <a:r>
              <a:rPr b="1" i="1" lang="en" sz="1200">
                <a:solidFill>
                  <a:schemeClr val="dk1"/>
                </a:solidFill>
                <a:latin typeface="Nunito"/>
                <a:ea typeface="Nunito"/>
                <a:cs typeface="Nunito"/>
                <a:sym typeface="Nunito"/>
              </a:rPr>
              <a:t>When i went to my college i see there is person who is </a:t>
            </a:r>
            <a:r>
              <a:rPr b="1" i="1" lang="en" sz="1200">
                <a:solidFill>
                  <a:schemeClr val="dk1"/>
                </a:solidFill>
                <a:latin typeface="Nunito"/>
                <a:ea typeface="Nunito"/>
                <a:cs typeface="Nunito"/>
                <a:sym typeface="Nunito"/>
              </a:rPr>
              <a:t>completely</a:t>
            </a:r>
            <a:r>
              <a:rPr b="1" i="1" lang="en" sz="1200">
                <a:solidFill>
                  <a:schemeClr val="dk1"/>
                </a:solidFill>
                <a:latin typeface="Nunito"/>
                <a:ea typeface="Nunito"/>
                <a:cs typeface="Nunito"/>
                <a:sym typeface="Nunito"/>
              </a:rPr>
              <a:t> handicap so feel so bad at that time. I Feel to be so sad.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Situation 2 - </a:t>
            </a:r>
            <a:r>
              <a:rPr b="1" i="1" lang="en" sz="1200">
                <a:solidFill>
                  <a:schemeClr val="dk1"/>
                </a:solidFill>
                <a:latin typeface="Nunito"/>
                <a:ea typeface="Nunito"/>
                <a:cs typeface="Nunito"/>
                <a:sym typeface="Nunito"/>
              </a:rPr>
              <a:t>One upon a time when i was a child i am went to the tour </a:t>
            </a:r>
            <a:r>
              <a:rPr b="1" i="1" lang="en" sz="1200">
                <a:solidFill>
                  <a:schemeClr val="dk1"/>
                </a:solidFill>
                <a:latin typeface="Nunito"/>
                <a:ea typeface="Nunito"/>
                <a:cs typeface="Nunito"/>
                <a:sym typeface="Nunito"/>
              </a:rPr>
              <a:t>which</a:t>
            </a:r>
            <a:r>
              <a:rPr b="1" i="1" lang="en" sz="1200">
                <a:solidFill>
                  <a:schemeClr val="dk1"/>
                </a:solidFill>
                <a:latin typeface="Nunito"/>
                <a:ea typeface="Nunito"/>
                <a:cs typeface="Nunito"/>
                <a:sym typeface="Nunito"/>
              </a:rPr>
              <a:t> conducted in my school it is nearer to my town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chemeClr val="dk1"/>
                </a:solidFill>
                <a:latin typeface="Nunito"/>
                <a:ea typeface="Nunito"/>
                <a:cs typeface="Nunito"/>
                <a:sym typeface="Nunito"/>
              </a:rPr>
              <a:t>We really enjoyed with my friends and teachers. </a:t>
            </a:r>
            <a:endParaRPr b="1" i="1" sz="1200">
              <a:solidFill>
                <a:schemeClr val="dk1"/>
              </a:solidFill>
              <a:latin typeface="Nunito"/>
              <a:ea typeface="Nunito"/>
              <a:cs typeface="Nunito"/>
              <a:sym typeface="Nunito"/>
            </a:endParaRPr>
          </a:p>
        </p:txBody>
      </p:sp>
      <p:sp>
        <p:nvSpPr>
          <p:cNvPr id="479" name="Google Shape;479;p12"/>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 Exercise : Recall of Incidents</a:t>
            </a:r>
            <a:endParaRPr b="1" i="0" sz="2300" u="none" cap="none" strike="noStrike">
              <a:solidFill>
                <a:srgbClr val="151616"/>
              </a:solidFill>
              <a:latin typeface="Nunito"/>
              <a:ea typeface="Nunito"/>
              <a:cs typeface="Nunito"/>
              <a:sym typeface="Nunito"/>
            </a:endParaRPr>
          </a:p>
        </p:txBody>
      </p:sp>
      <p:pic>
        <p:nvPicPr>
          <p:cNvPr id="480" name="Google Shape;480;p1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81" name="Google Shape;481;p12"/>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Write down your observations and feelings on about 3 to 4 situations you recall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Situations 3 - </a:t>
            </a:r>
            <a:r>
              <a:rPr b="1" i="1" lang="en" sz="1200">
                <a:solidFill>
                  <a:schemeClr val="dk1"/>
                </a:solidFill>
                <a:latin typeface="Nunito"/>
                <a:ea typeface="Nunito"/>
                <a:cs typeface="Nunito"/>
                <a:sym typeface="Nunito"/>
              </a:rPr>
              <a:t>I </a:t>
            </a:r>
            <a:r>
              <a:rPr b="1" i="1" lang="en" sz="1200" u="none" cap="none" strike="noStrike">
                <a:solidFill>
                  <a:schemeClr val="dk1"/>
                </a:solidFill>
                <a:latin typeface="Nunito"/>
                <a:ea typeface="Nunito"/>
                <a:cs typeface="Nunito"/>
                <a:sym typeface="Nunito"/>
              </a:rPr>
              <a:t>w</a:t>
            </a:r>
            <a:r>
              <a:rPr b="1" i="1" lang="en" sz="1200">
                <a:solidFill>
                  <a:schemeClr val="dk1"/>
                </a:solidFill>
                <a:latin typeface="Nunito"/>
                <a:ea typeface="Nunito"/>
                <a:cs typeface="Nunito"/>
                <a:sym typeface="Nunito"/>
              </a:rPr>
              <a:t>as in UKG I went go to my fathers office alone . And It’s too difficult   for   me  to go there   in my childhood.</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chemeClr val="dk1"/>
                </a:solidFill>
                <a:latin typeface="Nunito"/>
                <a:ea typeface="Nunito"/>
                <a:cs typeface="Nunito"/>
                <a:sym typeface="Nunito"/>
              </a:rPr>
              <a:t>It’s   my   luck   that   there   were  no vehicles  at  that time . Now I   am  feeling   to   be  fear. And   my  father  had  told   me  not  to  do   like  that. My   teacher  also  become  panic.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Situation 4 - </a:t>
            </a:r>
            <a:r>
              <a:rPr b="1" i="1" lang="en" sz="1200">
                <a:solidFill>
                  <a:schemeClr val="dk1"/>
                </a:solidFill>
                <a:latin typeface="Nunito"/>
                <a:ea typeface="Nunito"/>
                <a:cs typeface="Nunito"/>
                <a:sym typeface="Nunito"/>
              </a:rPr>
              <a:t>When  I met  my  friends  in  the  park. I really doesn’t  know  who  is she? When  i   meet  her  at  the  first  time,We   really doesn’t </a:t>
            </a:r>
            <a:r>
              <a:rPr b="1" i="1" lang="en" sz="1200" u="none" cap="none" strike="noStrike">
                <a:solidFill>
                  <a:schemeClr val="dk1"/>
                </a:solidFill>
                <a:latin typeface="Nunito"/>
                <a:ea typeface="Nunito"/>
                <a:cs typeface="Nunito"/>
                <a:sym typeface="Nunito"/>
              </a:rPr>
              <a:t> </a:t>
            </a:r>
            <a:r>
              <a:rPr b="1" i="1" lang="en" sz="1200">
                <a:solidFill>
                  <a:schemeClr val="dk1"/>
                </a:solidFill>
                <a:latin typeface="Nunito"/>
                <a:ea typeface="Nunito"/>
                <a:cs typeface="Nunito"/>
                <a:sym typeface="Nunito"/>
              </a:rPr>
              <a:t> know  how  she is  came  in my   life. Just  we meet  in  the park,  now we  becomes a close  friends.</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p:txBody>
      </p:sp>
      <p:sp>
        <p:nvSpPr>
          <p:cNvPr id="487" name="Google Shape;487;p13"/>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 Exercise 2 : Recall of Incidents (2)</a:t>
            </a:r>
            <a:endParaRPr b="1" i="0" sz="2300" u="none" cap="none" strike="noStrike">
              <a:solidFill>
                <a:srgbClr val="151616"/>
              </a:solidFill>
              <a:latin typeface="Nunito"/>
              <a:ea typeface="Nunito"/>
              <a:cs typeface="Nunito"/>
              <a:sym typeface="Nunito"/>
            </a:endParaRPr>
          </a:p>
        </p:txBody>
      </p:sp>
      <p:pic>
        <p:nvPicPr>
          <p:cNvPr id="488" name="Google Shape;488;p1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89" name="Google Shape;489;p13"/>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n" sz="1200" u="none" cap="none" strike="noStrike">
                <a:solidFill>
                  <a:schemeClr val="dk1"/>
                </a:solidFill>
                <a:latin typeface="Nunito"/>
                <a:ea typeface="Nunito"/>
                <a:cs typeface="Nunito"/>
                <a:sym typeface="Nunito"/>
              </a:rPr>
              <a:t>List down your answers for the following questions</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Nunito"/>
                <a:ea typeface="Nunito"/>
                <a:cs typeface="Nunito"/>
                <a:sym typeface="Nunito"/>
              </a:rPr>
              <a:t>1. Why did Teja panic? What did she do when she noticed the truck? Why do you think she did so?</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    Teja becomes panic when she notice truck is coming nearer to her.she becomes panic.</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Nunito"/>
                <a:ea typeface="Nunito"/>
                <a:cs typeface="Nunito"/>
                <a:sym typeface="Nunito"/>
              </a:rPr>
              <a:t>2. What would have happened to Balu if the truck hadn’t come to a stop?</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    </a:t>
            </a:r>
            <a:endParaRPr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    If truck is hasn’t come to stop he become died.</a:t>
            </a:r>
            <a:endParaRPr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2600"/>
              </a:spcBef>
              <a:spcAft>
                <a:spcPts val="0"/>
              </a:spcAft>
              <a:buClr>
                <a:schemeClr val="dk1"/>
              </a:buClr>
              <a:buSzPts val="11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Nunito"/>
                <a:ea typeface="Nunito"/>
                <a:cs typeface="Nunito"/>
                <a:sym typeface="Nunito"/>
              </a:rPr>
              <a:t>3. Balu did not feel anything when the truck was speeding towards them. Did the lack of emotion help him in any way to be safe and not be run over by the truck?</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     Balu didn’t feel anything when the truck was speeding towards them. Lack of emotions &amp; confidence helps in any way to be a safe it effects on physical and emotional health.</a:t>
            </a:r>
            <a:endParaRPr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4100"/>
              </a:spcBef>
              <a:spcAft>
                <a:spcPts val="0"/>
              </a:spcAft>
              <a:buClr>
                <a:schemeClr val="dk1"/>
              </a:buClr>
              <a:buSzPts val="1100"/>
              <a:buFont typeface="Arial"/>
              <a:buNone/>
            </a:pPr>
            <a:r>
              <a:t/>
            </a:r>
            <a:endParaRPr b="1"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1500"/>
              </a:spcBef>
              <a:spcAft>
                <a:spcPts val="0"/>
              </a:spcAft>
              <a:buClr>
                <a:schemeClr val="dk1"/>
              </a:buClr>
              <a:buSzPts val="1100"/>
              <a:buFont typeface="Arial"/>
              <a:buNone/>
            </a:pPr>
            <a:r>
              <a:t/>
            </a:r>
            <a:endParaRPr b="1" i="0" sz="1500" u="none" cap="none" strike="noStrike">
              <a:solidFill>
                <a:srgbClr val="3A3A3A"/>
              </a:solidFill>
              <a:highlight>
                <a:srgbClr val="FFFFFF"/>
              </a:highlight>
              <a:latin typeface="Arial"/>
              <a:ea typeface="Arial"/>
              <a:cs typeface="Arial"/>
              <a:sym typeface="Arial"/>
            </a:endParaRPr>
          </a:p>
        </p:txBody>
      </p:sp>
      <p:sp>
        <p:nvSpPr>
          <p:cNvPr id="495" name="Google Shape;495;p14"/>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2.0 - Lesson 2 : Why do we Empathise?</a:t>
            </a:r>
            <a:endParaRPr b="1" i="0" sz="2300" u="none" cap="none" strike="noStrike">
              <a:solidFill>
                <a:srgbClr val="151616"/>
              </a:solidFill>
              <a:latin typeface="Nunito"/>
              <a:ea typeface="Nunito"/>
              <a:cs typeface="Nunito"/>
              <a:sym typeface="Nunito"/>
            </a:endParaRPr>
          </a:p>
        </p:txBody>
      </p:sp>
      <p:pic>
        <p:nvPicPr>
          <p:cNvPr id="496" name="Google Shape;496;p1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97" name="Google Shape;497;p1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03" name="Google Shape;503;p15"/>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2.1 - Exercise 1 : Navarasas</a:t>
            </a:r>
            <a:endParaRPr b="1" i="0" sz="2300" u="none" cap="none" strike="noStrike">
              <a:solidFill>
                <a:srgbClr val="151616"/>
              </a:solidFill>
              <a:latin typeface="Nunito"/>
              <a:ea typeface="Nunito"/>
              <a:cs typeface="Nunito"/>
              <a:sym typeface="Nunito"/>
            </a:endParaRPr>
          </a:p>
        </p:txBody>
      </p:sp>
      <p:pic>
        <p:nvPicPr>
          <p:cNvPr id="504" name="Google Shape;504;p1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05" name="Google Shape;505;p1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506" name="Google Shape;506;p15"/>
          <p:cNvPicPr preferRelativeResize="0"/>
          <p:nvPr/>
        </p:nvPicPr>
        <p:blipFill rotWithShape="1">
          <a:blip r:embed="rId4">
            <a:alphaModFix/>
          </a:blip>
          <a:srcRect b="0" l="0" r="0" t="0"/>
          <a:stretch/>
        </p:blipFill>
        <p:spPr>
          <a:xfrm rot="10800000">
            <a:off x="262324" y="5006314"/>
            <a:ext cx="353776" cy="111386"/>
          </a:xfrm>
          <a:prstGeom prst="rect">
            <a:avLst/>
          </a:prstGeom>
          <a:noFill/>
          <a:ln>
            <a:noFill/>
          </a:ln>
        </p:spPr>
      </p:pic>
      <p:sp>
        <p:nvSpPr>
          <p:cNvPr id="507" name="Google Shape;507;p15"/>
          <p:cNvSpPr txBox="1"/>
          <p:nvPr/>
        </p:nvSpPr>
        <p:spPr>
          <a:xfrm>
            <a:off x="0" y="730800"/>
            <a:ext cx="9144000" cy="375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Nunito"/>
                <a:ea typeface="Nunito"/>
                <a:cs typeface="Nunito"/>
                <a:sym typeface="Nunito"/>
              </a:rPr>
              <a:t>Now that you have watched the video on Navarasa.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Question 1 - Write down the various emotions you felt. Which of these emotions were easy and which were diffi</a:t>
            </a:r>
            <a:r>
              <a:rPr b="1" i="1" lang="en" sz="1200">
                <a:solidFill>
                  <a:srgbClr val="3A3A3A"/>
                </a:solidFill>
                <a:highlight>
                  <a:srgbClr val="FFFFFF"/>
                </a:highlight>
                <a:latin typeface="Nunito"/>
                <a:ea typeface="Nunito"/>
                <a:cs typeface="Nunito"/>
                <a:sym typeface="Nunito"/>
              </a:rPr>
              <a:t>cult</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i="1" lang="en">
                <a:solidFill>
                  <a:schemeClr val="dk1"/>
                </a:solidFill>
                <a:latin typeface="Nunito"/>
                <a:ea typeface="Nunito"/>
                <a:cs typeface="Nunito"/>
                <a:sym typeface="Nunito"/>
              </a:rPr>
              <a:t>I felt anger,anxiety,sad,surprise,happy,disgust,fear</a:t>
            </a:r>
            <a:endParaRPr i="1">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i="1">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i="1" lang="en">
                <a:solidFill>
                  <a:schemeClr val="dk1"/>
                </a:solidFill>
                <a:latin typeface="Nunito"/>
                <a:ea typeface="Nunito"/>
                <a:cs typeface="Nunito"/>
                <a:sym typeface="Nunito"/>
              </a:rPr>
              <a:t>e</a:t>
            </a:r>
            <a:r>
              <a:rPr i="1" lang="en">
                <a:solidFill>
                  <a:schemeClr val="dk1"/>
                </a:solidFill>
                <a:latin typeface="Nunito"/>
                <a:ea typeface="Nunito"/>
                <a:cs typeface="Nunito"/>
                <a:sym typeface="Nunito"/>
              </a:rPr>
              <a:t>asy -happy, anger, disgust</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i="1" lang="en">
                <a:solidFill>
                  <a:schemeClr val="dk1"/>
                </a:solidFill>
                <a:latin typeface="Nunito"/>
                <a:ea typeface="Nunito"/>
                <a:cs typeface="Nunito"/>
                <a:sym typeface="Nunito"/>
              </a:rPr>
              <a:t>Difficulty-anxiety, fear, sad ,surprise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dk1"/>
                </a:solidFill>
                <a:latin typeface="Nunito"/>
                <a:ea typeface="Nunito"/>
                <a:cs typeface="Nunito"/>
                <a:sym typeface="Nunito"/>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13" name="Google Shape;513;p16"/>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2.1 - Exercise 1 : Navarasas (2)</a:t>
            </a:r>
            <a:endParaRPr b="1" i="0" sz="2300" u="none" cap="none" strike="noStrike">
              <a:solidFill>
                <a:srgbClr val="151616"/>
              </a:solidFill>
              <a:latin typeface="Nunito"/>
              <a:ea typeface="Nunito"/>
              <a:cs typeface="Nunito"/>
              <a:sym typeface="Nunito"/>
            </a:endParaRPr>
          </a:p>
        </p:txBody>
      </p:sp>
      <p:pic>
        <p:nvPicPr>
          <p:cNvPr id="514" name="Google Shape;514;p1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15" name="Google Shape;515;p1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516" name="Google Shape;516;p16"/>
          <p:cNvPicPr preferRelativeResize="0"/>
          <p:nvPr/>
        </p:nvPicPr>
        <p:blipFill rotWithShape="1">
          <a:blip r:embed="rId4">
            <a:alphaModFix/>
          </a:blip>
          <a:srcRect b="0" l="0" r="0" t="0"/>
          <a:stretch/>
        </p:blipFill>
        <p:spPr>
          <a:xfrm rot="10800000">
            <a:off x="262324" y="5006314"/>
            <a:ext cx="353776" cy="111386"/>
          </a:xfrm>
          <a:prstGeom prst="rect">
            <a:avLst/>
          </a:prstGeom>
          <a:noFill/>
          <a:ln>
            <a:noFill/>
          </a:ln>
        </p:spPr>
      </p:pic>
      <p:sp>
        <p:nvSpPr>
          <p:cNvPr id="517" name="Google Shape;517;p16"/>
          <p:cNvSpPr txBox="1"/>
          <p:nvPr/>
        </p:nvSpPr>
        <p:spPr>
          <a:xfrm>
            <a:off x="0" y="730800"/>
            <a:ext cx="91440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Nunito"/>
                <a:ea typeface="Nunito"/>
                <a:cs typeface="Nunito"/>
                <a:sym typeface="Nunito"/>
              </a:rPr>
              <a:t>Question 2 - Draw your body outline and express if you recall where did you also get body reactions. (for example while feeling sad, your face muscles are pulled in or while feeling anger, your body is taut).</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i="1">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i="1">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i="1">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dk1"/>
                </a:solidFill>
                <a:latin typeface="Nunito"/>
                <a:ea typeface="Nunito"/>
                <a:cs typeface="Nunito"/>
                <a:sym typeface="Nunito"/>
              </a:rPr>
              <a:t> </a:t>
            </a:r>
            <a:endParaRPr b="0" i="0" sz="1400" u="none" cap="none" strike="noStrike">
              <a:solidFill>
                <a:srgbClr val="000000"/>
              </a:solidFill>
              <a:latin typeface="Arial"/>
              <a:ea typeface="Arial"/>
              <a:cs typeface="Arial"/>
              <a:sym typeface="Arial"/>
            </a:endParaRPr>
          </a:p>
        </p:txBody>
      </p:sp>
      <p:pic>
        <p:nvPicPr>
          <p:cNvPr id="518" name="Google Shape;518;p16"/>
          <p:cNvPicPr preferRelativeResize="0"/>
          <p:nvPr/>
        </p:nvPicPr>
        <p:blipFill>
          <a:blip r:embed="rId5">
            <a:alphaModFix/>
          </a:blip>
          <a:stretch>
            <a:fillRect/>
          </a:stretch>
        </p:blipFill>
        <p:spPr>
          <a:xfrm>
            <a:off x="438225" y="1257050"/>
            <a:ext cx="8103649" cy="37492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24" name="Google Shape;524;p17"/>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3.0 - Lesson 3 : How do we Empathise? Part 1 </a:t>
            </a:r>
            <a:endParaRPr b="1" i="0" sz="2300" u="none" cap="none" strike="noStrike">
              <a:solidFill>
                <a:srgbClr val="151616"/>
              </a:solidFill>
              <a:latin typeface="Nunito"/>
              <a:ea typeface="Nunito"/>
              <a:cs typeface="Nunito"/>
              <a:sym typeface="Nunito"/>
            </a:endParaRPr>
          </a:p>
        </p:txBody>
      </p:sp>
      <p:pic>
        <p:nvPicPr>
          <p:cNvPr id="525" name="Google Shape;525;p1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26" name="Google Shape;526;p1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527" name="Google Shape;527;p17"/>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
        <p:nvSpPr>
          <p:cNvPr id="528" name="Google Shape;528;p17"/>
          <p:cNvSpPr txBox="1"/>
          <p:nvPr/>
        </p:nvSpPr>
        <p:spPr>
          <a:xfrm>
            <a:off x="0" y="730800"/>
            <a:ext cx="9144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Nunito"/>
                <a:ea typeface="Nunito"/>
                <a:cs typeface="Nunito"/>
                <a:sym typeface="Nunito"/>
              </a:rPr>
              <a:t>Write your observations from the comic strips.</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Nunito"/>
                <a:ea typeface="Nunito"/>
                <a:cs typeface="Nunito"/>
                <a:sym typeface="Nunito"/>
              </a:rPr>
              <a:t>Question 1 - </a:t>
            </a:r>
            <a:r>
              <a:rPr b="0" i="0" lang="en" sz="1200" u="none" cap="none" strike="noStrike">
                <a:solidFill>
                  <a:srgbClr val="3A3A3A"/>
                </a:solidFill>
                <a:highlight>
                  <a:srgbClr val="FFFFFF"/>
                </a:highlight>
                <a:latin typeface="Nunito"/>
                <a:ea typeface="Nunito"/>
                <a:cs typeface="Nunito"/>
                <a:sym typeface="Nunito"/>
              </a:rPr>
              <a:t>Why did she walk away in the middle of the conversation?</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i="1" lang="en" sz="1200">
                <a:solidFill>
                  <a:schemeClr val="dk1"/>
                </a:solidFill>
                <a:latin typeface="Nunito"/>
                <a:ea typeface="Nunito"/>
                <a:cs typeface="Nunito"/>
                <a:sym typeface="Nunito"/>
              </a:rPr>
              <a:t>Because balu didn’t understand her feelings &amp; emotions and he was busy in watching mobile.</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Nunito"/>
                <a:ea typeface="Nunito"/>
                <a:cs typeface="Nunito"/>
                <a:sym typeface="Nunito"/>
              </a:rPr>
              <a:t>Question 2 - </a:t>
            </a:r>
            <a:r>
              <a:rPr b="0" i="0" lang="en" sz="1200" u="none" cap="none" strike="noStrike">
                <a:solidFill>
                  <a:srgbClr val="3A3A3A"/>
                </a:solidFill>
                <a:highlight>
                  <a:srgbClr val="FFFFFF"/>
                </a:highlight>
                <a:latin typeface="Nunito"/>
                <a:ea typeface="Nunito"/>
                <a:cs typeface="Nunito"/>
                <a:sym typeface="Nunito"/>
              </a:rPr>
              <a:t>What could Teja have done instead, to be heard?</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Nunito"/>
                <a:ea typeface="Nunito"/>
                <a:cs typeface="Nunito"/>
                <a:sym typeface="Nunito"/>
              </a:rPr>
              <a:t>Teja has to tell to balu to not using phones.</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Nunito"/>
                <a:ea typeface="Nunito"/>
                <a:cs typeface="Nunito"/>
                <a:sym typeface="Nunito"/>
              </a:rPr>
              <a:t>Question 3 - </a:t>
            </a:r>
            <a:r>
              <a:rPr b="0" i="0" lang="en" sz="1200" u="none" cap="none" strike="noStrike">
                <a:solidFill>
                  <a:srgbClr val="3A3A3A"/>
                </a:solidFill>
                <a:highlight>
                  <a:srgbClr val="FFFFFF"/>
                </a:highlight>
                <a:latin typeface="Nunito"/>
                <a:ea typeface="Nunito"/>
                <a:cs typeface="Nunito"/>
                <a:sym typeface="Nunito"/>
              </a:rPr>
              <a:t>What could Balu have done to keep Teja from walking away?</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i="1" lang="en" sz="1200">
                <a:solidFill>
                  <a:schemeClr val="dk1"/>
                </a:solidFill>
                <a:latin typeface="Nunito"/>
                <a:ea typeface="Nunito"/>
                <a:cs typeface="Nunito"/>
                <a:sym typeface="Nunito"/>
              </a:rPr>
              <a:t>Simply</a:t>
            </a:r>
            <a:r>
              <a:rPr i="1" lang="en" sz="1200">
                <a:solidFill>
                  <a:schemeClr val="dk1"/>
                </a:solidFill>
                <a:latin typeface="Nunito"/>
                <a:ea typeface="Nunito"/>
                <a:cs typeface="Nunito"/>
                <a:sym typeface="Nunito"/>
              </a:rPr>
              <a:t> balu is doing his work and he is not worried about her   </a:t>
            </a:r>
            <a:r>
              <a:rPr i="1" lang="en" sz="1200">
                <a:solidFill>
                  <a:schemeClr val="dk1"/>
                </a:solidFill>
                <a:latin typeface="Nunito"/>
                <a:ea typeface="Nunito"/>
                <a:cs typeface="Nunito"/>
                <a:sym typeface="Nunito"/>
              </a:rPr>
              <a:t>feelings</a:t>
            </a:r>
            <a:r>
              <a:rPr i="1" lang="en" sz="1200">
                <a:solidFill>
                  <a:schemeClr val="dk1"/>
                </a:solidFill>
                <a:latin typeface="Nunito"/>
                <a:ea typeface="Nunito"/>
                <a:cs typeface="Nunito"/>
                <a:sym typeface="Nunito"/>
              </a:rPr>
              <a:t>. He was just using his mobile phones.</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34" name="Google Shape;534;p18"/>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3.0 - Lesson 3 : How do we Empathise? Part 1 (2)</a:t>
            </a:r>
            <a:endParaRPr b="1" i="0" sz="2300" u="none" cap="none" strike="noStrike">
              <a:solidFill>
                <a:srgbClr val="151616"/>
              </a:solidFill>
              <a:latin typeface="Nunito"/>
              <a:ea typeface="Nunito"/>
              <a:cs typeface="Nunito"/>
              <a:sym typeface="Nunito"/>
            </a:endParaRPr>
          </a:p>
        </p:txBody>
      </p:sp>
      <p:pic>
        <p:nvPicPr>
          <p:cNvPr id="535" name="Google Shape;535;p1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36" name="Google Shape;536;p1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537" name="Google Shape;537;p18"/>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
        <p:nvSpPr>
          <p:cNvPr id="538" name="Google Shape;538;p18"/>
          <p:cNvSpPr txBox="1"/>
          <p:nvPr/>
        </p:nvSpPr>
        <p:spPr>
          <a:xfrm>
            <a:off x="0" y="730800"/>
            <a:ext cx="91440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Nunito"/>
                <a:ea typeface="Nunito"/>
                <a:cs typeface="Nunito"/>
                <a:sym typeface="Nunito"/>
              </a:rPr>
              <a:t>To gain some additional points, write &amp; submit your views to the faculty on this topic</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i="1" lang="en" sz="1200">
                <a:solidFill>
                  <a:schemeClr val="dk1"/>
                </a:solidFill>
                <a:latin typeface="Nunito"/>
                <a:ea typeface="Nunito"/>
                <a:cs typeface="Nunito"/>
                <a:sym typeface="Nunito"/>
              </a:rPr>
              <a:t>I</a:t>
            </a:r>
            <a:r>
              <a:rPr i="1" lang="en">
                <a:solidFill>
                  <a:schemeClr val="dk1"/>
                </a:solidFill>
                <a:latin typeface="Nunito"/>
                <a:ea typeface="Nunito"/>
                <a:cs typeface="Nunito"/>
                <a:sym typeface="Nunito"/>
              </a:rPr>
              <a:t>n order to make a meaningful conversation, with people at the 1st we have to keep eye contact with each person and we have to stop engaging our own thoughts.making an individual attention that means we have to keep all other </a:t>
            </a:r>
            <a:r>
              <a:rPr i="1" lang="en">
                <a:solidFill>
                  <a:schemeClr val="dk1"/>
                </a:solidFill>
                <a:latin typeface="Nunito"/>
                <a:ea typeface="Nunito"/>
                <a:cs typeface="Nunito"/>
                <a:sym typeface="Nunito"/>
              </a:rPr>
              <a:t>activities</a:t>
            </a:r>
            <a:r>
              <a:rPr i="1" lang="en">
                <a:solidFill>
                  <a:schemeClr val="dk1"/>
                </a:solidFill>
                <a:latin typeface="Nunito"/>
                <a:ea typeface="Nunito"/>
                <a:cs typeface="Nunito"/>
                <a:sym typeface="Nunito"/>
              </a:rPr>
              <a:t> at the side when someone is doing conversation . along with that we have to show curiosity and care while talking with that person.and asking the questions in the middle of the conversation.and allowing the persons to listen more.</a:t>
            </a:r>
            <a:endParaRPr b="0" i="1"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u="none" cap="none" strike="noStrike">
              <a:solidFill>
                <a:schemeClr val="dk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9"/>
          <p:cNvSpPr txBox="1"/>
          <p:nvPr/>
        </p:nvSpPr>
        <p:spPr>
          <a:xfrm>
            <a:off x="0" y="730800"/>
            <a:ext cx="9144000" cy="39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rgbClr val="3A3A3A"/>
                </a:solidFill>
                <a:highlight>
                  <a:srgbClr val="FFFFFF"/>
                </a:highlight>
                <a:latin typeface="Arial"/>
                <a:ea typeface="Arial"/>
                <a:cs typeface="Arial"/>
                <a:sym typeface="Arial"/>
              </a:rPr>
              <a:t>You watched the video on the activity “River of Life”. From the activity, share your experience on the following aspects:</a:t>
            </a:r>
            <a:endParaRPr b="1" i="1" sz="1200" u="none" cap="none" strike="noStrike">
              <a:solidFill>
                <a:srgbClr val="151616"/>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0" i="1" lang="en" sz="1200" u="none" cap="none" strike="noStrike">
                <a:solidFill>
                  <a:schemeClr val="dk1"/>
                </a:solidFill>
                <a:latin typeface="Nunito"/>
                <a:ea typeface="Nunito"/>
                <a:cs typeface="Nunito"/>
                <a:sym typeface="Nunito"/>
              </a:rPr>
              <a:t>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151616"/>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Arial"/>
                <a:ea typeface="Arial"/>
                <a:cs typeface="Arial"/>
                <a:sym typeface="Arial"/>
              </a:rPr>
              <a:t>1. Which particular chart made you think, “Oh, I would have not seen it in that angle like that person did”?</a:t>
            </a:r>
            <a:endParaRPr b="0" i="0" sz="1200" u="none" cap="none" strike="noStrike">
              <a:solidFill>
                <a:srgbClr val="3A3A3A"/>
              </a:solidFill>
              <a:highlight>
                <a:srgbClr val="FFFFFF"/>
              </a:highlight>
              <a:latin typeface="Arial"/>
              <a:ea typeface="Arial"/>
              <a:cs typeface="Arial"/>
              <a:sym typeface="Arial"/>
            </a:endParaRPr>
          </a:p>
          <a:p>
            <a:pPr indent="0" lvl="0" marL="0" marR="0" rtl="0" algn="just">
              <a:lnSpc>
                <a:spcPct val="115000"/>
              </a:lnSpc>
              <a:spcBef>
                <a:spcPts val="2400"/>
              </a:spcBef>
              <a:spcAft>
                <a:spcPts val="0"/>
              </a:spcAft>
              <a:buClr>
                <a:schemeClr val="dk1"/>
              </a:buClr>
              <a:buSzPts val="1100"/>
              <a:buFont typeface="Arial"/>
              <a:buNone/>
            </a:pPr>
            <a:r>
              <a:rPr lang="en" sz="1350">
                <a:solidFill>
                  <a:srgbClr val="3A3A3A"/>
                </a:solidFill>
                <a:highlight>
                  <a:srgbClr val="FFFFFF"/>
                </a:highlight>
              </a:rPr>
              <a:t>I had not seen ever that a person,how is amazing in doing his work .</a:t>
            </a:r>
            <a:endParaRPr b="0" i="0" sz="1350" u="none" cap="none" strike="noStrike">
              <a:solidFill>
                <a:srgbClr val="3A3A3A"/>
              </a:solidFill>
              <a:highlight>
                <a:srgbClr val="FFFFFF"/>
              </a:highlight>
              <a:latin typeface="Arial"/>
              <a:ea typeface="Arial"/>
              <a:cs typeface="Arial"/>
              <a:sym typeface="Arial"/>
            </a:endParaRPr>
          </a:p>
          <a:p>
            <a:pPr indent="0" lvl="0" marL="0" marR="0" rtl="0" algn="just">
              <a:lnSpc>
                <a:spcPct val="115000"/>
              </a:lnSpc>
              <a:spcBef>
                <a:spcPts val="2400"/>
              </a:spcBef>
              <a:spcAft>
                <a:spcPts val="0"/>
              </a:spcAft>
              <a:buClr>
                <a:schemeClr val="dk1"/>
              </a:buClr>
              <a:buSzPts val="1100"/>
              <a:buFont typeface="Arial"/>
              <a:buNone/>
            </a:pPr>
            <a:r>
              <a:t/>
            </a:r>
            <a:endParaRPr b="0" i="0" sz="1350" u="none" cap="none" strike="noStrike">
              <a:solidFill>
                <a:srgbClr val="3A3A3A"/>
              </a:solidFill>
              <a:highlight>
                <a:srgbClr val="FFFFFF"/>
              </a:highlight>
              <a:latin typeface="Arial"/>
              <a:ea typeface="Arial"/>
              <a:cs typeface="Arial"/>
              <a:sym typeface="Arial"/>
            </a:endParaRPr>
          </a:p>
          <a:p>
            <a:pPr indent="0" lvl="0" marL="0" marR="0" rtl="0" algn="just">
              <a:lnSpc>
                <a:spcPct val="115000"/>
              </a:lnSpc>
              <a:spcBef>
                <a:spcPts val="2400"/>
              </a:spcBef>
              <a:spcAft>
                <a:spcPts val="0"/>
              </a:spcAft>
              <a:buClr>
                <a:schemeClr val="dk1"/>
              </a:buClr>
              <a:buSzPts val="1100"/>
              <a:buFont typeface="Arial"/>
              <a:buNone/>
            </a:pPr>
            <a:r>
              <a:rPr b="0" i="0" lang="en" sz="1200" u="none" cap="none" strike="noStrike">
                <a:solidFill>
                  <a:srgbClr val="3A3A3A"/>
                </a:solidFill>
                <a:highlight>
                  <a:srgbClr val="FFFFFF"/>
                </a:highlight>
                <a:latin typeface="Arial"/>
                <a:ea typeface="Arial"/>
                <a:cs typeface="Arial"/>
                <a:sym typeface="Arial"/>
              </a:rPr>
              <a:t>2. Which chat made you think, “I wish I got to experience that too”?</a:t>
            </a:r>
            <a:endParaRPr b="0" i="0" sz="12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2400"/>
              </a:spcBef>
              <a:spcAft>
                <a:spcPts val="0"/>
              </a:spcAft>
              <a:buClr>
                <a:schemeClr val="dk1"/>
              </a:buClr>
              <a:buSzPts val="1100"/>
              <a:buFont typeface="Arial"/>
              <a:buNone/>
            </a:pPr>
            <a:r>
              <a:rPr lang="en" sz="1500">
                <a:solidFill>
                  <a:srgbClr val="151616"/>
                </a:solidFill>
                <a:latin typeface="Calibri"/>
                <a:ea typeface="Calibri"/>
                <a:cs typeface="Calibri"/>
                <a:sym typeface="Calibri"/>
              </a:rPr>
              <a:t>I want to my childhood be  return,so that i will play all that games and enjoy and experience that event again.like i playing throw ball in the spring time there is an amazing playground at that time . I  will never forgot it as well.</a:t>
            </a:r>
            <a:endParaRPr i="0" sz="1500" u="none" cap="none" strike="noStrike">
              <a:solidFill>
                <a:srgbClr val="151616"/>
              </a:solidFill>
              <a:latin typeface="Calibri"/>
              <a:ea typeface="Calibri"/>
              <a:cs typeface="Calibri"/>
              <a:sym typeface="Calibri"/>
            </a:endParaRPr>
          </a:p>
        </p:txBody>
      </p:sp>
      <p:sp>
        <p:nvSpPr>
          <p:cNvPr id="544" name="Google Shape;544;p19"/>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3.1 - Exercise 1 : River of Life (1)</a:t>
            </a:r>
            <a:endParaRPr b="1" i="0" sz="2300" u="none" cap="none" strike="noStrike">
              <a:solidFill>
                <a:srgbClr val="151616"/>
              </a:solidFill>
              <a:latin typeface="Nunito"/>
              <a:ea typeface="Nunito"/>
              <a:cs typeface="Nunito"/>
              <a:sym typeface="Nunito"/>
            </a:endParaRPr>
          </a:p>
        </p:txBody>
      </p:sp>
      <p:pic>
        <p:nvPicPr>
          <p:cNvPr id="545" name="Google Shape;545;p1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46" name="Google Shape;546;p1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
          <p:cNvSpPr txBox="1"/>
          <p:nvPr/>
        </p:nvSpPr>
        <p:spPr>
          <a:xfrm>
            <a:off x="296325" y="696900"/>
            <a:ext cx="8636100" cy="4234500"/>
          </a:xfrm>
          <a:prstGeom prst="rect">
            <a:avLst/>
          </a:prstGeom>
          <a:noFill/>
          <a:ln>
            <a:noFill/>
          </a:ln>
        </p:spPr>
        <p:txBody>
          <a:bodyPr anchorCtr="0" anchor="t" bIns="91425" lIns="91425" spcFirstLastPara="1" rIns="91425" wrap="square" tIns="91425">
            <a:noAutofit/>
          </a:bodyPr>
          <a:lstStyle/>
          <a:p>
            <a:pPr indent="0" lvl="0" marL="0" marR="133936" rtl="0" algn="just">
              <a:lnSpc>
                <a:spcPct val="15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133936" rtl="0" algn="just">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133936" rtl="0" algn="just">
              <a:lnSpc>
                <a:spcPct val="100000"/>
              </a:lnSpc>
              <a:spcBef>
                <a:spcPts val="120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Think of this space as your personal notebook. Use it to write down your thoughts, feelings, questions and comments on topics as you go through them at your own pace.</a:t>
            </a:r>
            <a:endParaRPr b="0" i="0" sz="1600" u="none" cap="none" strike="noStrike">
              <a:solidFill>
                <a:srgbClr val="000000"/>
              </a:solidFill>
              <a:latin typeface="Nunito"/>
              <a:ea typeface="Nunito"/>
              <a:cs typeface="Nunito"/>
              <a:sym typeface="Nunito"/>
            </a:endParaRPr>
          </a:p>
          <a:p>
            <a:pPr indent="0" lvl="0" marL="0" marR="133936" rtl="0" algn="just">
              <a:lnSpc>
                <a:spcPct val="100000"/>
              </a:lnSpc>
              <a:spcBef>
                <a:spcPts val="120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Also use this space to compile your ‘insights and learnings’ from activities and exercises from lesson to lesson.</a:t>
            </a:r>
            <a:endParaRPr b="0" i="0" sz="1600" u="none" cap="none" strike="noStrike">
              <a:solidFill>
                <a:srgbClr val="000000"/>
              </a:solidFill>
              <a:latin typeface="Nunito"/>
              <a:ea typeface="Nunito"/>
              <a:cs typeface="Nunito"/>
              <a:sym typeface="Nunito"/>
            </a:endParaRPr>
          </a:p>
          <a:p>
            <a:pPr indent="0" lvl="0" marL="0" marR="254000" rtl="0" algn="just">
              <a:lnSpc>
                <a:spcPct val="150000"/>
              </a:lnSpc>
              <a:spcBef>
                <a:spcPts val="1200"/>
              </a:spcBef>
              <a:spcAft>
                <a:spcPts val="0"/>
              </a:spcAft>
              <a:buClr>
                <a:srgbClr val="000000"/>
              </a:buClr>
              <a:buSzPts val="1600"/>
              <a:buFont typeface="Arial"/>
              <a:buNone/>
            </a:pPr>
            <a:r>
              <a:t/>
            </a:r>
            <a:endParaRPr b="1" i="0" sz="1500" u="sng" cap="none" strike="noStrike">
              <a:solidFill>
                <a:srgbClr val="151616"/>
              </a:solidFill>
              <a:latin typeface="Arial"/>
              <a:ea typeface="Arial"/>
              <a:cs typeface="Arial"/>
              <a:sym typeface="Arial"/>
            </a:endParaRPr>
          </a:p>
        </p:txBody>
      </p:sp>
      <p:sp>
        <p:nvSpPr>
          <p:cNvPr id="395" name="Google Shape;395;p2"/>
          <p:cNvSpPr txBox="1"/>
          <p:nvPr/>
        </p:nvSpPr>
        <p:spPr>
          <a:xfrm>
            <a:off x="0" y="0"/>
            <a:ext cx="9144000" cy="69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5200"/>
              <a:buFont typeface="Playfair Display"/>
              <a:buNone/>
            </a:pPr>
            <a:r>
              <a:rPr b="1" i="0" lang="en" sz="2300" u="none" cap="none" strike="noStrike">
                <a:solidFill>
                  <a:srgbClr val="000000"/>
                </a:solidFill>
                <a:latin typeface="Nunito"/>
                <a:ea typeface="Nunito"/>
                <a:cs typeface="Nunito"/>
                <a:sym typeface="Nunito"/>
              </a:rPr>
              <a:t>How to use Self Notes...</a:t>
            </a:r>
            <a:endParaRPr b="1" i="0" sz="2300" u="none" cap="none" strike="noStrike">
              <a:solidFill>
                <a:srgbClr val="000000"/>
              </a:solidFill>
              <a:latin typeface="Nunito"/>
              <a:ea typeface="Nunito"/>
              <a:cs typeface="Nunito"/>
              <a:sym typeface="Nunito"/>
            </a:endParaRPr>
          </a:p>
        </p:txBody>
      </p:sp>
      <p:sp>
        <p:nvSpPr>
          <p:cNvPr id="396" name="Google Shape;396;p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397" name="Google Shape;397;p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0"/>
          <p:cNvSpPr txBox="1"/>
          <p:nvPr/>
        </p:nvSpPr>
        <p:spPr>
          <a:xfrm>
            <a:off x="0" y="730800"/>
            <a:ext cx="9144000" cy="3991800"/>
          </a:xfrm>
          <a:prstGeom prst="rect">
            <a:avLst/>
          </a:prstGeom>
          <a:noFill/>
          <a:ln>
            <a:noFill/>
          </a:ln>
        </p:spPr>
        <p:txBody>
          <a:bodyPr anchorCtr="0" anchor="t" bIns="91425" lIns="91425" spcFirstLastPara="1" rIns="91425" wrap="square" tIns="91425">
            <a:noAutofit/>
          </a:bodyPr>
          <a:lstStyle/>
          <a:p>
            <a:pPr indent="0" lvl="0" marL="101600" marR="101600" rtl="0" algn="just">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Arial"/>
                <a:ea typeface="Arial"/>
                <a:cs typeface="Arial"/>
                <a:sym typeface="Arial"/>
              </a:rPr>
              <a:t>3. How did this entire activity of seeing each other’s river of life aﬀect you? What do you think and feel about it? Why do you think you were asked to do it?</a:t>
            </a:r>
            <a:endParaRPr b="0" i="0" sz="12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2400"/>
              </a:spcBef>
              <a:spcAft>
                <a:spcPts val="0"/>
              </a:spcAft>
              <a:buClr>
                <a:schemeClr val="dk1"/>
              </a:buClr>
              <a:buSzPts val="1100"/>
              <a:buFont typeface="Arial"/>
              <a:buNone/>
            </a:pPr>
            <a:r>
              <a:rPr i="1" lang="en" sz="1200">
                <a:solidFill>
                  <a:schemeClr val="dk1"/>
                </a:solidFill>
              </a:rPr>
              <a:t>By knowing and sharing our all </a:t>
            </a:r>
            <a:r>
              <a:rPr i="1" lang="en" sz="1200">
                <a:solidFill>
                  <a:schemeClr val="dk1"/>
                </a:solidFill>
              </a:rPr>
              <a:t>experience</a:t>
            </a:r>
            <a:r>
              <a:rPr i="1" lang="en" sz="1200">
                <a:solidFill>
                  <a:schemeClr val="dk1"/>
                </a:solidFill>
              </a:rPr>
              <a:t> ,some events we all are discuss in my group that  all enjoyed more.We start asking questions        </a:t>
            </a:r>
            <a:endParaRPr i="1" sz="12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i="1" lang="en" sz="1300" u="none" cap="none" strike="noStrike">
                <a:solidFill>
                  <a:schemeClr val="dk1"/>
                </a:solidFill>
              </a:rPr>
              <a:t>  </a:t>
            </a:r>
            <a:endParaRPr i="1" sz="13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i="1" lang="en" sz="1300">
                <a:solidFill>
                  <a:schemeClr val="dk1"/>
                </a:solidFill>
                <a:latin typeface="Nunito"/>
                <a:ea typeface="Nunito"/>
                <a:cs typeface="Nunito"/>
                <a:sym typeface="Nunito"/>
              </a:rPr>
              <a:t>Among </a:t>
            </a:r>
            <a:r>
              <a:rPr i="1" lang="en" sz="1300">
                <a:solidFill>
                  <a:schemeClr val="dk1"/>
                </a:solidFill>
                <a:latin typeface="Nunito"/>
                <a:ea typeface="Nunito"/>
                <a:cs typeface="Nunito"/>
                <a:sym typeface="Nunito"/>
              </a:rPr>
              <a:t>ourselves</a:t>
            </a:r>
            <a:r>
              <a:rPr i="1" lang="en" sz="1300">
                <a:solidFill>
                  <a:schemeClr val="dk1"/>
                </a:solidFill>
                <a:latin typeface="Nunito"/>
                <a:ea typeface="Nunito"/>
                <a:cs typeface="Nunito"/>
                <a:sym typeface="Nunito"/>
              </a:rPr>
              <a:t> what happened at that day,how do u express that feelings and </a:t>
            </a:r>
            <a:r>
              <a:rPr i="1" lang="en" sz="1200">
                <a:solidFill>
                  <a:schemeClr val="dk1"/>
                </a:solidFill>
                <a:latin typeface="Nunito"/>
                <a:ea typeface="Nunito"/>
                <a:cs typeface="Nunito"/>
                <a:sym typeface="Nunito"/>
              </a:rPr>
              <a:t>so on questions will ask to each other and  all of them told that day will never come again.It  is the precious day in their life .</a:t>
            </a:r>
            <a:endParaRPr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rgbClr val="151616"/>
              </a:solidFill>
              <a:latin typeface="Calibri"/>
              <a:ea typeface="Calibri"/>
              <a:cs typeface="Calibri"/>
              <a:sym typeface="Calibri"/>
            </a:endParaRPr>
          </a:p>
        </p:txBody>
      </p:sp>
      <p:sp>
        <p:nvSpPr>
          <p:cNvPr id="552" name="Google Shape;552;p20"/>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3.1 - Exercise 1 : River of Life (2)</a:t>
            </a:r>
            <a:endParaRPr b="1" i="0" sz="2300" u="none" cap="none" strike="noStrike">
              <a:solidFill>
                <a:srgbClr val="151616"/>
              </a:solidFill>
              <a:latin typeface="Nunito"/>
              <a:ea typeface="Nunito"/>
              <a:cs typeface="Nunito"/>
              <a:sym typeface="Nunito"/>
            </a:endParaRPr>
          </a:p>
        </p:txBody>
      </p:sp>
      <p:pic>
        <p:nvPicPr>
          <p:cNvPr id="553" name="Google Shape;553;p2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54" name="Google Shape;554;p2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1"/>
          <p:cNvSpPr txBox="1"/>
          <p:nvPr/>
        </p:nvSpPr>
        <p:spPr>
          <a:xfrm>
            <a:off x="0" y="730800"/>
            <a:ext cx="9144000" cy="399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rgbClr val="3A3A3A"/>
                </a:solidFill>
                <a:highlight>
                  <a:srgbClr val="FFFFFF"/>
                </a:highlight>
                <a:latin typeface="Arial"/>
                <a:ea typeface="Arial"/>
                <a:cs typeface="Arial"/>
                <a:sym typeface="Arial"/>
              </a:rPr>
              <a:t>You watched the video on the activity “River of Life”. From the activity, share your experience on the following aspects:</a:t>
            </a:r>
            <a:endParaRPr b="1" i="1" sz="1200" u="none" cap="none" strike="noStrike">
              <a:solidFill>
                <a:srgbClr val="151616"/>
              </a:solidFill>
              <a:latin typeface="Nunito"/>
              <a:ea typeface="Nunito"/>
              <a:cs typeface="Nunito"/>
              <a:sym typeface="Nunito"/>
            </a:endParaRPr>
          </a:p>
          <a:p>
            <a:pPr indent="0" lvl="0" marL="0" marR="101600" rtl="0" algn="just">
              <a:lnSpc>
                <a:spcPct val="115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Arial"/>
              <a:ea typeface="Arial"/>
              <a:cs typeface="Arial"/>
              <a:sym typeface="Arial"/>
            </a:endParaRPr>
          </a:p>
          <a:p>
            <a:pPr indent="0" lvl="0" marL="0" marR="101600" rtl="0" algn="just">
              <a:lnSpc>
                <a:spcPct val="115000"/>
              </a:lnSpc>
              <a:spcBef>
                <a:spcPts val="2400"/>
              </a:spcBef>
              <a:spcAft>
                <a:spcPts val="0"/>
              </a:spcAft>
              <a:buClr>
                <a:schemeClr val="dk1"/>
              </a:buClr>
              <a:buSzPts val="1100"/>
              <a:buFont typeface="Arial"/>
              <a:buNone/>
            </a:pPr>
            <a:r>
              <a:rPr b="0" i="0" lang="en" sz="1200" u="none" cap="none" strike="noStrike">
                <a:solidFill>
                  <a:srgbClr val="3A3A3A"/>
                </a:solidFill>
                <a:highlight>
                  <a:srgbClr val="FFFFFF"/>
                </a:highlight>
                <a:latin typeface="Lato"/>
                <a:ea typeface="Lato"/>
                <a:cs typeface="Lato"/>
                <a:sym typeface="Lato"/>
              </a:rPr>
              <a:t>- Diﬀerent perspectives/angles</a:t>
            </a:r>
            <a:r>
              <a:rPr lang="en" sz="1200">
                <a:solidFill>
                  <a:srgbClr val="3A3A3A"/>
                </a:solidFill>
                <a:highlight>
                  <a:srgbClr val="FFFFFF"/>
                </a:highlight>
                <a:latin typeface="Lato"/>
                <a:ea typeface="Lato"/>
                <a:cs typeface="Lato"/>
                <a:sym typeface="Lato"/>
              </a:rPr>
              <a:t>-By seeing at different angles I think that i recall my memories in my childhood times. I it </a:t>
            </a:r>
            <a:r>
              <a:rPr lang="en" sz="1200">
                <a:solidFill>
                  <a:srgbClr val="3A3A3A"/>
                </a:solidFill>
                <a:highlight>
                  <a:srgbClr val="FFFFFF"/>
                </a:highlight>
                <a:latin typeface="Lato"/>
                <a:ea typeface="Lato"/>
                <a:cs typeface="Lato"/>
                <a:sym typeface="Lato"/>
              </a:rPr>
              <a:t>refresh</a:t>
            </a:r>
            <a:r>
              <a:rPr lang="en" sz="1200">
                <a:solidFill>
                  <a:srgbClr val="3A3A3A"/>
                </a:solidFill>
                <a:highlight>
                  <a:srgbClr val="FFFFFF"/>
                </a:highlight>
                <a:latin typeface="Lato"/>
                <a:ea typeface="Lato"/>
                <a:cs typeface="Lato"/>
                <a:sym typeface="Lato"/>
              </a:rPr>
              <a:t> our mind.</a:t>
            </a:r>
            <a:endParaRPr b="0" i="0" sz="1200" u="none" cap="none" strike="noStrike">
              <a:solidFill>
                <a:srgbClr val="3A3A3A"/>
              </a:solidFill>
              <a:highlight>
                <a:srgbClr val="FFFFFF"/>
              </a:highlight>
              <a:latin typeface="Lato"/>
              <a:ea typeface="Lato"/>
              <a:cs typeface="Lato"/>
              <a:sym typeface="Lato"/>
            </a:endParaRPr>
          </a:p>
          <a:p>
            <a:pPr indent="0" lvl="0" marL="0" marR="101600" rtl="0" algn="just">
              <a:lnSpc>
                <a:spcPct val="115000"/>
              </a:lnSpc>
              <a:spcBef>
                <a:spcPts val="240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Lato"/>
              <a:ea typeface="Lato"/>
              <a:cs typeface="Lato"/>
              <a:sym typeface="Lato"/>
            </a:endParaRPr>
          </a:p>
          <a:p>
            <a:pPr indent="0" lvl="0" marL="0" marR="101600" rtl="0" algn="just">
              <a:lnSpc>
                <a:spcPct val="115000"/>
              </a:lnSpc>
              <a:spcBef>
                <a:spcPts val="2400"/>
              </a:spcBef>
              <a:spcAft>
                <a:spcPts val="0"/>
              </a:spcAft>
              <a:buClr>
                <a:schemeClr val="dk1"/>
              </a:buClr>
              <a:buSzPts val="1100"/>
              <a:buFont typeface="Arial"/>
              <a:buNone/>
            </a:pPr>
            <a:r>
              <a:rPr b="0" i="0" lang="en" sz="1200" u="none" cap="none" strike="noStrike">
                <a:solidFill>
                  <a:srgbClr val="3A3A3A"/>
                </a:solidFill>
                <a:highlight>
                  <a:srgbClr val="FFFFFF"/>
                </a:highlight>
                <a:latin typeface="Lato"/>
                <a:ea typeface="Lato"/>
                <a:cs typeface="Lato"/>
                <a:sym typeface="Lato"/>
              </a:rPr>
              <a:t>- Experiences that I missed -I </a:t>
            </a:r>
            <a:r>
              <a:rPr lang="en" sz="1200">
                <a:solidFill>
                  <a:srgbClr val="3A3A3A"/>
                </a:solidFill>
                <a:highlight>
                  <a:srgbClr val="FFFFFF"/>
                </a:highlight>
                <a:latin typeface="Lato"/>
                <a:ea typeface="Lato"/>
                <a:cs typeface="Lato"/>
                <a:sym typeface="Lato"/>
              </a:rPr>
              <a:t>miss one precious moment that i will never forgot that in my life that is my precious day of my school when i didn’t go the school   there is an annual problem conducted.I am  not  well at  that day.</a:t>
            </a:r>
            <a:endParaRPr b="0" i="0" sz="1200" u="none" cap="none" strike="noStrike">
              <a:solidFill>
                <a:srgbClr val="3A3A3A"/>
              </a:solidFill>
              <a:highlight>
                <a:srgbClr val="FFFFFF"/>
              </a:highlight>
              <a:latin typeface="Lato"/>
              <a:ea typeface="Lato"/>
              <a:cs typeface="Lato"/>
              <a:sym typeface="Lato"/>
            </a:endParaRPr>
          </a:p>
          <a:p>
            <a:pPr indent="0" lvl="0" marL="0" marR="101600" rtl="0" algn="just">
              <a:lnSpc>
                <a:spcPct val="115000"/>
              </a:lnSpc>
              <a:spcBef>
                <a:spcPts val="2400"/>
              </a:spcBef>
              <a:spcAft>
                <a:spcPts val="0"/>
              </a:spcAft>
              <a:buClr>
                <a:schemeClr val="dk1"/>
              </a:buClr>
              <a:buSzPts val="1100"/>
              <a:buFont typeface="Arial"/>
              <a:buNone/>
            </a:pPr>
            <a:r>
              <a:rPr b="0" i="0" lang="en" sz="1200" u="none" cap="none" strike="noStrike">
                <a:solidFill>
                  <a:srgbClr val="3A3A3A"/>
                </a:solidFill>
                <a:highlight>
                  <a:srgbClr val="FFFFFF"/>
                </a:highlight>
                <a:latin typeface="Lato"/>
                <a:ea typeface="Lato"/>
                <a:cs typeface="Lato"/>
                <a:sym typeface="Lato"/>
              </a:rPr>
              <a:t>- What evoked and stirred your mind as you listened and shared?</a:t>
            </a:r>
            <a:endParaRPr b="0" i="0" sz="1200" u="none" cap="none" strike="noStrike">
              <a:solidFill>
                <a:srgbClr val="3A3A3A"/>
              </a:solidFill>
              <a:highlight>
                <a:srgbClr val="FFFFFF"/>
              </a:highlight>
              <a:latin typeface="Lato"/>
              <a:ea typeface="Lato"/>
              <a:cs typeface="Lato"/>
              <a:sym typeface="Lato"/>
            </a:endParaRPr>
          </a:p>
          <a:p>
            <a:pPr indent="0" lvl="0" marL="0" marR="101600" rtl="0" algn="just">
              <a:lnSpc>
                <a:spcPct val="115000"/>
              </a:lnSpc>
              <a:spcBef>
                <a:spcPts val="2400"/>
              </a:spcBef>
              <a:spcAft>
                <a:spcPts val="0"/>
              </a:spcAft>
              <a:buClr>
                <a:schemeClr val="dk1"/>
              </a:buClr>
              <a:buSzPts val="1100"/>
              <a:buFont typeface="Arial"/>
              <a:buNone/>
            </a:pPr>
            <a:r>
              <a:rPr lang="en" sz="1200">
                <a:solidFill>
                  <a:srgbClr val="3A3A3A"/>
                </a:solidFill>
                <a:highlight>
                  <a:srgbClr val="FFFFFF"/>
                </a:highlight>
                <a:latin typeface="Lato"/>
                <a:ea typeface="Lato"/>
                <a:cs typeface="Lato"/>
                <a:sym typeface="Lato"/>
              </a:rPr>
              <a:t>I think we all </a:t>
            </a:r>
            <a:r>
              <a:rPr lang="en" sz="1200">
                <a:solidFill>
                  <a:srgbClr val="3A3A3A"/>
                </a:solidFill>
                <a:highlight>
                  <a:srgbClr val="FFFFFF"/>
                </a:highlight>
                <a:latin typeface="Lato"/>
                <a:ea typeface="Lato"/>
                <a:cs typeface="Lato"/>
                <a:sym typeface="Lato"/>
              </a:rPr>
              <a:t>enjoyed by sharing our experience in that moment  and by giving some time . And I  want  to   feel   all that events  that they feel in their life.</a:t>
            </a:r>
            <a:endParaRPr b="0" i="0" sz="1200" u="none" cap="none" strike="noStrike">
              <a:solidFill>
                <a:srgbClr val="3A3A3A"/>
              </a:solidFill>
              <a:highlight>
                <a:srgbClr val="FFFFFF"/>
              </a:highlight>
              <a:latin typeface="Lato"/>
              <a:ea typeface="Lato"/>
              <a:cs typeface="Lato"/>
              <a:sym typeface="Lato"/>
            </a:endParaRPr>
          </a:p>
          <a:p>
            <a:pPr indent="0" lvl="0" marL="0" marR="101600" rtl="0" algn="just">
              <a:lnSpc>
                <a:spcPct val="115000"/>
              </a:lnSpc>
              <a:spcBef>
                <a:spcPts val="240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Lato"/>
              <a:ea typeface="Lato"/>
              <a:cs typeface="Lato"/>
              <a:sym typeface="Lato"/>
            </a:endParaRPr>
          </a:p>
          <a:p>
            <a:pPr indent="0" lvl="0" marL="0" marR="0" rtl="0" algn="l">
              <a:lnSpc>
                <a:spcPct val="100000"/>
              </a:lnSpc>
              <a:spcBef>
                <a:spcPts val="2400"/>
              </a:spcBef>
              <a:spcAft>
                <a:spcPts val="0"/>
              </a:spcAft>
              <a:buClr>
                <a:schemeClr val="dk1"/>
              </a:buClr>
              <a:buSzPts val="11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0" i="1" lang="en" sz="1300" u="none" cap="none" strike="noStrike">
                <a:solidFill>
                  <a:schemeClr val="dk1"/>
                </a:solidFill>
                <a:latin typeface="Nunito"/>
                <a:ea typeface="Nunito"/>
                <a:cs typeface="Nunito"/>
                <a:sym typeface="Nunito"/>
              </a:rPr>
              <a:t> </a:t>
            </a:r>
            <a:endParaRPr b="0" i="1" sz="13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151616"/>
              </a:solidFill>
              <a:latin typeface="Arial"/>
              <a:ea typeface="Arial"/>
              <a:cs typeface="Arial"/>
              <a:sym typeface="Arial"/>
            </a:endParaRPr>
          </a:p>
        </p:txBody>
      </p:sp>
      <p:sp>
        <p:nvSpPr>
          <p:cNvPr id="560" name="Google Shape;560;p21"/>
          <p:cNvSpPr txBox="1"/>
          <p:nvPr/>
        </p:nvSpPr>
        <p:spPr>
          <a:xfrm>
            <a:off x="0" y="0"/>
            <a:ext cx="9144000" cy="807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3.1 - Exercise 1 : River of Life (3)</a:t>
            </a:r>
            <a:endParaRPr b="1" i="0" sz="2300" u="none" cap="none" strike="noStrike">
              <a:solidFill>
                <a:srgbClr val="151616"/>
              </a:solidFill>
              <a:latin typeface="Nunito"/>
              <a:ea typeface="Nunito"/>
              <a:cs typeface="Nunito"/>
              <a:sym typeface="Nunito"/>
            </a:endParaRPr>
          </a:p>
        </p:txBody>
      </p:sp>
      <p:pic>
        <p:nvPicPr>
          <p:cNvPr id="561" name="Google Shape;561;p2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62" name="Google Shape;562;p2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2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just">
              <a:lnSpc>
                <a:spcPct val="100000"/>
              </a:lnSpc>
              <a:spcBef>
                <a:spcPts val="600"/>
              </a:spcBef>
              <a:spcAft>
                <a:spcPts val="0"/>
              </a:spcAft>
              <a:buClr>
                <a:srgbClr val="000000"/>
              </a:buClr>
              <a:buSzPts val="1600"/>
              <a:buFont typeface="Arial"/>
              <a:buNone/>
            </a:pPr>
            <a:r>
              <a:rPr b="1" i="1" lang="en" sz="1200" u="none" cap="none" strike="noStrike">
                <a:solidFill>
                  <a:srgbClr val="151616"/>
                </a:solidFill>
                <a:latin typeface="Nunito"/>
                <a:ea typeface="Nunito"/>
                <a:cs typeface="Nunito"/>
                <a:sym typeface="Nunito"/>
              </a:rPr>
              <a:t>Write down your learnings from the comic strip -</a:t>
            </a:r>
            <a:endParaRPr b="1" i="1" sz="1200" u="none" cap="none" strike="noStrike">
              <a:solidFill>
                <a:srgbClr val="151616"/>
              </a:solidFill>
              <a:latin typeface="Nunito"/>
              <a:ea typeface="Nunito"/>
              <a:cs typeface="Nunito"/>
              <a:sym typeface="Nunito"/>
            </a:endParaRPr>
          </a:p>
          <a:p>
            <a:pPr indent="0" lvl="0" marL="0" marR="254000" rtl="0" algn="just">
              <a:lnSpc>
                <a:spcPct val="100000"/>
              </a:lnSpc>
              <a:spcBef>
                <a:spcPts val="600"/>
              </a:spcBef>
              <a:spcAft>
                <a:spcPts val="0"/>
              </a:spcAft>
              <a:buClr>
                <a:srgbClr val="000000"/>
              </a:buClr>
              <a:buSzPts val="1600"/>
              <a:buFont typeface="Arial"/>
              <a:buNone/>
            </a:pPr>
            <a:r>
              <a:t/>
            </a:r>
            <a:endParaRPr b="0" i="1" sz="1200" u="none" cap="none" strike="noStrike">
              <a:solidFill>
                <a:srgbClr val="151616"/>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Nunito"/>
                <a:ea typeface="Nunito"/>
                <a:cs typeface="Nunito"/>
                <a:sym typeface="Nunito"/>
              </a:rPr>
              <a:t>1. Why do you think Balu and Teja are hesitating to interact with the senior citizens?</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2600"/>
              </a:spcBef>
              <a:spcAft>
                <a:spcPts val="0"/>
              </a:spcAft>
              <a:buClr>
                <a:schemeClr val="dk1"/>
              </a:buClr>
              <a:buSzPts val="1100"/>
              <a:buFont typeface="Arial"/>
              <a:buNone/>
            </a:pPr>
            <a:r>
              <a:rPr b="1" lang="en" sz="1100">
                <a:solidFill>
                  <a:schemeClr val="dk1"/>
                </a:solidFill>
              </a:rPr>
              <a:t>Because they didn’t know how to  interact with senior citizens. And they were thinking that if they become angry with their words.</a:t>
            </a:r>
            <a:endParaRPr b="1" i="0" sz="1100" u="none" cap="none" strike="noStrike">
              <a:solidFill>
                <a:schemeClr val="dk1"/>
              </a:solidFill>
              <a:latin typeface="Arial"/>
              <a:ea typeface="Arial"/>
              <a:cs typeface="Arial"/>
              <a:sym typeface="Arial"/>
            </a:endParaRPr>
          </a:p>
          <a:p>
            <a:pPr indent="0" lvl="0" marL="0" marR="254000" rtl="0" algn="just">
              <a:lnSpc>
                <a:spcPct val="100000"/>
              </a:lnSpc>
              <a:spcBef>
                <a:spcPts val="600"/>
              </a:spcBef>
              <a:spcAft>
                <a:spcPts val="0"/>
              </a:spcAft>
              <a:buClr>
                <a:srgbClr val="000000"/>
              </a:buClr>
              <a:buSzPts val="1600"/>
              <a:buFont typeface="Arial"/>
              <a:buNone/>
            </a:pPr>
            <a:br>
              <a:rPr b="0" i="0" lang="en" sz="1200" u="none" cap="none" strike="noStrike">
                <a:solidFill>
                  <a:srgbClr val="151616"/>
                </a:solidFill>
                <a:latin typeface="Nunito"/>
                <a:ea typeface="Nunito"/>
                <a:cs typeface="Nunito"/>
                <a:sym typeface="Nunito"/>
              </a:rPr>
            </a:br>
            <a:r>
              <a:rPr lang="en" sz="1200">
                <a:solidFill>
                  <a:srgbClr val="3A3A3A"/>
                </a:solidFill>
                <a:highlight>
                  <a:srgbClr val="FFFFFF"/>
                </a:highlight>
                <a:latin typeface="Nunito"/>
                <a:ea typeface="Nunito"/>
                <a:cs typeface="Nunito"/>
                <a:sym typeface="Nunito"/>
              </a:rPr>
              <a:t>2. What would you do if you had to interview senior citizens in an old age home to understand their way of living?</a:t>
            </a:r>
            <a:endParaRPr b="1" sz="1500">
              <a:solidFill>
                <a:srgbClr val="3A3A3A"/>
              </a:solidFill>
              <a:highlight>
                <a:srgbClr val="FFFFFF"/>
              </a:highlight>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Our parents are the most familiar people in the world, but sometimes they can be the most mysterious as well. If I am  in a interview with senior citizens, I will ask  the following questions,</a:t>
            </a:r>
            <a:endParaRPr sz="1150">
              <a:solidFill>
                <a:schemeClr val="dk1"/>
              </a:solidFill>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1)what is your name? And where you  were born?</a:t>
            </a:r>
            <a:endParaRPr sz="1150">
              <a:solidFill>
                <a:schemeClr val="dk1"/>
              </a:solidFill>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2)How many members do you have in your family??</a:t>
            </a:r>
            <a:endParaRPr sz="1150">
              <a:solidFill>
                <a:schemeClr val="dk1"/>
              </a:solidFill>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3)Can you state the reasons for which you are living in an old age home?</a:t>
            </a:r>
            <a:endParaRPr sz="1150">
              <a:solidFill>
                <a:schemeClr val="dk1"/>
              </a:solidFill>
              <a:highlight>
                <a:srgbClr val="F6FFEC"/>
              </a:highlight>
              <a:latin typeface="Georgia"/>
              <a:ea typeface="Georgia"/>
              <a:cs typeface="Georgia"/>
              <a:sym typeface="Georgia"/>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4)Would you say you have made a new of your own family?e?</a:t>
            </a:r>
            <a:endParaRPr sz="1150">
              <a:solidFill>
                <a:schemeClr val="dk1"/>
              </a:solidFill>
              <a:highlight>
                <a:srgbClr val="F6FFEC"/>
              </a:highlight>
              <a:latin typeface="Georgia"/>
              <a:ea typeface="Georgia"/>
              <a:cs typeface="Georgia"/>
              <a:sym typeface="Georgia"/>
            </a:endParaRPr>
          </a:p>
          <a:p>
            <a:pPr indent="0" lvl="0" marL="0" marR="254000" rtl="0" algn="just">
              <a:spcBef>
                <a:spcPts val="1500"/>
              </a:spcBef>
              <a:spcAft>
                <a:spcPts val="0"/>
              </a:spcAft>
              <a:buClr>
                <a:srgbClr val="000000"/>
              </a:buClr>
              <a:buSzPts val="1600"/>
              <a:buFont typeface="Arial"/>
              <a:buNone/>
            </a:pPr>
            <a:r>
              <a:rPr lang="en" sz="1150">
                <a:solidFill>
                  <a:schemeClr val="dk1"/>
                </a:solidFill>
              </a:rPr>
              <a:t>5)How do you feel about living in an old age home?</a:t>
            </a:r>
            <a:endParaRPr sz="1150">
              <a:solidFill>
                <a:schemeClr val="dk1"/>
              </a:solidFill>
            </a:endParaRPr>
          </a:p>
          <a:p>
            <a:pPr indent="0" lvl="0" marL="0" marR="254000" rtl="0" algn="just">
              <a:lnSpc>
                <a:spcPct val="100000"/>
              </a:lnSpc>
              <a:spcBef>
                <a:spcPts val="1500"/>
              </a:spcBef>
              <a:spcAft>
                <a:spcPts val="0"/>
              </a:spcAft>
              <a:buClr>
                <a:srgbClr val="000000"/>
              </a:buClr>
              <a:buSzPts val="1600"/>
              <a:buFont typeface="Arial"/>
              <a:buNone/>
            </a:pPr>
            <a:r>
              <a:rPr lang="en" sz="1150">
                <a:solidFill>
                  <a:schemeClr val="dk1"/>
                </a:solidFill>
              </a:rPr>
              <a:t>. I </a:t>
            </a:r>
            <a:r>
              <a:rPr lang="en" sz="1000">
                <a:solidFill>
                  <a:srgbClr val="151616"/>
                </a:solidFill>
                <a:latin typeface="Nunito"/>
                <a:ea typeface="Nunito"/>
                <a:cs typeface="Nunito"/>
                <a:sym typeface="Nunito"/>
              </a:rPr>
              <a:t> </a:t>
            </a:r>
            <a:endParaRPr b="0" i="0" sz="1200" u="none" cap="none" strike="noStrike">
              <a:solidFill>
                <a:srgbClr val="151616"/>
              </a:solidFill>
              <a:latin typeface="Nunito"/>
              <a:ea typeface="Nunito"/>
              <a:cs typeface="Nunito"/>
              <a:sym typeface="Nunito"/>
            </a:endParaRPr>
          </a:p>
        </p:txBody>
      </p:sp>
      <p:sp>
        <p:nvSpPr>
          <p:cNvPr id="568" name="Google Shape;568;p22"/>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4.0 - Lesson 4 : Empathising with the Target Group</a:t>
            </a:r>
            <a:endParaRPr b="1" i="0" sz="2300" u="none" cap="none" strike="noStrike">
              <a:solidFill>
                <a:srgbClr val="151616"/>
              </a:solidFill>
              <a:latin typeface="Nunito"/>
              <a:ea typeface="Nunito"/>
              <a:cs typeface="Nunito"/>
              <a:sym typeface="Nunito"/>
            </a:endParaRPr>
          </a:p>
        </p:txBody>
      </p:sp>
      <p:pic>
        <p:nvPicPr>
          <p:cNvPr id="569" name="Google Shape;569;p2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70" name="Google Shape;570;p2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3"/>
          <p:cNvSpPr txBox="1"/>
          <p:nvPr/>
        </p:nvSpPr>
        <p:spPr>
          <a:xfrm>
            <a:off x="0" y="730800"/>
            <a:ext cx="9144000" cy="4357200"/>
          </a:xfrm>
          <a:prstGeom prst="rect">
            <a:avLst/>
          </a:prstGeom>
          <a:noFill/>
          <a:ln>
            <a:noFill/>
          </a:ln>
        </p:spPr>
        <p:txBody>
          <a:bodyPr anchorCtr="0" anchor="t" bIns="91425" lIns="91425" spcFirstLastPara="1" rIns="91425" wrap="square" tIns="91425">
            <a:noAutofit/>
          </a:bodyPr>
          <a:lstStyle/>
          <a:p>
            <a:pPr indent="0" lvl="0" marL="0" marR="254000" rtl="0" algn="just">
              <a:lnSpc>
                <a:spcPct val="100000"/>
              </a:lnSpc>
              <a:spcBef>
                <a:spcPts val="600"/>
              </a:spcBef>
              <a:spcAft>
                <a:spcPts val="0"/>
              </a:spcAft>
              <a:buClr>
                <a:srgbClr val="000000"/>
              </a:buClr>
              <a:buSzPts val="1600"/>
              <a:buFont typeface="Arial"/>
              <a:buNone/>
            </a:pPr>
            <a:r>
              <a:rPr b="1" i="1" lang="en" sz="1200" u="none" cap="none" strike="noStrike">
                <a:solidFill>
                  <a:srgbClr val="151616"/>
                </a:solidFill>
                <a:latin typeface="Nunito"/>
                <a:ea typeface="Nunito"/>
                <a:cs typeface="Nunito"/>
                <a:sym typeface="Nunito"/>
              </a:rPr>
              <a:t>Write down the insights and learnings from the comic strip -</a:t>
            </a:r>
            <a:endParaRPr b="1" i="1" sz="1200" u="none" cap="none" strike="noStrike">
              <a:solidFill>
                <a:srgbClr val="151616"/>
              </a:solidFill>
              <a:latin typeface="Nunito"/>
              <a:ea typeface="Nunito"/>
              <a:cs typeface="Nunito"/>
              <a:sym typeface="Nunito"/>
            </a:endParaRPr>
          </a:p>
          <a:p>
            <a:pPr indent="0" lvl="0" marL="0" marR="254000" rtl="0" algn="just">
              <a:lnSpc>
                <a:spcPct val="100000"/>
              </a:lnSpc>
              <a:spcBef>
                <a:spcPts val="600"/>
              </a:spcBef>
              <a:spcAft>
                <a:spcPts val="0"/>
              </a:spcAft>
              <a:buClr>
                <a:srgbClr val="000000"/>
              </a:buClr>
              <a:buSzPts val="1600"/>
              <a:buFont typeface="Arial"/>
              <a:buNone/>
            </a:pPr>
            <a:r>
              <a:t/>
            </a:r>
            <a:endParaRPr b="0" i="1" sz="1200" u="none" cap="none" strike="noStrike">
              <a:solidFill>
                <a:srgbClr val="151616"/>
              </a:solidFill>
              <a:latin typeface="Nunito"/>
              <a:ea typeface="Nunito"/>
              <a:cs typeface="Nunito"/>
              <a:sym typeface="Nunito"/>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4100"/>
              </a:spcBef>
              <a:spcAft>
                <a:spcPts val="0"/>
              </a:spcAft>
              <a:buClr>
                <a:schemeClr val="dk1"/>
              </a:buClr>
              <a:buSzPts val="1100"/>
              <a:buFont typeface="Arial"/>
              <a:buNone/>
            </a:pPr>
            <a:r>
              <a:rPr b="1" lang="en" sz="1300">
                <a:solidFill>
                  <a:srgbClr val="3A3A3A"/>
                </a:solidFill>
                <a:highlight>
                  <a:srgbClr val="FFFFFF"/>
                </a:highlight>
                <a:latin typeface="Calibri"/>
                <a:ea typeface="Calibri"/>
                <a:cs typeface="Calibri"/>
                <a:sym typeface="Calibri"/>
              </a:rPr>
              <a:t>INSIGHTS: I think we have to interact and communicate with those people who were living there.And leading their life in that situations.</a:t>
            </a:r>
            <a:r>
              <a:rPr lang="en" sz="1300">
                <a:solidFill>
                  <a:schemeClr val="dk1"/>
                </a:solidFill>
                <a:highlight>
                  <a:srgbClr val="FFFFFF"/>
                </a:highlight>
              </a:rPr>
              <a:t>This was a beautiful piece of writing that should remind all of us that senior citizens need to feel wanted and should always be treated with dignity. </a:t>
            </a:r>
            <a:endParaRPr sz="1300">
              <a:solidFill>
                <a:schemeClr val="dk1"/>
              </a:solidFill>
              <a:highlight>
                <a:srgbClr val="FFFFFF"/>
              </a:highlight>
            </a:endParaRPr>
          </a:p>
          <a:p>
            <a:pPr indent="0" lvl="0" marL="0" marR="0" rtl="0" algn="l">
              <a:lnSpc>
                <a:spcPct val="115000"/>
              </a:lnSpc>
              <a:spcBef>
                <a:spcPts val="4100"/>
              </a:spcBef>
              <a:spcAft>
                <a:spcPts val="0"/>
              </a:spcAft>
              <a:buClr>
                <a:schemeClr val="dk1"/>
              </a:buClr>
              <a:buSzPts val="1100"/>
              <a:buFont typeface="Arial"/>
              <a:buNone/>
            </a:pPr>
            <a:r>
              <a:rPr lang="en" sz="1300">
                <a:solidFill>
                  <a:schemeClr val="dk1"/>
                </a:solidFill>
                <a:highlight>
                  <a:srgbClr val="FFFFFF"/>
                </a:highlight>
              </a:rPr>
              <a:t>Learnings: I learnt to be kind and humble.</a:t>
            </a:r>
            <a:r>
              <a:rPr i="1" lang="en" sz="1200">
                <a:solidFill>
                  <a:srgbClr val="333333"/>
                </a:solidFill>
                <a:highlight>
                  <a:srgbClr val="FFFFFF"/>
                </a:highlight>
              </a:rPr>
              <a:t>“We should listen to our elders, not because they are always right, but because they have more experience in being wrong.”</a:t>
            </a:r>
            <a:r>
              <a:rPr lang="en" sz="1200">
                <a:solidFill>
                  <a:srgbClr val="333333"/>
                </a:solidFill>
                <a:highlight>
                  <a:srgbClr val="FFFFFF"/>
                </a:highlight>
              </a:rPr>
              <a:t> </a:t>
            </a:r>
            <a:r>
              <a:rPr lang="en" sz="1300">
                <a:solidFill>
                  <a:srgbClr val="333333"/>
                </a:solidFill>
                <a:highlight>
                  <a:srgbClr val="FFFFFF"/>
                </a:highlight>
              </a:rPr>
              <a:t>learn from older adults is to stick to our priorities.</a:t>
            </a:r>
            <a:endParaRPr>
              <a:solidFill>
                <a:schemeClr val="dk1"/>
              </a:solidFill>
              <a:highlight>
                <a:srgbClr val="FFFFFF"/>
              </a:highlight>
            </a:endParaRPr>
          </a:p>
          <a:p>
            <a:pPr indent="0" lvl="0" marL="0" marR="0" rtl="0" algn="l">
              <a:lnSpc>
                <a:spcPct val="115000"/>
              </a:lnSpc>
              <a:spcBef>
                <a:spcPts val="410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115000"/>
              </a:lnSpc>
              <a:spcBef>
                <a:spcPts val="4100"/>
              </a:spcBef>
              <a:spcAft>
                <a:spcPts val="0"/>
              </a:spcAft>
              <a:buClr>
                <a:schemeClr val="dk1"/>
              </a:buClr>
              <a:buSzPts val="1100"/>
              <a:buFont typeface="Arial"/>
              <a:buNone/>
            </a:pPr>
            <a:r>
              <a:t/>
            </a:r>
            <a:endParaRPr sz="1200">
              <a:solidFill>
                <a:srgbClr val="151616"/>
              </a:solidFill>
              <a:latin typeface="Nunito"/>
              <a:ea typeface="Nunito"/>
              <a:cs typeface="Nunito"/>
              <a:sym typeface="Nunito"/>
            </a:endParaRPr>
          </a:p>
          <a:p>
            <a:pPr indent="0" lvl="0" marL="0" marR="0" rtl="0" algn="l">
              <a:lnSpc>
                <a:spcPct val="115000"/>
              </a:lnSpc>
              <a:spcBef>
                <a:spcPts val="4100"/>
              </a:spcBef>
              <a:spcAft>
                <a:spcPts val="0"/>
              </a:spcAft>
              <a:buClr>
                <a:schemeClr val="dk1"/>
              </a:buClr>
              <a:buSzPts val="1100"/>
              <a:buFont typeface="Arial"/>
              <a:buNone/>
            </a:pPr>
            <a:r>
              <a:t/>
            </a:r>
            <a:endParaRPr b="1" sz="1300">
              <a:solidFill>
                <a:srgbClr val="3A3A3A"/>
              </a:solidFill>
              <a:highlight>
                <a:srgbClr val="FFFFFF"/>
              </a:highlight>
              <a:latin typeface="Calibri"/>
              <a:ea typeface="Calibri"/>
              <a:cs typeface="Calibri"/>
              <a:sym typeface="Calibri"/>
            </a:endParaRPr>
          </a:p>
          <a:p>
            <a:pPr indent="0" lvl="0" marL="0" marR="0" rtl="0" algn="l">
              <a:lnSpc>
                <a:spcPct val="115000"/>
              </a:lnSpc>
              <a:spcBef>
                <a:spcPts val="4100"/>
              </a:spcBef>
              <a:spcAft>
                <a:spcPts val="0"/>
              </a:spcAft>
              <a:buClr>
                <a:schemeClr val="dk1"/>
              </a:buClr>
              <a:buSzPts val="1100"/>
              <a:buFont typeface="Arial"/>
              <a:buNone/>
            </a:pPr>
            <a:r>
              <a:rPr b="1" lang="en" sz="1300">
                <a:solidFill>
                  <a:srgbClr val="3A3A3A"/>
                </a:solidFill>
                <a:highlight>
                  <a:srgbClr val="FFFFFF"/>
                </a:highlight>
                <a:latin typeface="Calibri"/>
                <a:ea typeface="Calibri"/>
                <a:cs typeface="Calibri"/>
                <a:sym typeface="Calibri"/>
              </a:rPr>
              <a:t>Lea</a:t>
            </a:r>
            <a:endParaRPr b="0" i="0" sz="1200" u="none" cap="none" strike="noStrike">
              <a:solidFill>
                <a:srgbClr val="151616"/>
              </a:solidFill>
              <a:latin typeface="Nunito"/>
              <a:ea typeface="Nunito"/>
              <a:cs typeface="Nunito"/>
              <a:sym typeface="Nunito"/>
            </a:endParaRPr>
          </a:p>
        </p:txBody>
      </p:sp>
      <p:sp>
        <p:nvSpPr>
          <p:cNvPr id="576" name="Google Shape;576;p23"/>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4.0 - Lesson 4 : Empathising with the Target Group(2)</a:t>
            </a:r>
            <a:endParaRPr b="1" i="0" sz="2300" u="none" cap="none" strike="noStrike">
              <a:solidFill>
                <a:srgbClr val="151616"/>
              </a:solidFill>
              <a:latin typeface="Nunito"/>
              <a:ea typeface="Nunito"/>
              <a:cs typeface="Nunito"/>
              <a:sym typeface="Nunito"/>
            </a:endParaRPr>
          </a:p>
        </p:txBody>
      </p:sp>
      <p:pic>
        <p:nvPicPr>
          <p:cNvPr id="577" name="Google Shape;577;p2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78" name="Google Shape;578;p2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l">
              <a:lnSpc>
                <a:spcPct val="100000"/>
              </a:lnSpc>
              <a:spcBef>
                <a:spcPts val="600"/>
              </a:spcBef>
              <a:spcAft>
                <a:spcPts val="0"/>
              </a:spcAft>
              <a:buClr>
                <a:srgbClr val="000000"/>
              </a:buClr>
              <a:buSzPts val="1600"/>
              <a:buFont typeface="Arial"/>
              <a:buNone/>
            </a:pPr>
            <a:r>
              <a:rPr b="1" i="1" lang="en" sz="1200" u="none" cap="none" strike="noStrike">
                <a:solidFill>
                  <a:srgbClr val="151616"/>
                </a:solidFill>
                <a:latin typeface="Nunito"/>
                <a:ea typeface="Nunito"/>
                <a:cs typeface="Nunito"/>
                <a:sym typeface="Nunito"/>
              </a:rPr>
              <a:t>After completing the </a:t>
            </a:r>
            <a:r>
              <a:rPr b="1" i="0" lang="en" sz="1200" u="none" cap="none" strike="noStrike">
                <a:solidFill>
                  <a:schemeClr val="dk1"/>
                </a:solidFill>
                <a:highlight>
                  <a:schemeClr val="lt1"/>
                </a:highlight>
                <a:latin typeface="Nunito"/>
                <a:ea typeface="Nunito"/>
                <a:cs typeface="Nunito"/>
                <a:sym typeface="Nunito"/>
              </a:rPr>
              <a:t>Intersection Café for Group Activity, write down your feelings/ observations.</a:t>
            </a:r>
            <a:endParaRPr b="1" i="0" sz="1200" u="none" cap="none" strike="noStrike">
              <a:solidFill>
                <a:schemeClr val="dk1"/>
              </a:solidFill>
              <a:highlight>
                <a:schemeClr val="lt1"/>
              </a:highlight>
              <a:latin typeface="Nunito"/>
              <a:ea typeface="Nunito"/>
              <a:cs typeface="Nunito"/>
              <a:sym typeface="Nunito"/>
            </a:endParaRPr>
          </a:p>
          <a:p>
            <a:pPr indent="0" lvl="0" marL="0" marR="254000" rtl="0" algn="l">
              <a:lnSpc>
                <a:spcPct val="100000"/>
              </a:lnSpc>
              <a:spcBef>
                <a:spcPts val="600"/>
              </a:spcBef>
              <a:spcAft>
                <a:spcPts val="0"/>
              </a:spcAft>
              <a:buClr>
                <a:srgbClr val="000000"/>
              </a:buClr>
              <a:buSzPts val="1600"/>
              <a:buFont typeface="Arial"/>
              <a:buNone/>
            </a:pPr>
            <a:r>
              <a:t/>
            </a:r>
            <a:endParaRPr i="1">
              <a:solidFill>
                <a:srgbClr val="151616"/>
              </a:solidFill>
              <a:latin typeface="Nunito"/>
              <a:ea typeface="Nunito"/>
              <a:cs typeface="Nunito"/>
              <a:sym typeface="Nunito"/>
            </a:endParaRPr>
          </a:p>
          <a:p>
            <a:pPr indent="0" lvl="0" marL="0" marR="254000" rtl="0" algn="l">
              <a:lnSpc>
                <a:spcPct val="100000"/>
              </a:lnSpc>
              <a:spcBef>
                <a:spcPts val="600"/>
              </a:spcBef>
              <a:spcAft>
                <a:spcPts val="0"/>
              </a:spcAft>
              <a:buClr>
                <a:srgbClr val="000000"/>
              </a:buClr>
              <a:buSzPts val="1600"/>
              <a:buFont typeface="Arial"/>
              <a:buNone/>
            </a:pPr>
            <a:r>
              <a:rPr i="1" lang="en" sz="1300">
                <a:solidFill>
                  <a:srgbClr val="151616"/>
                </a:solidFill>
                <a:latin typeface="Nunito"/>
                <a:ea typeface="Nunito"/>
                <a:cs typeface="Nunito"/>
                <a:sym typeface="Nunito"/>
              </a:rPr>
              <a:t>Intersection cafe is nothing but the place where we have to go with our team together to </a:t>
            </a:r>
            <a:r>
              <a:rPr i="1" lang="en" sz="1300">
                <a:solidFill>
                  <a:srgbClr val="151616"/>
                </a:solidFill>
                <a:latin typeface="Nunito"/>
                <a:ea typeface="Nunito"/>
                <a:cs typeface="Nunito"/>
                <a:sym typeface="Nunito"/>
              </a:rPr>
              <a:t>discuss</a:t>
            </a:r>
            <a:r>
              <a:rPr i="1" lang="en" sz="1300">
                <a:solidFill>
                  <a:srgbClr val="151616"/>
                </a:solidFill>
                <a:latin typeface="Nunito"/>
                <a:ea typeface="Nunito"/>
                <a:cs typeface="Nunito"/>
                <a:sym typeface="Nunito"/>
              </a:rPr>
              <a:t> on their projects.It is </a:t>
            </a:r>
            <a:endParaRPr i="1" sz="1300">
              <a:solidFill>
                <a:srgbClr val="151616"/>
              </a:solidFill>
              <a:latin typeface="Nunito"/>
              <a:ea typeface="Nunito"/>
              <a:cs typeface="Nunito"/>
              <a:sym typeface="Nunito"/>
            </a:endParaRPr>
          </a:p>
          <a:p>
            <a:pPr indent="0" lvl="0" marL="0" marR="254000" rtl="0" algn="l">
              <a:lnSpc>
                <a:spcPct val="100000"/>
              </a:lnSpc>
              <a:spcBef>
                <a:spcPts val="600"/>
              </a:spcBef>
              <a:spcAft>
                <a:spcPts val="0"/>
              </a:spcAft>
              <a:buClr>
                <a:srgbClr val="000000"/>
              </a:buClr>
              <a:buSzPts val="1600"/>
              <a:buFont typeface="Arial"/>
              <a:buNone/>
            </a:pPr>
            <a:r>
              <a:rPr i="1" lang="en" sz="1300">
                <a:solidFill>
                  <a:srgbClr val="151616"/>
                </a:solidFill>
                <a:latin typeface="Nunito"/>
                <a:ea typeface="Nunito"/>
                <a:cs typeface="Nunito"/>
                <a:sym typeface="Nunito"/>
              </a:rPr>
              <a:t>one of such a place where all meet and make conversation among themselves to know more about them.and shares </a:t>
            </a:r>
            <a:endParaRPr i="1" sz="1300">
              <a:solidFill>
                <a:srgbClr val="151616"/>
              </a:solidFill>
              <a:latin typeface="Nunito"/>
              <a:ea typeface="Nunito"/>
              <a:cs typeface="Nunito"/>
              <a:sym typeface="Nunito"/>
            </a:endParaRPr>
          </a:p>
          <a:p>
            <a:pPr indent="0" lvl="0" marL="0" marR="254000" rtl="0" algn="l">
              <a:lnSpc>
                <a:spcPct val="100000"/>
              </a:lnSpc>
              <a:spcBef>
                <a:spcPts val="600"/>
              </a:spcBef>
              <a:spcAft>
                <a:spcPts val="0"/>
              </a:spcAft>
              <a:buClr>
                <a:srgbClr val="000000"/>
              </a:buClr>
              <a:buSzPts val="1600"/>
              <a:buFont typeface="Arial"/>
              <a:buNone/>
            </a:pPr>
            <a:r>
              <a:rPr i="1" lang="en" sz="1300">
                <a:solidFill>
                  <a:srgbClr val="151616"/>
                </a:solidFill>
                <a:latin typeface="Nunito"/>
                <a:ea typeface="Nunito"/>
                <a:cs typeface="Nunito"/>
                <a:sym typeface="Nunito"/>
              </a:rPr>
              <a:t>their emotions,problems, feelings.</a:t>
            </a:r>
            <a:r>
              <a:rPr i="1" lang="en">
                <a:solidFill>
                  <a:srgbClr val="151616"/>
                </a:solidFill>
                <a:latin typeface="Nunito"/>
                <a:ea typeface="Nunito"/>
                <a:cs typeface="Nunito"/>
                <a:sym typeface="Nunito"/>
              </a:rPr>
              <a:t> </a:t>
            </a:r>
            <a:r>
              <a:rPr b="1" lang="en" sz="1250">
                <a:solidFill>
                  <a:srgbClr val="3A3A3A"/>
                </a:solidFill>
                <a:highlight>
                  <a:srgbClr val="FFFFFF"/>
                </a:highlight>
              </a:rPr>
              <a:t>It is a space where all diversity is welcome for sharing of questions, thoughts</a:t>
            </a:r>
            <a:endParaRPr b="1" sz="1250">
              <a:solidFill>
                <a:srgbClr val="3A3A3A"/>
              </a:solidFill>
              <a:highlight>
                <a:srgbClr val="FFFFFF"/>
              </a:highlight>
            </a:endParaRPr>
          </a:p>
          <a:p>
            <a:pPr indent="0" lvl="0" marL="0" marR="254000" rtl="0" algn="l">
              <a:lnSpc>
                <a:spcPct val="100000"/>
              </a:lnSpc>
              <a:spcBef>
                <a:spcPts val="600"/>
              </a:spcBef>
              <a:spcAft>
                <a:spcPts val="0"/>
              </a:spcAft>
              <a:buClr>
                <a:srgbClr val="000000"/>
              </a:buClr>
              <a:buSzPts val="1600"/>
              <a:buFont typeface="Arial"/>
              <a:buNone/>
            </a:pPr>
            <a:r>
              <a:rPr b="1" lang="en" sz="1250">
                <a:solidFill>
                  <a:srgbClr val="3A3A3A"/>
                </a:solidFill>
                <a:highlight>
                  <a:srgbClr val="FFFFFF"/>
                </a:highlight>
              </a:rPr>
              <a:t> that converge to ideas in a creative and constructive manner. It is a movement of divergence to convergence .And </a:t>
            </a:r>
            <a:endParaRPr b="1" sz="1250">
              <a:solidFill>
                <a:srgbClr val="3A3A3A"/>
              </a:solidFill>
              <a:highlight>
                <a:srgbClr val="FFFFFF"/>
              </a:highlight>
            </a:endParaRPr>
          </a:p>
          <a:p>
            <a:pPr indent="0" lvl="0" marL="0" marR="254000" rtl="0" algn="l">
              <a:lnSpc>
                <a:spcPct val="100000"/>
              </a:lnSpc>
              <a:spcBef>
                <a:spcPts val="600"/>
              </a:spcBef>
              <a:spcAft>
                <a:spcPts val="0"/>
              </a:spcAft>
              <a:buClr>
                <a:srgbClr val="000000"/>
              </a:buClr>
              <a:buSzPts val="1600"/>
              <a:buFont typeface="Arial"/>
              <a:buNone/>
            </a:pPr>
            <a:r>
              <a:rPr b="1" lang="en" sz="1250">
                <a:solidFill>
                  <a:srgbClr val="3A3A3A"/>
                </a:solidFill>
                <a:highlight>
                  <a:srgbClr val="FFFFFF"/>
                </a:highlight>
              </a:rPr>
              <a:t>by sharing </a:t>
            </a:r>
            <a:r>
              <a:rPr b="1" lang="en" sz="1250">
                <a:solidFill>
                  <a:srgbClr val="3A3A3A"/>
                </a:solidFill>
                <a:highlight>
                  <a:srgbClr val="FFFFFF"/>
                </a:highlight>
              </a:rPr>
              <a:t>their</a:t>
            </a:r>
            <a:r>
              <a:rPr b="1" lang="en" sz="1250">
                <a:solidFill>
                  <a:srgbClr val="3A3A3A"/>
                </a:solidFill>
                <a:highlight>
                  <a:srgbClr val="FFFFFF"/>
                </a:highlight>
              </a:rPr>
              <a:t> feelings they may feel good.</a:t>
            </a:r>
            <a:endParaRPr i="1" sz="1300">
              <a:solidFill>
                <a:srgbClr val="151616"/>
              </a:solidFill>
              <a:latin typeface="Nunito"/>
              <a:ea typeface="Nunito"/>
              <a:cs typeface="Nunito"/>
              <a:sym typeface="Nunito"/>
            </a:endParaRPr>
          </a:p>
        </p:txBody>
      </p:sp>
      <p:sp>
        <p:nvSpPr>
          <p:cNvPr id="584" name="Google Shape;584;p24"/>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4.1 - Exercise 1 : Intersection Caf</a:t>
            </a:r>
            <a:r>
              <a:rPr b="1" i="0" lang="en" sz="2300" u="none" cap="none" strike="noStrike">
                <a:solidFill>
                  <a:schemeClr val="dk1"/>
                </a:solidFill>
                <a:highlight>
                  <a:schemeClr val="lt2"/>
                </a:highlight>
                <a:latin typeface="Arial"/>
                <a:ea typeface="Arial"/>
                <a:cs typeface="Arial"/>
                <a:sym typeface="Arial"/>
              </a:rPr>
              <a:t>é for Group Activity</a:t>
            </a:r>
            <a:endParaRPr b="1" i="0" sz="2300" u="none" cap="none" strike="noStrike">
              <a:solidFill>
                <a:schemeClr val="dk1"/>
              </a:solidFill>
              <a:highlight>
                <a:schemeClr val="lt2"/>
              </a:highlight>
              <a:latin typeface="Nunito"/>
              <a:ea typeface="Nunito"/>
              <a:cs typeface="Nunito"/>
              <a:sym typeface="Nunito"/>
            </a:endParaRPr>
          </a:p>
        </p:txBody>
      </p:sp>
      <p:pic>
        <p:nvPicPr>
          <p:cNvPr id="585" name="Google Shape;585;p2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86" name="Google Shape;586;p2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5"/>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5.0 - Additional Notes</a:t>
            </a:r>
            <a:endParaRPr b="1" i="0" sz="2300" u="none" cap="none" strike="noStrike">
              <a:solidFill>
                <a:srgbClr val="151616"/>
              </a:solidFill>
              <a:latin typeface="Nunito"/>
              <a:ea typeface="Nunito"/>
              <a:cs typeface="Nunito"/>
              <a:sym typeface="Nunito"/>
            </a:endParaRPr>
          </a:p>
        </p:txBody>
      </p:sp>
      <p:pic>
        <p:nvPicPr>
          <p:cNvPr id="592" name="Google Shape;592;p2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593" name="Google Shape;593;p2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
        <p:nvSpPr>
          <p:cNvPr id="594" name="Google Shape;594;p2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95" name="Google Shape;595;p25"/>
          <p:cNvSpPr txBox="1"/>
          <p:nvPr/>
        </p:nvSpPr>
        <p:spPr>
          <a:xfrm>
            <a:off x="152400" y="8832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596" name="Google Shape;596;p25"/>
          <p:cNvSpPr txBox="1"/>
          <p:nvPr/>
        </p:nvSpPr>
        <p:spPr>
          <a:xfrm>
            <a:off x="9150" y="761313"/>
            <a:ext cx="9125700" cy="3963000"/>
          </a:xfrm>
          <a:prstGeom prst="rect">
            <a:avLst/>
          </a:prstGeom>
          <a:noFill/>
          <a:ln>
            <a:noFill/>
          </a:ln>
        </p:spPr>
        <p:txBody>
          <a:bodyPr anchorCtr="0" anchor="t" bIns="91425" lIns="91425" spcFirstLastPara="1" rIns="91425" wrap="square" tIns="91425">
            <a:noAutofit/>
          </a:bodyPr>
          <a:lstStyle/>
          <a:p>
            <a:pPr indent="0" lvl="0" marL="0" marR="254000" rtl="0" algn="just">
              <a:lnSpc>
                <a:spcPct val="100000"/>
              </a:lnSpc>
              <a:spcBef>
                <a:spcPts val="600"/>
              </a:spcBef>
              <a:spcAft>
                <a:spcPts val="0"/>
              </a:spcAft>
              <a:buClr>
                <a:srgbClr val="000000"/>
              </a:buClr>
              <a:buSzPts val="1600"/>
              <a:buFont typeface="Arial"/>
              <a:buNone/>
            </a:pPr>
            <a:r>
              <a:rPr b="1" i="1" lang="en" sz="1200" u="none" cap="none" strike="noStrike">
                <a:solidFill>
                  <a:srgbClr val="151616"/>
                </a:solidFill>
                <a:latin typeface="Nunito"/>
                <a:ea typeface="Nunito"/>
                <a:cs typeface="Nunito"/>
                <a:sym typeface="Nunito"/>
              </a:rPr>
              <a:t>Pen down or write down your insights/takeaways on the Empathy Module , the importance and the changes that you may have experienced.</a:t>
            </a:r>
            <a:endParaRPr b="1" i="1" sz="1200" u="none" cap="none" strike="noStrike">
              <a:solidFill>
                <a:srgbClr val="151616"/>
              </a:solidFill>
              <a:latin typeface="Nunito"/>
              <a:ea typeface="Nunito"/>
              <a:cs typeface="Nunito"/>
              <a:sym typeface="Nunito"/>
            </a:endParaRPr>
          </a:p>
          <a:p>
            <a:pPr indent="0" lvl="0" marL="0" marR="254000" rtl="0" algn="just">
              <a:lnSpc>
                <a:spcPct val="100000"/>
              </a:lnSpc>
              <a:spcBef>
                <a:spcPts val="600"/>
              </a:spcBef>
              <a:spcAft>
                <a:spcPts val="0"/>
              </a:spcAft>
              <a:buClr>
                <a:srgbClr val="000000"/>
              </a:buClr>
              <a:buSzPts val="1600"/>
              <a:buFont typeface="Arial"/>
              <a:buNone/>
            </a:pPr>
            <a:r>
              <a:rPr lang="en" sz="1450">
                <a:solidFill>
                  <a:schemeClr val="dk1"/>
                </a:solidFill>
                <a:highlight>
                  <a:srgbClr val="FFFFFF"/>
                </a:highlight>
                <a:latin typeface="Times New Roman"/>
                <a:ea typeface="Times New Roman"/>
                <a:cs typeface="Times New Roman"/>
                <a:sym typeface="Times New Roman"/>
              </a:rPr>
              <a:t>Empathy is one of the most important aspects of creating strong relationships, reducing stress, and enhancing emotional awareness. But there are so many benefits to empathy that most people aren’t even aware of. For example, I also notice that when I feel empathy for others and for myself, I feel a sense of peace, connection, and perspective that I like. And, when there is an absence of empathy in a particular relationship, situation, or in how I’m relating to myself, I often experience stress, disconnection, and negativity.It implies feeling with a person, rather than feeling sorry for a person.</a:t>
            </a:r>
            <a:r>
              <a:rPr lang="en" sz="1650">
                <a:solidFill>
                  <a:schemeClr val="dk1"/>
                </a:solidFill>
                <a:highlight>
                  <a:srgbClr val="FFFFFF"/>
                </a:highlight>
                <a:latin typeface="Times New Roman"/>
                <a:ea typeface="Times New Roman"/>
                <a:cs typeface="Times New Roman"/>
                <a:sym typeface="Times New Roman"/>
              </a:rPr>
              <a:t> </a:t>
            </a:r>
            <a:r>
              <a:rPr lang="en" sz="1450">
                <a:solidFill>
                  <a:schemeClr val="dk1"/>
                </a:solidFill>
                <a:highlight>
                  <a:srgbClr val="FFFFFF"/>
                </a:highlight>
                <a:latin typeface="Times New Roman"/>
                <a:ea typeface="Times New Roman"/>
                <a:cs typeface="Times New Roman"/>
                <a:sym typeface="Times New Roman"/>
              </a:rPr>
              <a:t>It helps us better understand how others are feeling, and even feel it in ourselves. It helps us maintain relationships and plays a role in dictating our success in both personal and professional relationships.</a:t>
            </a:r>
            <a:endParaRPr b="1" i="1" sz="400">
              <a:solidFill>
                <a:srgbClr val="151616"/>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6"/>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Reflections &amp; Review </a:t>
            </a:r>
            <a:endParaRPr b="1" i="0" sz="2300" u="none" cap="none" strike="noStrike">
              <a:solidFill>
                <a:srgbClr val="151616"/>
              </a:solidFill>
              <a:latin typeface="Nunito"/>
              <a:ea typeface="Nunito"/>
              <a:cs typeface="Nunito"/>
              <a:sym typeface="Nunito"/>
            </a:endParaRPr>
          </a:p>
        </p:txBody>
      </p:sp>
      <p:pic>
        <p:nvPicPr>
          <p:cNvPr id="602" name="Google Shape;602;p2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03" name="Google Shape;603;p2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
        <p:nvSpPr>
          <p:cNvPr id="604" name="Google Shape;604;p2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05" name="Google Shape;605;p26"/>
          <p:cNvSpPr txBox="1"/>
          <p:nvPr/>
        </p:nvSpPr>
        <p:spPr>
          <a:xfrm>
            <a:off x="152400" y="8832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06" name="Google Shape;606;p26"/>
          <p:cNvSpPr txBox="1"/>
          <p:nvPr/>
        </p:nvSpPr>
        <p:spPr>
          <a:xfrm>
            <a:off x="236525" y="781900"/>
            <a:ext cx="7049100" cy="39729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Great Work.. Add your quick reflections and module review and now you move to the Define Module</a:t>
            </a:r>
            <a:endParaRPr b="0" i="1" sz="1600" u="none" cap="none" strike="noStrike">
              <a:solidFill>
                <a:srgbClr val="151616"/>
              </a:solidFill>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rPr i="1" lang="en" sz="1600">
                <a:solidFill>
                  <a:srgbClr val="151616"/>
                </a:solidFill>
                <a:latin typeface="Nunito"/>
                <a:ea typeface="Nunito"/>
                <a:cs typeface="Nunito"/>
                <a:sym typeface="Nunito"/>
              </a:rPr>
              <a:t>It  reflects  on  our  personal emotions  and  also   improved  our  capacity  of  understanding  the  situation  to  a  great  extent  by  sharing  the  feelings.</a:t>
            </a:r>
            <a:endParaRPr i="1" sz="1600">
              <a:solidFill>
                <a:srgbClr val="151616"/>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7"/>
          <p:cNvSpPr txBox="1"/>
          <p:nvPr/>
        </p:nvSpPr>
        <p:spPr>
          <a:xfrm>
            <a:off x="0" y="113375"/>
            <a:ext cx="9144000" cy="10650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5200"/>
              <a:buFont typeface="Playfair Display"/>
              <a:buNone/>
            </a:pPr>
            <a:r>
              <a:rPr b="1" i="0" lang="en" sz="3900" u="none" cap="none" strike="noStrike">
                <a:solidFill>
                  <a:srgbClr val="434343"/>
                </a:solidFill>
                <a:latin typeface="Nunito"/>
                <a:ea typeface="Nunito"/>
                <a:cs typeface="Nunito"/>
                <a:sym typeface="Nunito"/>
              </a:rPr>
              <a:t>Self Notes</a:t>
            </a:r>
            <a:endParaRPr b="1" i="0" sz="3900" u="none" cap="none" strike="noStrike">
              <a:solidFill>
                <a:srgbClr val="434343"/>
              </a:solidFill>
              <a:latin typeface="Nunito"/>
              <a:ea typeface="Nunito"/>
              <a:cs typeface="Nunito"/>
              <a:sym typeface="Nunito"/>
            </a:endParaRPr>
          </a:p>
        </p:txBody>
      </p:sp>
      <p:pic>
        <p:nvPicPr>
          <p:cNvPr id="612" name="Google Shape;612;p27"/>
          <p:cNvPicPr preferRelativeResize="0"/>
          <p:nvPr/>
        </p:nvPicPr>
        <p:blipFill rotWithShape="1">
          <a:blip r:embed="rId3">
            <a:alphaModFix/>
          </a:blip>
          <a:srcRect b="0" l="0" r="0" t="0"/>
          <a:stretch/>
        </p:blipFill>
        <p:spPr>
          <a:xfrm>
            <a:off x="0" y="4788775"/>
            <a:ext cx="583224" cy="248550"/>
          </a:xfrm>
          <a:prstGeom prst="rect">
            <a:avLst/>
          </a:prstGeom>
          <a:noFill/>
          <a:ln>
            <a:noFill/>
          </a:ln>
        </p:spPr>
      </p:pic>
      <p:pic>
        <p:nvPicPr>
          <p:cNvPr id="613" name="Google Shape;613;p27"/>
          <p:cNvPicPr preferRelativeResize="0"/>
          <p:nvPr/>
        </p:nvPicPr>
        <p:blipFill rotWithShape="1">
          <a:blip r:embed="rId4">
            <a:alphaModFix/>
          </a:blip>
          <a:srcRect b="0" l="0" r="0" t="0"/>
          <a:stretch/>
        </p:blipFill>
        <p:spPr>
          <a:xfrm>
            <a:off x="1877472" y="1330625"/>
            <a:ext cx="5142454" cy="3706700"/>
          </a:xfrm>
          <a:prstGeom prst="rect">
            <a:avLst/>
          </a:prstGeom>
          <a:noFill/>
          <a:ln>
            <a:noFill/>
          </a:ln>
        </p:spPr>
      </p:pic>
      <p:sp>
        <p:nvSpPr>
          <p:cNvPr id="614" name="Google Shape;614;p27"/>
          <p:cNvSpPr txBox="1"/>
          <p:nvPr/>
        </p:nvSpPr>
        <p:spPr>
          <a:xfrm>
            <a:off x="6249275" y="276925"/>
            <a:ext cx="2787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 sz="3900" u="sng" cap="none" strike="noStrike">
                <a:solidFill>
                  <a:srgbClr val="3A3A3A"/>
                </a:solidFill>
                <a:latin typeface="Nunito"/>
                <a:ea typeface="Nunito"/>
                <a:cs typeface="Nunito"/>
                <a:sym typeface="Nunito"/>
              </a:rPr>
              <a:t>Define</a:t>
            </a:r>
            <a:endParaRPr b="0" i="0" sz="1400" u="sng" cap="none" strike="noStrike">
              <a:solidFill>
                <a:srgbClr val="3A3A3A"/>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8"/>
          <p:cNvSpPr txBox="1"/>
          <p:nvPr/>
        </p:nvSpPr>
        <p:spPr>
          <a:xfrm>
            <a:off x="0" y="0"/>
            <a:ext cx="9144000" cy="6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 Define</a:t>
            </a:r>
            <a:endParaRPr b="0" i="0" sz="1400" u="none" cap="none" strike="noStrike">
              <a:solidFill>
                <a:srgbClr val="000000"/>
              </a:solidFill>
              <a:latin typeface="Abel"/>
              <a:ea typeface="Abel"/>
              <a:cs typeface="Abel"/>
              <a:sym typeface="Abel"/>
            </a:endParaRPr>
          </a:p>
        </p:txBody>
      </p:sp>
      <p:pic>
        <p:nvPicPr>
          <p:cNvPr id="620" name="Google Shape;620;p2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21" name="Google Shape;621;p2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graphicFrame>
        <p:nvGraphicFramePr>
          <p:cNvPr id="622" name="Google Shape;622;p28"/>
          <p:cNvGraphicFramePr/>
          <p:nvPr/>
        </p:nvGraphicFramePr>
        <p:xfrm>
          <a:off x="457238" y="764088"/>
          <a:ext cx="3000000" cy="3000000"/>
        </p:xfrm>
        <a:graphic>
          <a:graphicData uri="http://schemas.openxmlformats.org/drawingml/2006/table">
            <a:tbl>
              <a:tblPr>
                <a:noFill/>
                <a:tableStyleId>{B2547EA8-AE42-4FEF-8CBE-3C3E4B196C23}</a:tableStyleId>
              </a:tblPr>
              <a:tblGrid>
                <a:gridCol w="1189875"/>
                <a:gridCol w="5722725"/>
                <a:gridCol w="1586475"/>
              </a:tblGrid>
              <a:tr h="5128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S.No.</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Title</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Page Number</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4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Introduction to Define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Glimpse of learning outcome &amp; Exercise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31 – 32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What and Who</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33 - 35</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Stakeholder Persona Examples</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Case Study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37</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Taking Students Back to School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38 - 43</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9"/>
          <p:cNvSpPr txBox="1"/>
          <p:nvPr/>
        </p:nvSpPr>
        <p:spPr>
          <a:xfrm>
            <a:off x="0" y="0"/>
            <a:ext cx="9144000" cy="6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 Define</a:t>
            </a:r>
            <a:endParaRPr b="0" i="0" sz="1400" u="none" cap="none" strike="noStrike">
              <a:solidFill>
                <a:srgbClr val="000000"/>
              </a:solidFill>
              <a:latin typeface="Abel"/>
              <a:ea typeface="Abel"/>
              <a:cs typeface="Abel"/>
              <a:sym typeface="Abel"/>
            </a:endParaRPr>
          </a:p>
        </p:txBody>
      </p:sp>
      <p:pic>
        <p:nvPicPr>
          <p:cNvPr id="628" name="Google Shape;628;p2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29" name="Google Shape;629;p2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graphicFrame>
        <p:nvGraphicFramePr>
          <p:cNvPr id="630" name="Google Shape;630;p29"/>
          <p:cNvGraphicFramePr/>
          <p:nvPr/>
        </p:nvGraphicFramePr>
        <p:xfrm>
          <a:off x="457238" y="764088"/>
          <a:ext cx="3000000" cy="3000000"/>
        </p:xfrm>
        <a:graphic>
          <a:graphicData uri="http://schemas.openxmlformats.org/drawingml/2006/table">
            <a:tbl>
              <a:tblPr>
                <a:noFill/>
                <a:tableStyleId>{B2547EA8-AE42-4FEF-8CBE-3C3E4B196C23}</a:tableStyleId>
              </a:tblPr>
              <a:tblGrid>
                <a:gridCol w="1189875"/>
                <a:gridCol w="5722725"/>
                <a:gridCol w="1586475"/>
              </a:tblGrid>
              <a:tr h="5128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S.No.</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Title</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Page Number</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Defining the Problem or Opportunity Statement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44</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300"/>
                        <a:buFont typeface="Arial"/>
                        <a:buNone/>
                      </a:pPr>
                      <a:r>
                        <a:rPr b="1" lang="en" sz="1200" u="none" cap="none" strike="noStrike">
                          <a:latin typeface="Nunito"/>
                          <a:ea typeface="Nunito"/>
                          <a:cs typeface="Nunito"/>
                          <a:sym typeface="Nunito"/>
                        </a:rPr>
                        <a:t>POV Statement - The What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               45</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Problem Statement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46 - 47</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4.2</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300"/>
                        <a:buFont typeface="Arial"/>
                        <a:buNone/>
                      </a:pPr>
                      <a:r>
                        <a:rPr b="1" lang="en" sz="1200" u="none" cap="none" strike="noStrike">
                          <a:latin typeface="Nunito"/>
                          <a:ea typeface="Nunito"/>
                          <a:cs typeface="Nunito"/>
                          <a:sym typeface="Nunito"/>
                        </a:rPr>
                        <a:t>More Exercises</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48</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4.3</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POV Statement Checklist </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49</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4.4</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Assessment </a:t>
                      </a:r>
                      <a:endParaRPr b="1" sz="10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59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Additional Notes</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
          <p:cNvSpPr txBox="1"/>
          <p:nvPr/>
        </p:nvSpPr>
        <p:spPr>
          <a:xfrm>
            <a:off x="0" y="0"/>
            <a:ext cx="9144000" cy="6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Empathy</a:t>
            </a:r>
            <a:endParaRPr b="0" i="0" sz="1400" u="none" cap="none" strike="noStrike">
              <a:solidFill>
                <a:srgbClr val="000000"/>
              </a:solidFill>
              <a:latin typeface="Abel"/>
              <a:ea typeface="Abel"/>
              <a:cs typeface="Abel"/>
              <a:sym typeface="Abel"/>
            </a:endParaRPr>
          </a:p>
        </p:txBody>
      </p:sp>
      <p:pic>
        <p:nvPicPr>
          <p:cNvPr id="403" name="Google Shape;403;p3"/>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graphicFrame>
        <p:nvGraphicFramePr>
          <p:cNvPr id="404" name="Google Shape;404;p3"/>
          <p:cNvGraphicFramePr/>
          <p:nvPr/>
        </p:nvGraphicFramePr>
        <p:xfrm>
          <a:off x="213263" y="764063"/>
          <a:ext cx="3000000" cy="3000000"/>
        </p:xfrm>
        <a:graphic>
          <a:graphicData uri="http://schemas.openxmlformats.org/drawingml/2006/table">
            <a:tbl>
              <a:tblPr>
                <a:noFill/>
                <a:tableStyleId>{B2547EA8-AE42-4FEF-8CBE-3C3E4B196C23}</a:tableStyleId>
              </a:tblPr>
              <a:tblGrid>
                <a:gridCol w="1220450"/>
                <a:gridCol w="5869775"/>
                <a:gridCol w="1627250"/>
              </a:tblGrid>
              <a:tr h="5312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S.No.</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Title</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Page Number</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Introduction – Rhythm Name Game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What and Who</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Active Listening to Know Each Other</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7</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Exercise – The Microlab</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8 - 11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Exercise – Recall of Incidents</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12 - 13</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Why do we Empathise?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14</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Navarasas</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15 - 16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405" name="Google Shape;405;p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br>
              <a:rPr b="1" i="0" lang="en" sz="1600" u="none" cap="none" strike="noStrike">
                <a:solidFill>
                  <a:srgbClr val="151616"/>
                </a:solidFill>
                <a:latin typeface="Arial"/>
                <a:ea typeface="Arial"/>
                <a:cs typeface="Arial"/>
                <a:sym typeface="Arial"/>
              </a:rPr>
            </a:br>
            <a:endParaRPr b="1" i="0" sz="1600" u="none" cap="none" strike="noStrike">
              <a:solidFill>
                <a:srgbClr val="151616"/>
              </a:solidFill>
              <a:latin typeface="Arial"/>
              <a:ea typeface="Arial"/>
              <a:cs typeface="Arial"/>
              <a:sym typeface="Arial"/>
            </a:endParaRPr>
          </a:p>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36" name="Google Shape;636;p30"/>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Introduction to Define</a:t>
            </a:r>
            <a:endParaRPr b="1" i="0" sz="2300" u="none" cap="none" strike="noStrike">
              <a:solidFill>
                <a:srgbClr val="151616"/>
              </a:solidFill>
              <a:latin typeface="Nunito"/>
              <a:ea typeface="Nunito"/>
              <a:cs typeface="Nunito"/>
              <a:sym typeface="Nunito"/>
            </a:endParaRPr>
          </a:p>
        </p:txBody>
      </p:sp>
      <p:sp>
        <p:nvSpPr>
          <p:cNvPr id="637" name="Google Shape;637;p3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38" name="Google Shape;638;p3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39" name="Google Shape;639;p30"/>
          <p:cNvSpPr txBox="1"/>
          <p:nvPr/>
        </p:nvSpPr>
        <p:spPr>
          <a:xfrm>
            <a:off x="25500" y="944388"/>
            <a:ext cx="9093000" cy="40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00"/>
                </a:solidFill>
                <a:latin typeface="Nunito"/>
                <a:ea typeface="Nunito"/>
                <a:cs typeface="Nunito"/>
                <a:sym typeface="Nunito"/>
              </a:rPr>
              <a:t>What are insights on the Introduction ? Write your notes</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latin typeface="Nunito"/>
                <a:ea typeface="Nunito"/>
                <a:cs typeface="Nunito"/>
                <a:sym typeface="Nunito"/>
              </a:rPr>
              <a:t> </a:t>
            </a:r>
            <a:endParaRPr b="1"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latin typeface="Nunito"/>
                <a:ea typeface="Nunito"/>
                <a:cs typeface="Nunito"/>
                <a:sym typeface="Nunito"/>
              </a:rPr>
              <a:t>Define module tells  us about  stakeholder  personas along  with  pain  point and  needs .</a:t>
            </a:r>
            <a:endParaRPr b="1"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latin typeface="Nunito"/>
                <a:ea typeface="Nunito"/>
                <a:cs typeface="Nunito"/>
                <a:sym typeface="Nunito"/>
              </a:rPr>
              <a:t>Synthesize  in  order  to  define  problems.</a:t>
            </a:r>
            <a:endParaRPr b="1"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350">
              <a:solidFill>
                <a:srgbClr val="2B2B2B"/>
              </a:solidFill>
              <a:highlight>
                <a:srgbClr val="F9F9F9"/>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000000"/>
                </a:solidFill>
                <a:latin typeface="Nunito"/>
                <a:ea typeface="Nunito"/>
                <a:cs typeface="Nunito"/>
                <a:sym typeface="Nunito"/>
              </a:rPr>
              <a:t> </a:t>
            </a:r>
            <a:endParaRPr b="0" i="1" sz="1200" u="none" cap="none" strike="noStrike">
              <a:solidFill>
                <a:srgbClr val="000000"/>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45" name="Google Shape;645;p31"/>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1828800" marR="0" rtl="0" algn="l">
              <a:lnSpc>
                <a:spcPct val="115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A Quick Glimpse of Learning Outcome</a:t>
            </a:r>
            <a:endParaRPr b="1" i="0" sz="2300" u="none" cap="none" strike="noStrike">
              <a:solidFill>
                <a:srgbClr val="151616"/>
              </a:solidFill>
              <a:latin typeface="Nunito"/>
              <a:ea typeface="Nunito"/>
              <a:cs typeface="Nunito"/>
              <a:sym typeface="Nunito"/>
            </a:endParaRPr>
          </a:p>
        </p:txBody>
      </p:sp>
      <p:sp>
        <p:nvSpPr>
          <p:cNvPr id="646" name="Google Shape;646;p3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47" name="Google Shape;647;p3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48" name="Google Shape;648;p31"/>
          <p:cNvSpPr txBox="1"/>
          <p:nvPr/>
        </p:nvSpPr>
        <p:spPr>
          <a:xfrm>
            <a:off x="30750" y="702125"/>
            <a:ext cx="9113100" cy="46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 and share it with your faculty.</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We  have  to  develop  positive  relationship  with  the  community.</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Re -framing  and  problem  in  human centris  ways.Great  ideas  to  establish  features, any  other  elements  that  will allow</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  them  to  solve  themselves  with  the  minimum  of  difficulty.</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a:latin typeface="Nunito"/>
                <a:ea typeface="Nunito"/>
                <a:cs typeface="Nunito"/>
                <a:sym typeface="Nunito"/>
              </a:rPr>
              <a:t>.</a:t>
            </a:r>
            <a:endParaRPr sz="12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Clr>
                <a:srgbClr val="000000"/>
              </a:buClr>
              <a:buSzPts val="1200"/>
              <a:buFont typeface="Arial"/>
              <a:buNone/>
            </a:pPr>
            <a:r>
              <a:t/>
            </a:r>
            <a:endParaRPr sz="1150">
              <a:solidFill>
                <a:srgbClr val="2B2B2B"/>
              </a:solidFill>
              <a:highlight>
                <a:srgbClr val="F9F9F9"/>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000000"/>
                </a:solidFill>
                <a:latin typeface="Nunito"/>
                <a:ea typeface="Nunito"/>
                <a:cs typeface="Nunito"/>
                <a:sym typeface="Nunito"/>
              </a:rPr>
              <a:t> </a:t>
            </a:r>
            <a:endParaRPr b="0" i="1" sz="1200" u="none" cap="none" strike="noStrike">
              <a:solidFill>
                <a:srgbClr val="000000"/>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54" name="Google Shape;654;p32"/>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1828800" marR="0" rtl="0" algn="l">
              <a:lnSpc>
                <a:spcPct val="115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                Exercise - Vidya Says</a:t>
            </a:r>
            <a:endParaRPr b="1" i="0" sz="2300" u="none" cap="none" strike="noStrike">
              <a:solidFill>
                <a:srgbClr val="151616"/>
              </a:solidFill>
              <a:latin typeface="Nunito"/>
              <a:ea typeface="Nunito"/>
              <a:cs typeface="Nunito"/>
              <a:sym typeface="Nunito"/>
            </a:endParaRPr>
          </a:p>
        </p:txBody>
      </p:sp>
      <p:sp>
        <p:nvSpPr>
          <p:cNvPr id="655" name="Google Shape;655;p3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56" name="Google Shape;656;p3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57" name="Google Shape;657;p32"/>
          <p:cNvSpPr txBox="1"/>
          <p:nvPr/>
        </p:nvSpPr>
        <p:spPr>
          <a:xfrm>
            <a:off x="30750" y="702125"/>
            <a:ext cx="9113400" cy="718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 and share it with your faculty.</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i="1" lang="en" sz="1300">
                <a:solidFill>
                  <a:srgbClr val="3A3A3A"/>
                </a:solidFill>
                <a:highlight>
                  <a:srgbClr val="FFFFFF"/>
                </a:highlight>
                <a:latin typeface="Nunito"/>
                <a:ea typeface="Nunito"/>
                <a:cs typeface="Nunito"/>
                <a:sym typeface="Nunito"/>
              </a:rPr>
              <a:t>  How  to  re - emphasize  the  act  of  learnings.  What  does  the  user  is  saying  about   that </a:t>
            </a:r>
            <a:endParaRPr b="1" i="1" sz="13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i="1" sz="13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i="1" lang="en" sz="1300">
                <a:solidFill>
                  <a:srgbClr val="3A3A3A"/>
                </a:solidFill>
                <a:highlight>
                  <a:srgbClr val="FFFFFF"/>
                </a:highlight>
                <a:latin typeface="Nunito"/>
                <a:ea typeface="Nunito"/>
                <a:cs typeface="Nunito"/>
                <a:sym typeface="Nunito"/>
              </a:rPr>
              <a:t> and  what  doesn’t?</a:t>
            </a:r>
            <a:r>
              <a:rPr b="1" i="1" lang="en" sz="1300">
                <a:solidFill>
                  <a:srgbClr val="3A3A3A"/>
                </a:solidFill>
                <a:highlight>
                  <a:srgbClr val="CCCCCC"/>
                </a:highlight>
                <a:latin typeface="Nunito"/>
                <a:ea typeface="Nunito"/>
                <a:cs typeface="Nunito"/>
                <a:sym typeface="Nunito"/>
              </a:rPr>
              <a:t>  </a:t>
            </a:r>
            <a:endParaRPr b="1" i="1" sz="1300">
              <a:solidFill>
                <a:srgbClr val="3A3A3A"/>
              </a:solidFill>
              <a:highlight>
                <a:srgbClr val="CCCCCC"/>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sz="1300">
                <a:latin typeface="Nunito"/>
                <a:ea typeface="Nunito"/>
                <a:cs typeface="Nunito"/>
                <a:sym typeface="Nunito"/>
              </a:rPr>
              <a:t>We    have   to   define   social    innovations  as  new    ideas   that  simultaneously  meet  social  needs  and  creating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sz="1300">
                <a:latin typeface="Nunito"/>
                <a:ea typeface="Nunito"/>
                <a:cs typeface="Nunito"/>
                <a:sym typeface="Nunito"/>
              </a:rPr>
              <a:t>the  new    relationships    and  collaborations.</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sz="1300">
                <a:latin typeface="Nunito"/>
                <a:ea typeface="Nunito"/>
                <a:cs typeface="Nunito"/>
                <a:sym typeface="Nunito"/>
              </a:rPr>
              <a:t>Learnings:</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a:latin typeface="Nunito"/>
                <a:ea typeface="Nunito"/>
                <a:cs typeface="Nunito"/>
                <a:sym typeface="Nunito"/>
              </a:rPr>
              <a:t>I</a:t>
            </a:r>
            <a:r>
              <a:rPr i="1" lang="en" sz="1300">
                <a:latin typeface="Nunito"/>
                <a:ea typeface="Nunito"/>
                <a:cs typeface="Nunito"/>
                <a:sym typeface="Nunito"/>
              </a:rPr>
              <a:t>   learnt  what  to do   to  infuse  an approach  to  innovation  that  is   powerful,  effective  and  broadly accessible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sz="1300">
                <a:latin typeface="Nunito"/>
                <a:ea typeface="Nunito"/>
                <a:cs typeface="Nunito"/>
                <a:sym typeface="Nunito"/>
              </a:rPr>
              <a:t>understanding   of  the  fundamental  phases  and  methods  in  design  thinking,  and  we  have  to  learn  how  the</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i="1" lang="en" sz="1300">
                <a:latin typeface="Nunito"/>
                <a:ea typeface="Nunito"/>
                <a:cs typeface="Nunito"/>
                <a:sym typeface="Nunito"/>
              </a:rPr>
              <a:t>  implement  our  new   found  knowledge  in  our  life.</a:t>
            </a:r>
            <a:endParaRPr i="1" sz="1300">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350">
                <a:solidFill>
                  <a:srgbClr val="2B2B2B"/>
                </a:solidFill>
                <a:highlight>
                  <a:srgbClr val="ECECEC"/>
                </a:highlight>
                <a:latin typeface="Merriweather"/>
                <a:ea typeface="Merriweather"/>
                <a:cs typeface="Merriweather"/>
                <a:sym typeface="Merriweather"/>
              </a:rPr>
              <a:t> </a:t>
            </a:r>
            <a:endParaRPr sz="1350">
              <a:solidFill>
                <a:srgbClr val="2B2B2B"/>
              </a:solidFill>
              <a:highlight>
                <a:srgbClr val="ECECEC"/>
              </a:highlight>
              <a:latin typeface="Merriweather"/>
              <a:ea typeface="Merriweather"/>
              <a:cs typeface="Merriweather"/>
              <a:sym typeface="Merriweather"/>
            </a:endParaRPr>
          </a:p>
          <a:p>
            <a:pPr indent="0" lvl="0" marL="0" rtl="0" algn="l">
              <a:spcBef>
                <a:spcPts val="0"/>
              </a:spcBef>
              <a:spcAft>
                <a:spcPts val="0"/>
              </a:spcAft>
              <a:buClr>
                <a:srgbClr val="000000"/>
              </a:buClr>
              <a:buSzPts val="1200"/>
              <a:buFont typeface="Arial"/>
              <a:buNone/>
            </a:pPr>
            <a:r>
              <a:t/>
            </a:r>
            <a:endParaRPr sz="1350">
              <a:solidFill>
                <a:srgbClr val="2B2B2B"/>
              </a:solidFill>
              <a:highlight>
                <a:srgbClr val="ECECEC"/>
              </a:highlight>
              <a:latin typeface="Merriweather"/>
              <a:ea typeface="Merriweather"/>
              <a:cs typeface="Merriweather"/>
              <a:sym typeface="Merriweather"/>
            </a:endParaRPr>
          </a:p>
          <a:p>
            <a:pPr indent="0" lvl="0" marL="0" rtl="0" algn="l">
              <a:spcBef>
                <a:spcPts val="0"/>
              </a:spcBef>
              <a:spcAft>
                <a:spcPts val="0"/>
              </a:spcAft>
              <a:buClr>
                <a:srgbClr val="000000"/>
              </a:buClr>
              <a:buSzPts val="1200"/>
              <a:buFont typeface="Arial"/>
              <a:buNone/>
            </a:pPr>
            <a:r>
              <a:t/>
            </a:r>
            <a:endParaRPr i="1" sz="1200">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3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3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3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000000"/>
                </a:solidFill>
                <a:latin typeface="Nunito"/>
                <a:ea typeface="Nunito"/>
                <a:cs typeface="Nunito"/>
                <a:sym typeface="Nunito"/>
              </a:rPr>
              <a:t> </a:t>
            </a:r>
            <a:endParaRPr b="0" i="1" sz="1200" u="none" cap="none" strike="noStrike">
              <a:solidFill>
                <a:srgbClr val="000000"/>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63" name="Google Shape;663;p33"/>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1.0 - Lesson 1 – </a:t>
            </a:r>
            <a:r>
              <a:rPr b="1" i="0" lang="en" sz="2300" u="none" cap="none" strike="noStrike">
                <a:solidFill>
                  <a:srgbClr val="3A3A3A"/>
                </a:solidFill>
                <a:latin typeface="Roboto"/>
                <a:ea typeface="Roboto"/>
                <a:cs typeface="Roboto"/>
                <a:sym typeface="Roboto"/>
              </a:rPr>
              <a:t>Defining the Problem – The What and Who</a:t>
            </a:r>
            <a:endParaRPr b="1" i="0" sz="2300" u="none" cap="none" strike="noStrike">
              <a:solidFill>
                <a:srgbClr val="000000"/>
              </a:solidFill>
              <a:latin typeface="Nunito"/>
              <a:ea typeface="Nunito"/>
              <a:cs typeface="Nunito"/>
              <a:sym typeface="Nunito"/>
            </a:endParaRPr>
          </a:p>
        </p:txBody>
      </p:sp>
      <p:sp>
        <p:nvSpPr>
          <p:cNvPr id="664" name="Google Shape;664;p3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65" name="Google Shape;665;p3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66" name="Google Shape;666;p33"/>
          <p:cNvSpPr txBox="1"/>
          <p:nvPr/>
        </p:nvSpPr>
        <p:spPr>
          <a:xfrm>
            <a:off x="0" y="762675"/>
            <a:ext cx="9144000" cy="650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chemeClr val="lt1"/>
                </a:highlight>
                <a:latin typeface="Nunito"/>
                <a:ea typeface="Nunito"/>
                <a:cs typeface="Nunito"/>
                <a:sym typeface="Nunito"/>
              </a:rPr>
              <a:t>Write your Understandings and Learnings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rPr b="0" i="0" lang="en" sz="1200" u="none" cap="none" strike="noStrike">
                <a:solidFill>
                  <a:srgbClr val="3A3A3A"/>
                </a:solidFill>
                <a:highlight>
                  <a:srgbClr val="FFFFFF"/>
                </a:highlight>
                <a:latin typeface="Nunito"/>
                <a:ea typeface="Nunito"/>
                <a:cs typeface="Nunito"/>
                <a:sym typeface="Nunito"/>
              </a:rPr>
              <a:t>1. What do you think is the problem?</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The   leaves   were   </a:t>
            </a:r>
            <a:r>
              <a:rPr lang="en" sz="1200">
                <a:solidFill>
                  <a:srgbClr val="3A3A3A"/>
                </a:solidFill>
                <a:highlight>
                  <a:srgbClr val="FFFFFF"/>
                </a:highlight>
                <a:latin typeface="Nunito"/>
                <a:ea typeface="Nunito"/>
                <a:cs typeface="Nunito"/>
                <a:sym typeface="Nunito"/>
              </a:rPr>
              <a:t>spreading  </a:t>
            </a:r>
            <a:r>
              <a:rPr lang="en" sz="1200">
                <a:solidFill>
                  <a:srgbClr val="3A3A3A"/>
                </a:solidFill>
                <a:highlight>
                  <a:srgbClr val="FFFFFF"/>
                </a:highlight>
                <a:latin typeface="Nunito"/>
                <a:ea typeface="Nunito"/>
                <a:cs typeface="Nunito"/>
                <a:sym typeface="Nunito"/>
              </a:rPr>
              <a:t>  and   also   the   water  in   the  pathways. And  it  is  difficult  to  walk on the  roads.And  also  it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rPr lang="en" sz="1200">
                <a:solidFill>
                  <a:srgbClr val="3A3A3A"/>
                </a:solidFill>
                <a:highlight>
                  <a:srgbClr val="FFFFFF"/>
                </a:highlight>
                <a:latin typeface="Nunito"/>
                <a:ea typeface="Nunito"/>
                <a:cs typeface="Nunito"/>
                <a:sym typeface="Nunito"/>
              </a:rPr>
              <a:t>difficult  for   old   people  to  walk  and   also  feel  to  be   bad   and   uncomfortable   by   walking.</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200">
              <a:solidFill>
                <a:srgbClr val="3A3A3A"/>
              </a:solidFill>
              <a:highlight>
                <a:srgbClr val="FFFFFF"/>
              </a:highlight>
              <a:latin typeface="Nunito"/>
              <a:ea typeface="Nunito"/>
              <a:cs typeface="Nunito"/>
              <a:sym typeface="Nunito"/>
            </a:endParaRPr>
          </a:p>
          <a:p>
            <a:pPr indent="0" lvl="0" marL="0" rtl="0" algn="just">
              <a:lnSpc>
                <a:spcPct val="115000"/>
              </a:lnSpc>
              <a:spcBef>
                <a:spcPts val="3300"/>
              </a:spcBef>
              <a:spcAft>
                <a:spcPts val="0"/>
              </a:spcAft>
              <a:buClr>
                <a:schemeClr val="dk1"/>
              </a:buClr>
              <a:buSzPts val="1200"/>
              <a:buFont typeface="Arial"/>
              <a:buNone/>
            </a:pPr>
            <a:r>
              <a:rPr lang="en" sz="1200">
                <a:solidFill>
                  <a:srgbClr val="3A3A3A"/>
                </a:solidFill>
                <a:highlight>
                  <a:schemeClr val="lt1"/>
                </a:highlight>
                <a:latin typeface="Nunito"/>
                <a:ea typeface="Nunito"/>
                <a:cs typeface="Nunito"/>
                <a:sym typeface="Nunito"/>
              </a:rPr>
              <a:t>2. Who gets affected by the problem?</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3300"/>
              </a:spcBef>
              <a:spcAft>
                <a:spcPts val="0"/>
              </a:spcAft>
              <a:buClr>
                <a:schemeClr val="dk1"/>
              </a:buClr>
              <a:buSzPts val="1200"/>
              <a:buFont typeface="Arial"/>
              <a:buNone/>
            </a:pPr>
            <a:r>
              <a:rPr lang="en" sz="1200">
                <a:solidFill>
                  <a:srgbClr val="3A3A3A"/>
                </a:solidFill>
                <a:highlight>
                  <a:schemeClr val="lt1"/>
                </a:highlight>
                <a:latin typeface="Nunito"/>
                <a:ea typeface="Nunito"/>
                <a:cs typeface="Nunito"/>
                <a:sym typeface="Nunito"/>
              </a:rPr>
              <a:t>It  is  the  problem  that  will  face  by  all  the  peoples  who  were   walking  in  roads, and  also  people  who  are  aged  ones  will</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200">
                <a:solidFill>
                  <a:srgbClr val="3A3A3A"/>
                </a:solidFill>
                <a:highlight>
                  <a:schemeClr val="lt1"/>
                </a:highlight>
                <a:latin typeface="Nunito"/>
                <a:ea typeface="Nunito"/>
                <a:cs typeface="Nunito"/>
                <a:sym typeface="Nunito"/>
              </a:rPr>
              <a:t>  can  fall  in  that  pathways.  And  at  the  same  location   there  is  the  school  in  that   place  so  the  child   will   play  in  that</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200">
                <a:solidFill>
                  <a:srgbClr val="3A3A3A"/>
                </a:solidFill>
                <a:highlight>
                  <a:schemeClr val="lt1"/>
                </a:highlight>
                <a:latin typeface="Nunito"/>
                <a:ea typeface="Nunito"/>
                <a:cs typeface="Nunito"/>
                <a:sym typeface="Nunito"/>
              </a:rPr>
              <a:t>  area  so  they  are  also  affected  in   that  problem.</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3A3A3A"/>
              </a:solidFill>
              <a:highlight>
                <a:schemeClr val="lt1"/>
              </a:highlight>
              <a:latin typeface="Nunito"/>
              <a:ea typeface="Nunito"/>
              <a:cs typeface="Nunito"/>
              <a:sym typeface="Nunito"/>
            </a:endParaRPr>
          </a:p>
          <a:p>
            <a:pPr indent="0" lvl="0" marL="0" rtl="0" algn="just">
              <a:lnSpc>
                <a:spcPct val="115000"/>
              </a:lnSpc>
              <a:spcBef>
                <a:spcPts val="3300"/>
              </a:spcBef>
              <a:spcAft>
                <a:spcPts val="0"/>
              </a:spcAft>
              <a:buClr>
                <a:schemeClr val="dk1"/>
              </a:buClr>
              <a:buSzPts val="1200"/>
              <a:buFont typeface="Arial"/>
              <a:buNone/>
            </a:pPr>
            <a:r>
              <a:t/>
            </a:r>
            <a:endParaRPr sz="1200">
              <a:solidFill>
                <a:srgbClr val="3A3A3A"/>
              </a:solidFill>
              <a:highlight>
                <a:schemeClr val="lt1"/>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3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3300"/>
              </a:spcBef>
              <a:spcAft>
                <a:spcPts val="0"/>
              </a:spcAft>
              <a:buClr>
                <a:srgbClr val="000000"/>
              </a:buClr>
              <a:buSzPts val="1300"/>
              <a:buFont typeface="Arial"/>
              <a:buNone/>
            </a:pPr>
            <a:r>
              <a:t/>
            </a:r>
            <a:endParaRPr b="0" i="0" sz="1300" u="none" cap="none" strike="noStrike">
              <a:solidFill>
                <a:srgbClr val="3A3A3A"/>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72" name="Google Shape;672;p34"/>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1.0 - Lesson 1 – </a:t>
            </a:r>
            <a:r>
              <a:rPr b="1" i="0" lang="en" sz="2300" u="none" cap="none" strike="noStrike">
                <a:solidFill>
                  <a:srgbClr val="3A3A3A"/>
                </a:solidFill>
                <a:latin typeface="Roboto"/>
                <a:ea typeface="Roboto"/>
                <a:cs typeface="Roboto"/>
                <a:sym typeface="Roboto"/>
              </a:rPr>
              <a:t>Defining the Problem – The What and Who(2)</a:t>
            </a:r>
            <a:endParaRPr b="1" i="0" sz="2300" u="none" cap="none" strike="noStrike">
              <a:solidFill>
                <a:srgbClr val="000000"/>
              </a:solidFill>
              <a:latin typeface="Nunito"/>
              <a:ea typeface="Nunito"/>
              <a:cs typeface="Nunito"/>
              <a:sym typeface="Nunito"/>
            </a:endParaRPr>
          </a:p>
        </p:txBody>
      </p:sp>
      <p:sp>
        <p:nvSpPr>
          <p:cNvPr id="673" name="Google Shape;673;p3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74" name="Google Shape;674;p3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75" name="Google Shape;675;p34"/>
          <p:cNvSpPr txBox="1"/>
          <p:nvPr/>
        </p:nvSpPr>
        <p:spPr>
          <a:xfrm>
            <a:off x="0" y="762675"/>
            <a:ext cx="9144000" cy="584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chemeClr val="lt1"/>
                </a:highlight>
                <a:latin typeface="Nunito"/>
                <a:ea typeface="Nunito"/>
                <a:cs typeface="Nunito"/>
                <a:sym typeface="Nunito"/>
              </a:rPr>
              <a:t>Write your Understandings and Learnings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3A3A3A"/>
                </a:solidFill>
                <a:highlight>
                  <a:srgbClr val="FFFFFF"/>
                </a:highlight>
                <a:latin typeface="Nunito"/>
                <a:ea typeface="Nunito"/>
                <a:cs typeface="Nunito"/>
                <a:sym typeface="Nunito"/>
              </a:rPr>
              <a:t>3. Who should take up the issue? </a:t>
            </a:r>
            <a:endParaRPr sz="1200">
              <a:solidFill>
                <a:srgbClr val="3A3A3A"/>
              </a:solidFill>
              <a:highlight>
                <a:srgbClr val="FFFFFF"/>
              </a:highlight>
              <a:latin typeface="Nunito"/>
              <a:ea typeface="Nunito"/>
              <a:cs typeface="Nunito"/>
              <a:sym typeface="Nunito"/>
            </a:endParaRPr>
          </a:p>
          <a:p>
            <a:pPr indent="-317500" lvl="0" marL="457200" marR="0" rtl="0" algn="just">
              <a:lnSpc>
                <a:spcPct val="115000"/>
              </a:lnSpc>
              <a:spcBef>
                <a:spcPts val="3300"/>
              </a:spcBef>
              <a:spcAft>
                <a:spcPts val="0"/>
              </a:spcAft>
              <a:buSzPts val="1400"/>
              <a:buChar char="●"/>
            </a:pPr>
            <a:r>
              <a:rPr lang="en" sz="1200">
                <a:solidFill>
                  <a:srgbClr val="3A3A3A"/>
                </a:solidFill>
                <a:highlight>
                  <a:srgbClr val="FFFFFF"/>
                </a:highlight>
                <a:latin typeface="Nunito"/>
                <a:ea typeface="Nunito"/>
                <a:cs typeface="Nunito"/>
                <a:sym typeface="Nunito"/>
              </a:rPr>
              <a:t> Government  and  ministry of road  </a:t>
            </a:r>
            <a:r>
              <a:rPr lang="en" sz="1200">
                <a:solidFill>
                  <a:srgbClr val="3A3A3A"/>
                </a:solidFill>
                <a:highlight>
                  <a:srgbClr val="FFFFFF"/>
                </a:highlight>
                <a:latin typeface="Nunito"/>
                <a:ea typeface="Nunito"/>
                <a:cs typeface="Nunito"/>
                <a:sym typeface="Nunito"/>
              </a:rPr>
              <a:t>transport</a:t>
            </a:r>
            <a:r>
              <a:rPr lang="en" sz="1200">
                <a:solidFill>
                  <a:srgbClr val="3A3A3A"/>
                </a:solidFill>
                <a:highlight>
                  <a:srgbClr val="FFFFFF"/>
                </a:highlight>
                <a:latin typeface="Nunito"/>
                <a:ea typeface="Nunito"/>
                <a:cs typeface="Nunito"/>
                <a:sym typeface="Nunito"/>
              </a:rPr>
              <a:t>  and  highways. Should  take  the  issues  of  local  people. </a:t>
            </a:r>
            <a:endParaRPr sz="1200">
              <a:solidFill>
                <a:srgbClr val="3A3A3A"/>
              </a:solidFill>
              <a:highlight>
                <a:srgbClr val="FFFFFF"/>
              </a:highlight>
              <a:latin typeface="Nunito"/>
              <a:ea typeface="Nunito"/>
              <a:cs typeface="Nunito"/>
              <a:sym typeface="Nunito"/>
            </a:endParaRPr>
          </a:p>
          <a:p>
            <a:pPr indent="-317500" lvl="0" marL="457200" marR="0" rtl="0" algn="just">
              <a:lnSpc>
                <a:spcPct val="115000"/>
              </a:lnSpc>
              <a:spcBef>
                <a:spcPts val="0"/>
              </a:spcBef>
              <a:spcAft>
                <a:spcPts val="0"/>
              </a:spcAft>
              <a:buSzPts val="1400"/>
              <a:buChar char="●"/>
            </a:pPr>
            <a:r>
              <a:rPr lang="en" sz="1200">
                <a:solidFill>
                  <a:srgbClr val="3A3A3A"/>
                </a:solidFill>
                <a:highlight>
                  <a:srgbClr val="FFFFFF"/>
                </a:highlight>
                <a:latin typeface="Nunito"/>
                <a:ea typeface="Nunito"/>
                <a:cs typeface="Nunito"/>
                <a:sym typeface="Nunito"/>
              </a:rPr>
              <a:t>And  understand  the  problems  of  the  they  were  facing  every  day.</a:t>
            </a:r>
            <a:r>
              <a:rPr lang="en" sz="1200">
                <a:solidFill>
                  <a:srgbClr val="3A3A3A"/>
                </a:solidFill>
                <a:highlight>
                  <a:srgbClr val="FFFFFF"/>
                </a:highlight>
                <a:latin typeface="Nunito"/>
                <a:ea typeface="Nunito"/>
                <a:cs typeface="Nunito"/>
                <a:sym typeface="Nunito"/>
              </a:rPr>
              <a:t> </a:t>
            </a:r>
            <a:r>
              <a:rPr lang="en" sz="1050">
                <a:solidFill>
                  <a:srgbClr val="4D5156"/>
                </a:solidFill>
                <a:highlight>
                  <a:srgbClr val="FFFFFF"/>
                </a:highlight>
              </a:rPr>
              <a:t> </a:t>
            </a:r>
            <a:endParaRPr sz="1200">
              <a:solidFill>
                <a:srgbClr val="3A3A3A"/>
              </a:solidFill>
              <a:highlight>
                <a:srgbClr val="FFFFFF"/>
              </a:highlight>
              <a:latin typeface="Nunito"/>
              <a:ea typeface="Nunito"/>
              <a:cs typeface="Nunito"/>
              <a:sym typeface="Nunito"/>
            </a:endParaRPr>
          </a:p>
          <a:p>
            <a:pPr indent="-317500" lvl="0" marL="457200" marR="0" rtl="0" algn="just">
              <a:lnSpc>
                <a:spcPct val="115000"/>
              </a:lnSpc>
              <a:spcBef>
                <a:spcPts val="0"/>
              </a:spcBef>
              <a:spcAft>
                <a:spcPts val="0"/>
              </a:spcAft>
              <a:buSzPts val="1400"/>
              <a:buChar char="●"/>
            </a:pPr>
            <a:r>
              <a:rPr lang="en" sz="1150">
                <a:solidFill>
                  <a:srgbClr val="4D5156"/>
                </a:solidFill>
                <a:highlight>
                  <a:srgbClr val="FFFFFF"/>
                </a:highlight>
              </a:rPr>
              <a:t>Government will take</a:t>
            </a:r>
            <a:r>
              <a:rPr b="1" lang="en" sz="1150">
                <a:solidFill>
                  <a:srgbClr val="5F6368"/>
                </a:solidFill>
                <a:highlight>
                  <a:srgbClr val="FFFFFF"/>
                </a:highlight>
              </a:rPr>
              <a:t> </a:t>
            </a:r>
            <a:r>
              <a:rPr lang="en" sz="1150">
                <a:solidFill>
                  <a:srgbClr val="4D5156"/>
                </a:solidFill>
                <a:highlight>
                  <a:srgbClr val="FFFFFF"/>
                </a:highlight>
              </a:rPr>
              <a:t> steps to ensure that  safety  features.</a:t>
            </a:r>
            <a:endParaRPr sz="1150">
              <a:solidFill>
                <a:srgbClr val="4D5156"/>
              </a:solidFill>
              <a:highlight>
                <a:srgbClr val="FFFFFF"/>
              </a:highlight>
            </a:endParaRPr>
          </a:p>
          <a:p>
            <a:pPr indent="-317500" lvl="0" marL="457200" marR="0" rtl="0" algn="just">
              <a:lnSpc>
                <a:spcPct val="115000"/>
              </a:lnSpc>
              <a:spcBef>
                <a:spcPts val="0"/>
              </a:spcBef>
              <a:spcAft>
                <a:spcPts val="0"/>
              </a:spcAft>
              <a:buSzPts val="1400"/>
              <a:buChar char="●"/>
            </a:pPr>
            <a:r>
              <a:rPr lang="en" sz="1250">
                <a:solidFill>
                  <a:srgbClr val="332E2B"/>
                </a:solidFill>
                <a:highlight>
                  <a:srgbClr val="FFFFFF"/>
                </a:highlight>
              </a:rPr>
              <a:t>Some effective measures of road safety are like basic awareness about vehicle, defensive driving according to weather and road conditions.</a:t>
            </a:r>
            <a:br>
              <a:rPr b="0" i="0" lang="en" sz="1100" u="none" cap="none" strike="noStrike">
                <a:solidFill>
                  <a:srgbClr val="3A3A3A"/>
                </a:solidFill>
                <a:highlight>
                  <a:srgbClr val="FFFFFF"/>
                </a:highlight>
                <a:latin typeface="Nunito"/>
                <a:ea typeface="Nunito"/>
                <a:cs typeface="Nunito"/>
                <a:sym typeface="Nunito"/>
              </a:rPr>
            </a:br>
            <a:endParaRPr sz="1200">
              <a:solidFill>
                <a:srgbClr val="3A3A3A"/>
              </a:solidFill>
              <a:highlight>
                <a:srgbClr val="FFFFFF"/>
              </a:highlight>
              <a:latin typeface="Nunito"/>
              <a:ea typeface="Nunito"/>
              <a:cs typeface="Nunito"/>
              <a:sym typeface="Nunito"/>
            </a:endParaRPr>
          </a:p>
          <a:p>
            <a:pPr indent="-317500" lvl="0" marL="457200" marR="0" rtl="0" algn="just">
              <a:lnSpc>
                <a:spcPct val="115000"/>
              </a:lnSpc>
              <a:spcBef>
                <a:spcPts val="0"/>
              </a:spcBef>
              <a:spcAft>
                <a:spcPts val="0"/>
              </a:spcAft>
              <a:buSzPts val="1400"/>
              <a:buChar char="●"/>
            </a:pPr>
            <a:r>
              <a:rPr lang="en" sz="1200">
                <a:solidFill>
                  <a:srgbClr val="3A3A3A"/>
                </a:solidFill>
                <a:highlight>
                  <a:srgbClr val="FFFFFF"/>
                </a:highlight>
                <a:latin typeface="Nunito"/>
                <a:ea typeface="Nunito"/>
                <a:cs typeface="Nunito"/>
                <a:sym typeface="Nunito"/>
              </a:rPr>
              <a:t>4. Why do you think Balu and Teja asked for clarifications?</a:t>
            </a:r>
            <a:endParaRPr sz="1200">
              <a:solidFill>
                <a:srgbClr val="3A3A3A"/>
              </a:solidFill>
              <a:highlight>
                <a:srgbClr val="FFFFFF"/>
              </a:highlight>
              <a:latin typeface="Nunito"/>
              <a:ea typeface="Nunito"/>
              <a:cs typeface="Nunito"/>
              <a:sym typeface="Nunito"/>
            </a:endParaRPr>
          </a:p>
          <a:p>
            <a:pPr indent="-323850" lvl="0" marL="457200" marR="0" rtl="0" algn="just">
              <a:lnSpc>
                <a:spcPct val="115000"/>
              </a:lnSpc>
              <a:spcBef>
                <a:spcPts val="0"/>
              </a:spcBef>
              <a:spcAft>
                <a:spcPts val="0"/>
              </a:spcAft>
              <a:buSzPts val="1500"/>
              <a:buChar char="●"/>
            </a:pPr>
            <a:r>
              <a:rPr lang="en" sz="1200">
                <a:solidFill>
                  <a:srgbClr val="202124"/>
                </a:solidFill>
                <a:highlight>
                  <a:srgbClr val="FFFFFF"/>
                </a:highlight>
              </a:rPr>
              <a:t>The  listener is  making  the  the  speaker  elaborate  on  their  thoughts   and providing a more detailed version of them.</a:t>
            </a:r>
            <a:endParaRPr sz="1200">
              <a:solidFill>
                <a:srgbClr val="202124"/>
              </a:solidFill>
              <a:highlight>
                <a:srgbClr val="FFFFFF"/>
              </a:highlight>
            </a:endParaRPr>
          </a:p>
          <a:p>
            <a:pPr indent="-317500" lvl="0" marL="457200" marR="0" rtl="0" algn="just">
              <a:lnSpc>
                <a:spcPct val="115000"/>
              </a:lnSpc>
              <a:spcBef>
                <a:spcPts val="0"/>
              </a:spcBef>
              <a:spcAft>
                <a:spcPts val="0"/>
              </a:spcAft>
              <a:buSzPts val="1400"/>
              <a:buChar char="●"/>
            </a:pPr>
            <a:r>
              <a:rPr lang="en" sz="1200">
                <a:solidFill>
                  <a:srgbClr val="202124"/>
                </a:solidFill>
                <a:highlight>
                  <a:srgbClr val="FFFFFF"/>
                </a:highlight>
              </a:rPr>
              <a:t>This not only helps the listener better understand what the speaker meant but also helps them form an opinion of their own regarding the speaker's views.</a:t>
            </a:r>
            <a:br>
              <a:rPr lang="en" sz="1200">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lang="en" sz="1200">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100" u="none" cap="none" strike="noStrike">
                <a:solidFill>
                  <a:schemeClr val="dk1"/>
                </a:solidFill>
                <a:latin typeface="Arial"/>
                <a:ea typeface="Arial"/>
                <a:cs typeface="Arial"/>
                <a:sym typeface="Arial"/>
              </a:rPr>
            </a:br>
            <a:br>
              <a:rPr b="0" i="0" lang="en" sz="1100" u="none" cap="none" strike="noStrike">
                <a:solidFill>
                  <a:schemeClr val="dk1"/>
                </a:solidFill>
                <a:latin typeface="Arial"/>
                <a:ea typeface="Arial"/>
                <a:cs typeface="Arial"/>
                <a:sym typeface="Arial"/>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300" u="none" cap="none" strike="noStrike">
              <a:solidFill>
                <a:srgbClr val="3A3A3A"/>
              </a:solidFill>
              <a:highlight>
                <a:srgbClr val="FFFFFF"/>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81" name="Google Shape;681;p35"/>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1.0 - Lesson 1 – </a:t>
            </a:r>
            <a:r>
              <a:rPr b="1" i="0" lang="en" sz="2300" u="none" cap="none" strike="noStrike">
                <a:solidFill>
                  <a:srgbClr val="3A3A3A"/>
                </a:solidFill>
                <a:latin typeface="Roboto"/>
                <a:ea typeface="Roboto"/>
                <a:cs typeface="Roboto"/>
                <a:sym typeface="Roboto"/>
              </a:rPr>
              <a:t>Defining the Problem – The What and Who(3)</a:t>
            </a:r>
            <a:endParaRPr b="1" i="0" sz="2300" u="none" cap="none" strike="noStrike">
              <a:solidFill>
                <a:srgbClr val="000000"/>
              </a:solidFill>
              <a:latin typeface="Nunito"/>
              <a:ea typeface="Nunito"/>
              <a:cs typeface="Nunito"/>
              <a:sym typeface="Nunito"/>
            </a:endParaRPr>
          </a:p>
        </p:txBody>
      </p:sp>
      <p:sp>
        <p:nvSpPr>
          <p:cNvPr id="682" name="Google Shape;682;p3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83" name="Google Shape;683;p3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84" name="Google Shape;684;p35"/>
          <p:cNvSpPr txBox="1"/>
          <p:nvPr/>
        </p:nvSpPr>
        <p:spPr>
          <a:xfrm>
            <a:off x="0" y="762675"/>
            <a:ext cx="9144000" cy="462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chemeClr val="lt1"/>
                </a:highlight>
                <a:latin typeface="Nunito"/>
                <a:ea typeface="Nunito"/>
                <a:cs typeface="Nunito"/>
                <a:sym typeface="Nunito"/>
              </a:rPr>
              <a:t>Write your Understandings and Learnings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just">
              <a:lnSpc>
                <a:spcPct val="20000"/>
              </a:lnSpc>
              <a:spcBef>
                <a:spcPts val="0"/>
              </a:spcBef>
              <a:spcAft>
                <a:spcPts val="0"/>
              </a:spcAft>
              <a:buClr>
                <a:srgbClr val="000000"/>
              </a:buClr>
              <a:buSzPts val="1200"/>
              <a:buFont typeface="Arial"/>
              <a:buNone/>
            </a:pPr>
            <a:r>
              <a:rPr b="0" i="0" lang="en" sz="1200" u="none" cap="none" strike="noStrike">
                <a:solidFill>
                  <a:srgbClr val="3A3A3A"/>
                </a:solidFill>
                <a:highlight>
                  <a:srgbClr val="FFFFFF"/>
                </a:highlight>
                <a:latin typeface="Nunito"/>
                <a:ea typeface="Nunito"/>
                <a:cs typeface="Nunito"/>
                <a:sym typeface="Nunito"/>
              </a:rPr>
              <a:t>5. Where is the problem happening?</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sz="1200">
              <a:solidFill>
                <a:srgbClr val="3A3A3A"/>
              </a:solidFill>
              <a:highlight>
                <a:srgbClr val="FFFFFF"/>
              </a:highlight>
              <a:latin typeface="Nunito"/>
              <a:ea typeface="Nunito"/>
              <a:cs typeface="Nunito"/>
              <a:sym typeface="Nunito"/>
            </a:endParaRPr>
          </a:p>
          <a:p>
            <a:pPr indent="0" lvl="0" marL="0" marR="0" rtl="0" algn="just">
              <a:lnSpc>
                <a:spcPct val="20000"/>
              </a:lnSpc>
              <a:spcBef>
                <a:spcPts val="480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The   problem  is happening  in  the  paths  that  every  day  the  peoples  will walk  on  that  path   there  is  the  chances  of  falling</a:t>
            </a:r>
            <a:endParaRPr sz="1200">
              <a:solidFill>
                <a:srgbClr val="3A3A3A"/>
              </a:solidFill>
              <a:highlight>
                <a:srgbClr val="FFFFFF"/>
              </a:highlight>
              <a:latin typeface="Nunito"/>
              <a:ea typeface="Nunito"/>
              <a:cs typeface="Nunito"/>
              <a:sym typeface="Nunito"/>
            </a:endParaRPr>
          </a:p>
          <a:p>
            <a:pPr indent="0" lvl="0" marL="0" marR="0" rtl="0" algn="just">
              <a:lnSpc>
                <a:spcPct val="20000"/>
              </a:lnSpc>
              <a:spcBef>
                <a:spcPts val="480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  down. Peoples  may  get  injured  during  walking .especially  the   old  age  peoples, who cannot  see  the  the  paths  clearly.At  </a:t>
            </a:r>
            <a:endParaRPr sz="1200">
              <a:solidFill>
                <a:srgbClr val="3A3A3A"/>
              </a:solidFill>
              <a:highlight>
                <a:srgbClr val="FFFFFF"/>
              </a:highlight>
              <a:latin typeface="Nunito"/>
              <a:ea typeface="Nunito"/>
              <a:cs typeface="Nunito"/>
              <a:sym typeface="Nunito"/>
            </a:endParaRPr>
          </a:p>
          <a:p>
            <a:pPr indent="0" lvl="0" marL="0" marR="0" rtl="0" algn="just">
              <a:lnSpc>
                <a:spcPct val="20000"/>
              </a:lnSpc>
              <a:spcBef>
                <a:spcPts val="480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That  time  they  suffer  several  problems.</a:t>
            </a:r>
            <a:endParaRPr sz="1200">
              <a:solidFill>
                <a:srgbClr val="3A3A3A"/>
              </a:solidFill>
              <a:highlight>
                <a:srgbClr val="FFFFFF"/>
              </a:highlight>
              <a:latin typeface="Nunito"/>
              <a:ea typeface="Nunito"/>
              <a:cs typeface="Nunito"/>
              <a:sym typeface="Nunito"/>
            </a:endParaRPr>
          </a:p>
          <a:p>
            <a:pPr indent="0" lvl="0" marL="0" marR="0" rtl="0" algn="just">
              <a:lnSpc>
                <a:spcPct val="20000"/>
              </a:lnSpc>
              <a:spcBef>
                <a:spcPts val="480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20000"/>
              </a:lnSpc>
              <a:spcBef>
                <a:spcPts val="4800"/>
              </a:spcBef>
              <a:spcAft>
                <a:spcPts val="480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 </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90" name="Google Shape;690;p36"/>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2.0 - Lesson 2 : The Stakeholder Persona Examples </a:t>
            </a:r>
            <a:endParaRPr b="1" i="0" sz="2300" u="none" cap="none" strike="noStrike">
              <a:solidFill>
                <a:srgbClr val="151616"/>
              </a:solidFill>
              <a:latin typeface="Nunito"/>
              <a:ea typeface="Nunito"/>
              <a:cs typeface="Nunito"/>
              <a:sym typeface="Nunito"/>
            </a:endParaRPr>
          </a:p>
        </p:txBody>
      </p:sp>
      <p:sp>
        <p:nvSpPr>
          <p:cNvPr id="691" name="Google Shape;691;p3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692" name="Google Shape;692;p3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693" name="Google Shape;693;p36"/>
          <p:cNvSpPr txBox="1"/>
          <p:nvPr/>
        </p:nvSpPr>
        <p:spPr>
          <a:xfrm>
            <a:off x="15300" y="776100"/>
            <a:ext cx="9113400" cy="531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rgbClr val="3A3A3A"/>
                </a:solidFill>
                <a:highlight>
                  <a:schemeClr val="lt1"/>
                </a:highlight>
                <a:latin typeface="Nunito"/>
                <a:ea typeface="Nunito"/>
                <a:cs typeface="Nunito"/>
                <a:sym typeface="Nunito"/>
              </a:rPr>
              <a:t>Write your Understandings and Learnings.</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202124"/>
                </a:solidFill>
                <a:highlight>
                  <a:srgbClr val="FFFFFF"/>
                </a:highlight>
              </a:rPr>
              <a:t> I   often   help   our   clients   develop   personas   for   the   audiences   they   plan  to   target  with   their   communications.</a:t>
            </a:r>
            <a:endParaRPr sz="1200">
              <a:solidFill>
                <a:srgbClr val="202124"/>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AutoNum type="arabicPeriod"/>
            </a:pPr>
            <a:r>
              <a:rPr lang="en" sz="1200">
                <a:solidFill>
                  <a:srgbClr val="202124"/>
                </a:solidFill>
                <a:highlight>
                  <a:srgbClr val="FFFFFF"/>
                </a:highlight>
              </a:rPr>
              <a:t>Know who they are in the first place.</a:t>
            </a:r>
            <a:endParaRPr sz="1200">
              <a:solidFill>
                <a:srgbClr val="202124"/>
              </a:solidFill>
              <a:highlight>
                <a:srgbClr val="FFFFFF"/>
              </a:highlight>
            </a:endParaRPr>
          </a:p>
          <a:p>
            <a:pPr indent="0" lvl="0" marL="457200" rtl="0" algn="l">
              <a:lnSpc>
                <a:spcPct val="115000"/>
              </a:lnSpc>
              <a:spcBef>
                <a:spcPts val="300"/>
              </a:spcBef>
              <a:spcAft>
                <a:spcPts val="0"/>
              </a:spcAft>
              <a:buNone/>
            </a:pPr>
            <a:r>
              <a:t/>
            </a:r>
            <a:endParaRPr sz="1200">
              <a:solidFill>
                <a:srgbClr val="202124"/>
              </a:solidFill>
              <a:highlight>
                <a:srgbClr val="FFFFFF"/>
              </a:highlight>
            </a:endParaRPr>
          </a:p>
          <a:p>
            <a:pPr indent="-304800" lvl="0" marL="457200" rtl="0" algn="l">
              <a:lnSpc>
                <a:spcPct val="115000"/>
              </a:lnSpc>
              <a:spcBef>
                <a:spcPts val="300"/>
              </a:spcBef>
              <a:spcAft>
                <a:spcPts val="0"/>
              </a:spcAft>
              <a:buClr>
                <a:srgbClr val="202124"/>
              </a:buClr>
              <a:buSzPts val="1200"/>
              <a:buAutoNum type="arabicPeriod"/>
            </a:pPr>
            <a:r>
              <a:rPr lang="en" sz="1200">
                <a:solidFill>
                  <a:srgbClr val="202124"/>
                </a:solidFill>
                <a:highlight>
                  <a:srgbClr val="FFFFFF"/>
                </a:highlight>
              </a:rPr>
              <a:t>Identify where they are, inside your organization or outside of it.</a:t>
            </a:r>
            <a:endParaRPr sz="1200">
              <a:solidFill>
                <a:srgbClr val="202124"/>
              </a:solidFill>
              <a:highlight>
                <a:srgbClr val="FFFFFF"/>
              </a:highlight>
            </a:endParaRPr>
          </a:p>
          <a:p>
            <a:pPr indent="0" lvl="0" marL="0" rtl="0" algn="l">
              <a:lnSpc>
                <a:spcPct val="115000"/>
              </a:lnSpc>
              <a:spcBef>
                <a:spcPts val="300"/>
              </a:spcBef>
              <a:spcAft>
                <a:spcPts val="0"/>
              </a:spcAft>
              <a:buNone/>
            </a:pPr>
            <a:r>
              <a:t/>
            </a:r>
            <a:endParaRPr sz="1200">
              <a:solidFill>
                <a:srgbClr val="202124"/>
              </a:solidFill>
              <a:highlight>
                <a:srgbClr val="FFFFFF"/>
              </a:highlight>
            </a:endParaRPr>
          </a:p>
          <a:p>
            <a:pPr indent="-304800" lvl="0" marL="457200" rtl="0" algn="l">
              <a:lnSpc>
                <a:spcPct val="115000"/>
              </a:lnSpc>
              <a:spcBef>
                <a:spcPts val="300"/>
              </a:spcBef>
              <a:spcAft>
                <a:spcPts val="0"/>
              </a:spcAft>
              <a:buClr>
                <a:srgbClr val="202124"/>
              </a:buClr>
              <a:buSzPts val="1200"/>
              <a:buAutoNum type="arabicPeriod"/>
            </a:pPr>
            <a:r>
              <a:rPr lang="en" sz="1200">
                <a:solidFill>
                  <a:srgbClr val="202124"/>
                </a:solidFill>
                <a:highlight>
                  <a:srgbClr val="FFFFFF"/>
                </a:highlight>
              </a:rPr>
              <a:t>Determine what they need from you and what you need from them to move your work forward.</a:t>
            </a:r>
            <a:endParaRPr sz="1200">
              <a:solidFill>
                <a:srgbClr val="202124"/>
              </a:solidFill>
              <a:highlight>
                <a:srgbClr val="FFFFFF"/>
              </a:highlight>
            </a:endParaRPr>
          </a:p>
          <a:p>
            <a:pPr indent="0" lvl="0" marL="0" marR="0" rtl="0" algn="l">
              <a:lnSpc>
                <a:spcPct val="100000"/>
              </a:lnSpc>
              <a:spcBef>
                <a:spcPts val="300"/>
              </a:spcBef>
              <a:spcAft>
                <a:spcPts val="0"/>
              </a:spcAft>
              <a:buClr>
                <a:srgbClr val="000000"/>
              </a:buClr>
              <a:buSzPts val="1200"/>
              <a:buFont typeface="Arial"/>
              <a:buNone/>
            </a:pPr>
            <a:r>
              <a:t/>
            </a:r>
            <a:endParaRPr sz="1200">
              <a:solidFill>
                <a:srgbClr val="202124"/>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i="1" lang="en" sz="1200">
                <a:solidFill>
                  <a:srgbClr val="3A3A3A"/>
                </a:solidFill>
                <a:highlight>
                  <a:srgbClr val="FFFFFF"/>
                </a:highlight>
                <a:latin typeface="Nunito"/>
                <a:ea typeface="Nunito"/>
                <a:cs typeface="Nunito"/>
                <a:sym typeface="Nunito"/>
              </a:rPr>
              <a:t>learnings:</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202124"/>
                </a:solidFill>
                <a:highlight>
                  <a:srgbClr val="FFFFFF"/>
                </a:highlight>
              </a:rPr>
              <a:t>personas   share common   characteristics,   such as   demographics,   training goals, professional   responsibilities, educational </a:t>
            </a:r>
            <a:endParaRPr sz="1200">
              <a:solidFill>
                <a:srgbClr val="202124"/>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202124"/>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202124"/>
                </a:solidFill>
                <a:highlight>
                  <a:srgbClr val="FFFFFF"/>
                </a:highlight>
              </a:rPr>
              <a:t>background,   skill   level   and   preferred platforms.</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3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699" name="Google Shape;699;p37"/>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2.1 - Exercise : Case Study</a:t>
            </a:r>
            <a:endParaRPr b="1" i="0" sz="2300" u="none" cap="none" strike="noStrike">
              <a:solidFill>
                <a:srgbClr val="151616"/>
              </a:solidFill>
              <a:latin typeface="Nunito"/>
              <a:ea typeface="Nunito"/>
              <a:cs typeface="Nunito"/>
              <a:sym typeface="Nunito"/>
            </a:endParaRPr>
          </a:p>
        </p:txBody>
      </p:sp>
      <p:sp>
        <p:nvSpPr>
          <p:cNvPr id="700" name="Google Shape;700;p3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01" name="Google Shape;701;p3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02" name="Google Shape;702;p37"/>
          <p:cNvSpPr txBox="1"/>
          <p:nvPr/>
        </p:nvSpPr>
        <p:spPr>
          <a:xfrm>
            <a:off x="30750" y="778325"/>
            <a:ext cx="9113400" cy="893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rgbClr val="3A3A3A"/>
                </a:solidFill>
                <a:highlight>
                  <a:schemeClr val="lt1"/>
                </a:highlight>
                <a:latin typeface="Nunito"/>
                <a:ea typeface="Nunito"/>
                <a:cs typeface="Nunito"/>
                <a:sym typeface="Nunito"/>
              </a:rPr>
              <a:t>Write your Understandings and Learnings</a:t>
            </a:r>
            <a:r>
              <a:rPr b="1" i="1" lang="en" sz="1200">
                <a:solidFill>
                  <a:srgbClr val="3A3A3A"/>
                </a:solidFill>
                <a:highlight>
                  <a:schemeClr val="lt1"/>
                </a:highlight>
                <a:latin typeface="Nunito"/>
                <a:ea typeface="Nunito"/>
                <a:cs typeface="Nunito"/>
                <a:sym typeface="Nunito"/>
              </a:rPr>
              <a:t>.</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Understandings: How  the  peoples  lead  their  life  in  the  villages. Lack  of  supports  from  their  parents.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And  most  of  the  classrooms  are  empty  in  the  villages.  Because of adequate  facilities  in the  schools.</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In  villages  most  of  the  parents  are  </a:t>
            </a:r>
            <a:r>
              <a:rPr b="1" i="1" lang="en" sz="1200">
                <a:solidFill>
                  <a:srgbClr val="3A3A3A"/>
                </a:solidFill>
                <a:highlight>
                  <a:schemeClr val="lt1"/>
                </a:highlight>
                <a:latin typeface="Nunito"/>
                <a:ea typeface="Nunito"/>
                <a:cs typeface="Nunito"/>
                <a:sym typeface="Nunito"/>
              </a:rPr>
              <a:t>farmers</a:t>
            </a:r>
            <a:r>
              <a:rPr b="1" i="1" lang="en" sz="1200">
                <a:solidFill>
                  <a:srgbClr val="3A3A3A"/>
                </a:solidFill>
                <a:highlight>
                  <a:schemeClr val="lt1"/>
                </a:highlight>
                <a:latin typeface="Nunito"/>
                <a:ea typeface="Nunito"/>
                <a:cs typeface="Nunito"/>
                <a:sym typeface="Nunito"/>
              </a:rPr>
              <a:t> they  don’t  take  care of their childrens.Who  were  busy  in  their  occupations.</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Unable  to  </a:t>
            </a:r>
            <a:r>
              <a:rPr b="1" i="1" lang="en" sz="1200">
                <a:solidFill>
                  <a:srgbClr val="3A3A3A"/>
                </a:solidFill>
                <a:highlight>
                  <a:schemeClr val="lt1"/>
                </a:highlight>
                <a:latin typeface="Nunito"/>
                <a:ea typeface="Nunito"/>
                <a:cs typeface="Nunito"/>
                <a:sym typeface="Nunito"/>
              </a:rPr>
              <a:t>communicate</a:t>
            </a:r>
            <a:r>
              <a:rPr b="1" i="1" lang="en" sz="1200">
                <a:solidFill>
                  <a:srgbClr val="3A3A3A"/>
                </a:solidFill>
                <a:highlight>
                  <a:schemeClr val="lt1"/>
                </a:highlight>
                <a:latin typeface="Nunito"/>
                <a:ea typeface="Nunito"/>
                <a:cs typeface="Nunito"/>
                <a:sym typeface="Nunito"/>
              </a:rPr>
              <a:t> in  the  same  languages, making  them </a:t>
            </a:r>
            <a:r>
              <a:rPr b="1" i="1" lang="en" sz="1200">
                <a:solidFill>
                  <a:srgbClr val="3A3A3A"/>
                </a:solidFill>
                <a:highlight>
                  <a:schemeClr val="lt1"/>
                </a:highlight>
                <a:latin typeface="Nunito"/>
                <a:ea typeface="Nunito"/>
                <a:cs typeface="Nunito"/>
                <a:sym typeface="Nunito"/>
              </a:rPr>
              <a:t>ignorant</a:t>
            </a:r>
            <a:r>
              <a:rPr b="1" i="1" lang="en" sz="1200">
                <a:solidFill>
                  <a:srgbClr val="3A3A3A"/>
                </a:solidFill>
                <a:highlight>
                  <a:schemeClr val="lt1"/>
                </a:highlight>
                <a:latin typeface="Nunito"/>
                <a:ea typeface="Nunito"/>
                <a:cs typeface="Nunito"/>
                <a:sym typeface="Nunito"/>
              </a:rPr>
              <a:t> and  isolated.</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Learnings: Some  of  the childrens  want  to learn something  new  but  the  lack of  support  by  them.</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Parents   force   them  to  go  outsides to  do  some  work  and  involving in  some  household  chores.</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rgbClr val="3A3A3A"/>
                </a:solidFill>
                <a:highlight>
                  <a:schemeClr val="lt1"/>
                </a:highlight>
                <a:latin typeface="Nunito"/>
                <a:ea typeface="Nunito"/>
                <a:cs typeface="Nunito"/>
                <a:sym typeface="Nunito"/>
              </a:rPr>
              <a:t>As  they  don’t  have  the  enough  money.</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08" name="Google Shape;708;p38"/>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a:t>
            </a:r>
            <a:endParaRPr b="1" i="0" sz="2300" u="none" cap="none" strike="noStrike">
              <a:solidFill>
                <a:srgbClr val="151616"/>
              </a:solidFill>
              <a:latin typeface="Nunito"/>
              <a:ea typeface="Nunito"/>
              <a:cs typeface="Nunito"/>
              <a:sym typeface="Nunito"/>
            </a:endParaRPr>
          </a:p>
        </p:txBody>
      </p:sp>
      <p:sp>
        <p:nvSpPr>
          <p:cNvPr id="709" name="Google Shape;709;p3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10" name="Google Shape;710;p3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11" name="Google Shape;711;p38"/>
          <p:cNvSpPr txBox="1"/>
          <p:nvPr/>
        </p:nvSpPr>
        <p:spPr>
          <a:xfrm>
            <a:off x="30750" y="778325"/>
            <a:ext cx="9113400" cy="738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Create two Stakeholder Persona with these details (Persona 1)</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Picture of Persona/ image:</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Name –  Real or Fictitious: </a:t>
            </a:r>
            <a:r>
              <a:rPr lang="en" sz="1200">
                <a:solidFill>
                  <a:srgbClr val="3A3A3A"/>
                </a:solidFill>
                <a:highlight>
                  <a:srgbClr val="FFFFFF"/>
                </a:highlight>
                <a:latin typeface="Nunito"/>
                <a:ea typeface="Nunito"/>
                <a:cs typeface="Nunito"/>
                <a:sym typeface="Nunito"/>
              </a:rPr>
              <a:t>H</a:t>
            </a:r>
            <a:r>
              <a:rPr b="0" i="0" lang="en" sz="1200" u="none" cap="none" strike="noStrike">
                <a:solidFill>
                  <a:srgbClr val="3A3A3A"/>
                </a:solidFill>
                <a:highlight>
                  <a:srgbClr val="FFFFFF"/>
                </a:highlight>
                <a:latin typeface="Nunito"/>
                <a:ea typeface="Nunito"/>
                <a:cs typeface="Nunito"/>
                <a:sym typeface="Nunito"/>
              </a:rPr>
              <a:t>o</a:t>
            </a:r>
            <a:r>
              <a:rPr lang="en" sz="1200">
                <a:solidFill>
                  <a:srgbClr val="3A3A3A"/>
                </a:solidFill>
                <a:highlight>
                  <a:srgbClr val="FFFFFF"/>
                </a:highlight>
                <a:latin typeface="Nunito"/>
                <a:ea typeface="Nunito"/>
                <a:cs typeface="Nunito"/>
                <a:sym typeface="Nunito"/>
              </a:rPr>
              <a:t>usewife Vasundara.</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Demographics – Age, Gender, and Family:  Age = 35</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Gender :Female</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Family: Working husband with 6 year old girl and 10 year old boy-school going.</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17" name="Google Shape;717;p39"/>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Study(2)</a:t>
            </a:r>
            <a:endParaRPr b="1" i="0" sz="2300" u="none" cap="none" strike="noStrike">
              <a:solidFill>
                <a:srgbClr val="151616"/>
              </a:solidFill>
              <a:latin typeface="Nunito"/>
              <a:ea typeface="Nunito"/>
              <a:cs typeface="Nunito"/>
              <a:sym typeface="Nunito"/>
            </a:endParaRPr>
          </a:p>
        </p:txBody>
      </p:sp>
      <p:sp>
        <p:nvSpPr>
          <p:cNvPr id="718" name="Google Shape;718;p3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19" name="Google Shape;719;p3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20" name="Google Shape;720;p39"/>
          <p:cNvSpPr txBox="1"/>
          <p:nvPr/>
        </p:nvSpPr>
        <p:spPr>
          <a:xfrm>
            <a:off x="30750" y="778325"/>
            <a:ext cx="9113400" cy="683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Create two Stakeholder Persona with these details (Persona 1)</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Pain points :  She has  to  get up early to collect water.</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Sometimes water does not come and must go  somewhere  else  to  collect.</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In  view  of  water  scarcity  at  times  the  family  do  not  have  proper  bath.</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Drinking  water  is  also  limited.</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Vessels  have  to  be  wiped  clean  rather  than  washed  properly at  times.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Gains/ Needs  :Needs a predictable water supply.</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Per day need about 500 liters.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Water   should  come  with  enough  pressure  so  that  less   time  to  store  it  or  fill  up  the sump.</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I would  like to earn   it three   is  time  from  water  issues.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I  would  lie  to  have  some  indoor  plants.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
          <p:cNvSpPr txBox="1"/>
          <p:nvPr/>
        </p:nvSpPr>
        <p:spPr>
          <a:xfrm>
            <a:off x="-52125" y="1026425"/>
            <a:ext cx="9144000" cy="395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Nunito"/>
                <a:ea typeface="Nunito"/>
                <a:cs typeface="Nunito"/>
                <a:sym typeface="Nunito"/>
              </a:rPr>
              <a:t>Write down your feelings and thoughts after playing the game.</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1" sz="1400" u="none" cap="none" strike="noStrike">
              <a:solidFill>
                <a:schemeClr val="dk1"/>
              </a:solidFill>
              <a:latin typeface="Nunito"/>
              <a:ea typeface="Nunito"/>
              <a:cs typeface="Nunito"/>
              <a:sym typeface="Nunito"/>
            </a:endParaRPr>
          </a:p>
          <a:p>
            <a:pPr indent="0" lvl="0" marL="317500" marR="254000" rtl="0" algn="just">
              <a:lnSpc>
                <a:spcPct val="180000"/>
              </a:lnSpc>
              <a:spcBef>
                <a:spcPts val="600"/>
              </a:spcBef>
              <a:spcAft>
                <a:spcPts val="0"/>
              </a:spcAft>
              <a:buClr>
                <a:srgbClr val="000000"/>
              </a:buClr>
              <a:buSzPts val="1300"/>
              <a:buFont typeface="Arial"/>
              <a:buNone/>
            </a:pPr>
            <a:r>
              <a:rPr b="1" lang="en" sz="1300">
                <a:solidFill>
                  <a:srgbClr val="151616"/>
                </a:solidFill>
                <a:highlight>
                  <a:srgbClr val="FFFFFF"/>
                </a:highlight>
                <a:latin typeface="Nunito"/>
                <a:ea typeface="Nunito"/>
                <a:cs typeface="Nunito"/>
                <a:sym typeface="Nunito"/>
              </a:rPr>
              <a:t>I had enjoyed a lot after knowing their names. And a felt calm and  be very happy.Also it improves our communication skill.How each individual contributes understanding the principal of communication.Developing   the </a:t>
            </a:r>
            <a:r>
              <a:rPr b="1" lang="en" sz="1300">
                <a:solidFill>
                  <a:srgbClr val="151616"/>
                </a:solidFill>
                <a:highlight>
                  <a:srgbClr val="FFFFFF"/>
                </a:highlight>
                <a:latin typeface="Nunito"/>
                <a:ea typeface="Nunito"/>
                <a:cs typeface="Nunito"/>
                <a:sym typeface="Nunito"/>
              </a:rPr>
              <a:t>trust  ,respect   and   supportive   behaviour   towards  each other. Developing  the  confidence  in  individual  self  expression , feeling  comfortable  being  the part  of the group. Focus ,listening and working as a part of the group being aware of group dynamics.</a:t>
            </a:r>
            <a:endParaRPr b="1" i="0" sz="1400" u="none" cap="none" strike="noStrike">
              <a:solidFill>
                <a:srgbClr val="151616"/>
              </a:solidFill>
              <a:latin typeface="Nunito"/>
              <a:ea typeface="Nunito"/>
              <a:cs typeface="Nunito"/>
              <a:sym typeface="Nunito"/>
            </a:endParaRPr>
          </a:p>
        </p:txBody>
      </p:sp>
      <p:sp>
        <p:nvSpPr>
          <p:cNvPr id="411" name="Google Shape;411;p5"/>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Introduction - Rhythm Name Game</a:t>
            </a:r>
            <a:endParaRPr b="1" i="0" sz="2300" u="none" cap="none" strike="noStrike">
              <a:solidFill>
                <a:srgbClr val="151616"/>
              </a:solidFill>
              <a:latin typeface="Nunito"/>
              <a:ea typeface="Nunito"/>
              <a:cs typeface="Nunito"/>
              <a:sym typeface="Nunito"/>
            </a:endParaRPr>
          </a:p>
        </p:txBody>
      </p:sp>
      <p:pic>
        <p:nvPicPr>
          <p:cNvPr id="412" name="Google Shape;412;p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13" name="Google Shape;413;p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26" name="Google Shape;726;p40"/>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Study(3)</a:t>
            </a:r>
            <a:endParaRPr b="1" i="0" sz="2300" u="none" cap="none" strike="noStrike">
              <a:solidFill>
                <a:srgbClr val="151616"/>
              </a:solidFill>
              <a:latin typeface="Nunito"/>
              <a:ea typeface="Nunito"/>
              <a:cs typeface="Nunito"/>
              <a:sym typeface="Nunito"/>
            </a:endParaRPr>
          </a:p>
        </p:txBody>
      </p:sp>
      <p:sp>
        <p:nvSpPr>
          <p:cNvPr id="727" name="Google Shape;727;p4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28" name="Google Shape;728;p4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29" name="Google Shape;729;p40"/>
          <p:cNvSpPr txBox="1"/>
          <p:nvPr/>
        </p:nvSpPr>
        <p:spPr>
          <a:xfrm>
            <a:off x="15300" y="730800"/>
            <a:ext cx="9113400" cy="591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Create two Stakeholder Persona with these details (Persona 1)</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Traits: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Can  use  of  smartphones.</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Can  teach  the  school  childrens.</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lang="en" sz="1200">
                <a:solidFill>
                  <a:srgbClr val="3A3A3A"/>
                </a:solidFill>
                <a:highlight>
                  <a:srgbClr val="FFFFFF"/>
                </a:highlight>
                <a:latin typeface="Nunito"/>
                <a:ea typeface="Nunito"/>
                <a:cs typeface="Nunito"/>
                <a:sym typeface="Nunito"/>
              </a:rPr>
              <a:t>Skills:</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Know use  of  internet.</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Is  a  talented  gardener.</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35" name="Google Shape;735;p41"/>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Study(4)</a:t>
            </a:r>
            <a:endParaRPr b="1" i="0" sz="2300" u="none" cap="none" strike="noStrike">
              <a:solidFill>
                <a:srgbClr val="151616"/>
              </a:solidFill>
              <a:latin typeface="Nunito"/>
              <a:ea typeface="Nunito"/>
              <a:cs typeface="Nunito"/>
              <a:sym typeface="Nunito"/>
            </a:endParaRPr>
          </a:p>
        </p:txBody>
      </p:sp>
      <p:sp>
        <p:nvSpPr>
          <p:cNvPr id="736" name="Google Shape;736;p4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37" name="Google Shape;737;p4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38" name="Google Shape;738;p41"/>
          <p:cNvSpPr txBox="1"/>
          <p:nvPr/>
        </p:nvSpPr>
        <p:spPr>
          <a:xfrm>
            <a:off x="30750" y="778325"/>
            <a:ext cx="9113400" cy="554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Create two Stakeholder Persona with these details (Persona 2)</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Picture of Persona/ image:</a:t>
            </a:r>
            <a:br>
              <a:rPr b="1"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Name –  Real or Fictitious: carefree </a:t>
            </a:r>
            <a:r>
              <a:rPr b="1" lang="en" sz="1200">
                <a:solidFill>
                  <a:srgbClr val="3A3A3A"/>
                </a:solidFill>
                <a:highlight>
                  <a:srgbClr val="FFFFFF"/>
                </a:highlight>
                <a:latin typeface="Nunito"/>
                <a:ea typeface="Nunito"/>
                <a:cs typeface="Nunito"/>
                <a:sym typeface="Nunito"/>
              </a:rPr>
              <a:t>R</a:t>
            </a:r>
            <a:r>
              <a:rPr b="1" i="0" lang="en" sz="1200" u="none" cap="none" strike="noStrike">
                <a:solidFill>
                  <a:srgbClr val="3A3A3A"/>
                </a:solidFill>
                <a:highlight>
                  <a:srgbClr val="FFFFFF"/>
                </a:highlight>
                <a:latin typeface="Nunito"/>
                <a:ea typeface="Nunito"/>
                <a:cs typeface="Nunito"/>
                <a:sym typeface="Nunito"/>
              </a:rPr>
              <a:t>a</a:t>
            </a:r>
            <a:r>
              <a:rPr b="1" lang="en" sz="1200">
                <a:solidFill>
                  <a:srgbClr val="3A3A3A"/>
                </a:solidFill>
                <a:highlight>
                  <a:srgbClr val="FFFFFF"/>
                </a:highlight>
                <a:latin typeface="Nunito"/>
                <a:ea typeface="Nunito"/>
                <a:cs typeface="Nunito"/>
                <a:sym typeface="Nunito"/>
              </a:rPr>
              <a:t>mu.</a:t>
            </a:r>
            <a:br>
              <a:rPr b="1"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Demographics – Age, Gender, and Family:Age :45</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Gender:Male</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Family:Is married with  12 year and  7  year  girl  going  school. His  mother  stays  with  him,who  needs  care.</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44" name="Google Shape;744;p42"/>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Study(5)</a:t>
            </a:r>
            <a:endParaRPr b="1" i="0" sz="2300" u="none" cap="none" strike="noStrike">
              <a:solidFill>
                <a:srgbClr val="151616"/>
              </a:solidFill>
              <a:latin typeface="Nunito"/>
              <a:ea typeface="Nunito"/>
              <a:cs typeface="Nunito"/>
              <a:sym typeface="Nunito"/>
            </a:endParaRPr>
          </a:p>
        </p:txBody>
      </p:sp>
      <p:sp>
        <p:nvSpPr>
          <p:cNvPr id="745" name="Google Shape;745;p4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46" name="Google Shape;746;p4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47" name="Google Shape;747;p42"/>
          <p:cNvSpPr txBox="1"/>
          <p:nvPr/>
        </p:nvSpPr>
        <p:spPr>
          <a:xfrm>
            <a:off x="15300" y="730800"/>
            <a:ext cx="9113400" cy="609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Create two Stakeholder Persona with these details (Persona 2)</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rgbClr val="3A3A3A"/>
              </a:solidFill>
              <a:highlight>
                <a:schemeClr val="lt1"/>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Pain points:</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K</a:t>
            </a:r>
            <a:r>
              <a:rPr b="1" lang="en" sz="1200">
                <a:solidFill>
                  <a:srgbClr val="3A3A3A"/>
                </a:solidFill>
                <a:highlight>
                  <a:srgbClr val="FFFFFF"/>
                </a:highlight>
                <a:latin typeface="Nunito"/>
                <a:ea typeface="Nunito"/>
                <a:cs typeface="Nunito"/>
                <a:sym typeface="Nunito"/>
              </a:rPr>
              <a:t>nows  the  problem  and  feels helpless  as  there  is  a  resource  </a:t>
            </a:r>
            <a:r>
              <a:rPr b="1" lang="en" sz="1200">
                <a:solidFill>
                  <a:srgbClr val="3A3A3A"/>
                </a:solidFill>
                <a:highlight>
                  <a:srgbClr val="FFFFFF"/>
                </a:highlight>
                <a:latin typeface="Nunito"/>
                <a:ea typeface="Nunito"/>
                <a:cs typeface="Nunito"/>
                <a:sym typeface="Nunito"/>
              </a:rPr>
              <a:t>crunch</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Does  not  have  a  trained  work  men and  at  times  no  one  is  present.</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His  superior  is  not  very  sympathetic.</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Gains/ Needs:</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I  am  tired  of  water  complaints  and  would like  to  have  the  peaceful  days.</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If  only  I  had  resources , then  in  few  weeks  I can  resolve  the  issue.</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Wish  I  had  the  courage  to  speak  to my  superior and  get  resource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1" i="0" lang="en" sz="1200" u="none" cap="none" strike="noStrike">
                <a:solidFill>
                  <a:srgbClr val="3A3A3A"/>
                </a:solidFill>
                <a:highlight>
                  <a:srgbClr val="FFFFFF"/>
                </a:highlight>
                <a:latin typeface="Nunito"/>
                <a:ea typeface="Nunito"/>
                <a:cs typeface="Nunito"/>
                <a:sym typeface="Nunito"/>
              </a:rPr>
            </a:b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53" name="Google Shape;753;p43"/>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Exercise : Case Study(6)</a:t>
            </a:r>
            <a:endParaRPr b="1" i="0" sz="2300" u="none" cap="none" strike="noStrike">
              <a:solidFill>
                <a:srgbClr val="151616"/>
              </a:solidFill>
              <a:latin typeface="Nunito"/>
              <a:ea typeface="Nunito"/>
              <a:cs typeface="Nunito"/>
              <a:sym typeface="Nunito"/>
            </a:endParaRPr>
          </a:p>
        </p:txBody>
      </p:sp>
      <p:sp>
        <p:nvSpPr>
          <p:cNvPr id="754" name="Google Shape;754;p4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55" name="Google Shape;755;p4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56" name="Google Shape;756;p43"/>
          <p:cNvSpPr txBox="1"/>
          <p:nvPr/>
        </p:nvSpPr>
        <p:spPr>
          <a:xfrm>
            <a:off x="30750" y="778325"/>
            <a:ext cx="91134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Create two Stakeholder Persona with these details (Persona 2</a:t>
            </a:r>
            <a:r>
              <a:rPr b="1" i="0" lang="en" sz="1200" u="none" cap="none" strike="noStrike">
                <a:solidFill>
                  <a:srgbClr val="3A3A3A"/>
                </a:solidFill>
                <a:highlight>
                  <a:srgbClr val="FFFFFF"/>
                </a:highlight>
                <a:latin typeface="Nunito"/>
                <a:ea typeface="Nunito"/>
                <a:cs typeface="Nunito"/>
                <a:sym typeface="Nunito"/>
              </a:rPr>
              <a:t>)</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Traits:</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Knows  how  to  execute  the  water  pumping  systems.</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Is  computer  savvy.</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1" lang="en" sz="1200">
                <a:solidFill>
                  <a:srgbClr val="3A3A3A"/>
                </a:solidFill>
                <a:highlight>
                  <a:srgbClr val="FFFFFF"/>
                </a:highlight>
                <a:latin typeface="Nunito"/>
                <a:ea typeface="Nunito"/>
                <a:cs typeface="Nunito"/>
                <a:sym typeface="Nunito"/>
              </a:rPr>
              <a:t>Skills:</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When  pushed  is  active.</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lang="en" sz="1200">
                <a:solidFill>
                  <a:srgbClr val="3A3A3A"/>
                </a:solidFill>
                <a:highlight>
                  <a:srgbClr val="FFFFFF"/>
                </a:highlight>
                <a:latin typeface="Nunito"/>
                <a:ea typeface="Nunito"/>
                <a:cs typeface="Nunito"/>
                <a:sym typeface="Nunito"/>
              </a:rPr>
              <a:t>Is  an  amateur  singer.</a:t>
            </a:r>
            <a:endParaRPr b="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62" name="Google Shape;762;p44"/>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3 - </a:t>
            </a:r>
            <a:r>
              <a:rPr b="1" i="0" lang="en" sz="2300" u="none" cap="none" strike="noStrike">
                <a:solidFill>
                  <a:srgbClr val="3A3A3A"/>
                </a:solidFill>
                <a:latin typeface="Nunito"/>
                <a:ea typeface="Nunito"/>
                <a:cs typeface="Nunito"/>
                <a:sym typeface="Nunito"/>
              </a:rPr>
              <a:t>Defining the Problem or Opportunity Statement</a:t>
            </a:r>
            <a:endParaRPr b="1" i="0" sz="2300" u="none" cap="none" strike="noStrike">
              <a:solidFill>
                <a:srgbClr val="000000"/>
              </a:solidFill>
              <a:latin typeface="Nunito"/>
              <a:ea typeface="Nunito"/>
              <a:cs typeface="Nunito"/>
              <a:sym typeface="Nunito"/>
            </a:endParaRPr>
          </a:p>
        </p:txBody>
      </p:sp>
      <p:sp>
        <p:nvSpPr>
          <p:cNvPr id="763" name="Google Shape;763;p4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64" name="Google Shape;764;p4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65" name="Google Shape;765;p44"/>
          <p:cNvSpPr txBox="1"/>
          <p:nvPr/>
        </p:nvSpPr>
        <p:spPr>
          <a:xfrm>
            <a:off x="30750" y="778325"/>
            <a:ext cx="9113400" cy="4317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1" lang="en" sz="1500" u="none" cap="none" strike="noStrike">
                <a:solidFill>
                  <a:srgbClr val="3A3A3A"/>
                </a:solidFill>
                <a:highlight>
                  <a:srgbClr val="FFFFFF"/>
                </a:highlight>
                <a:latin typeface="Nunito"/>
                <a:ea typeface="Nunito"/>
                <a:cs typeface="Nunito"/>
                <a:sym typeface="Nunito"/>
              </a:rPr>
              <a:t>Write answers for mentioned questions for better Insights.</a:t>
            </a:r>
            <a:endParaRPr b="1" i="1" sz="1500" u="none" cap="none" strike="noStrike">
              <a:solidFill>
                <a:srgbClr val="3A3A3A"/>
              </a:solidFill>
              <a:highlight>
                <a:srgbClr val="FFFFFF"/>
              </a:highlight>
              <a:latin typeface="Nunito"/>
              <a:ea typeface="Nunito"/>
              <a:cs typeface="Nunito"/>
              <a:sym typeface="Nunito"/>
            </a:endParaRPr>
          </a:p>
          <a:p>
            <a:pPr indent="-323850" lvl="0" marL="457200" marR="0" rtl="0" algn="l">
              <a:lnSpc>
                <a:spcPct val="115000"/>
              </a:lnSpc>
              <a:spcBef>
                <a:spcPts val="3000"/>
              </a:spcBef>
              <a:spcAft>
                <a:spcPts val="0"/>
              </a:spcAft>
              <a:buClr>
                <a:srgbClr val="3A3A3A"/>
              </a:buClr>
              <a:buSzPts val="1500"/>
              <a:buFont typeface="Arial"/>
              <a:buChar char="-"/>
            </a:pPr>
            <a:r>
              <a:rPr b="1" i="0" lang="en" sz="1200" u="none" cap="none" strike="noStrike">
                <a:solidFill>
                  <a:srgbClr val="3A3A3A"/>
                </a:solidFill>
                <a:highlight>
                  <a:srgbClr val="FFFFFF"/>
                </a:highlight>
                <a:latin typeface="Nunito"/>
                <a:ea typeface="Nunito"/>
                <a:cs typeface="Nunito"/>
                <a:sym typeface="Nunito"/>
              </a:rPr>
              <a:t>What was the original mission statement? </a:t>
            </a:r>
            <a:r>
              <a:rPr b="1" lang="en" sz="1200">
                <a:solidFill>
                  <a:srgbClr val="3A3A3A"/>
                </a:solidFill>
                <a:highlight>
                  <a:srgbClr val="FFFFFF"/>
                </a:highlight>
                <a:latin typeface="Nunito"/>
                <a:ea typeface="Nunito"/>
                <a:cs typeface="Nunito"/>
                <a:sym typeface="Nunito"/>
              </a:rPr>
              <a:t> </a:t>
            </a:r>
            <a:endParaRPr b="1" sz="1200">
              <a:solidFill>
                <a:srgbClr val="3A3A3A"/>
              </a:solidFill>
              <a:highlight>
                <a:srgbClr val="FFFFFF"/>
              </a:highlight>
              <a:latin typeface="Nunito"/>
              <a:ea typeface="Nunito"/>
              <a:cs typeface="Nunito"/>
              <a:sym typeface="Nunito"/>
            </a:endParaRPr>
          </a:p>
          <a:p>
            <a:pPr indent="-323850" lvl="0" marL="457200" marR="0" rtl="0" algn="l">
              <a:lnSpc>
                <a:spcPct val="115000"/>
              </a:lnSpc>
              <a:spcBef>
                <a:spcPts val="3000"/>
              </a:spcBef>
              <a:spcAft>
                <a:spcPts val="0"/>
              </a:spcAft>
              <a:buClr>
                <a:srgbClr val="3A3A3A"/>
              </a:buClr>
              <a:buSzPts val="1500"/>
              <a:buFont typeface="Arial"/>
              <a:buChar char="-"/>
            </a:pPr>
            <a:r>
              <a:rPr b="1" lang="en" sz="1200">
                <a:solidFill>
                  <a:srgbClr val="3A3A3A"/>
                </a:solidFill>
                <a:highlight>
                  <a:srgbClr val="FFFFFF"/>
                </a:highlight>
                <a:latin typeface="Nunito"/>
                <a:ea typeface="Nunito"/>
                <a:cs typeface="Nunito"/>
                <a:sym typeface="Nunito"/>
              </a:rPr>
              <a:t>Detailed images of  moon’s surface.</a:t>
            </a:r>
            <a:endParaRPr sz="1200">
              <a:solidFill>
                <a:srgbClr val="202124"/>
              </a:solidFill>
              <a:highlight>
                <a:srgbClr val="FFFFFF"/>
              </a:highlight>
            </a:endParaRPr>
          </a:p>
          <a:p>
            <a:pPr indent="-323850" lvl="0" marL="457200" marR="0" rtl="0" algn="l">
              <a:lnSpc>
                <a:spcPct val="115000"/>
              </a:lnSpc>
              <a:spcBef>
                <a:spcPts val="3000"/>
              </a:spcBef>
              <a:spcAft>
                <a:spcPts val="0"/>
              </a:spcAft>
              <a:buClr>
                <a:srgbClr val="3A3A3A"/>
              </a:buClr>
              <a:buSzPts val="1500"/>
              <a:buFont typeface="Arial"/>
              <a:buChar char="-"/>
            </a:pPr>
            <a:r>
              <a:rPr b="1" i="0" lang="en" sz="1200" u="none" cap="none" strike="noStrike">
                <a:solidFill>
                  <a:srgbClr val="3A3A3A"/>
                </a:solidFill>
                <a:highlight>
                  <a:srgbClr val="FFFFFF"/>
                </a:highlight>
                <a:latin typeface="Nunito"/>
                <a:ea typeface="Nunito"/>
                <a:cs typeface="Nunito"/>
                <a:sym typeface="Nunito"/>
              </a:rPr>
              <a:t>What was the new statement?</a:t>
            </a:r>
            <a:endParaRPr b="1" i="0" sz="1200" u="none" cap="none" strike="noStrike">
              <a:solidFill>
                <a:srgbClr val="3A3A3A"/>
              </a:solidFill>
              <a:highlight>
                <a:srgbClr val="FFFFFF"/>
              </a:highlight>
              <a:latin typeface="Nunito"/>
              <a:ea typeface="Nunito"/>
              <a:cs typeface="Nunito"/>
              <a:sym typeface="Nunito"/>
            </a:endParaRPr>
          </a:p>
          <a:p>
            <a:pPr indent="-323850" lvl="0" marL="457200" marR="0" rtl="0" algn="l">
              <a:lnSpc>
                <a:spcPct val="115000"/>
              </a:lnSpc>
              <a:spcBef>
                <a:spcPts val="3000"/>
              </a:spcBef>
              <a:spcAft>
                <a:spcPts val="0"/>
              </a:spcAft>
              <a:buClr>
                <a:srgbClr val="3A3A3A"/>
              </a:buClr>
              <a:buSzPts val="1500"/>
              <a:buFont typeface="Arial"/>
              <a:buChar char="-"/>
            </a:pPr>
            <a:r>
              <a:rPr b="1" i="0" lang="en" sz="1200" u="none" cap="none" strike="noStrike">
                <a:solidFill>
                  <a:srgbClr val="3A3A3A"/>
                </a:solidFill>
                <a:highlight>
                  <a:srgbClr val="FFFFFF"/>
                </a:highlight>
                <a:latin typeface="Nunito"/>
                <a:ea typeface="Nunito"/>
                <a:cs typeface="Nunito"/>
                <a:sym typeface="Nunito"/>
              </a:rPr>
              <a:t> earthrise.</a:t>
            </a:r>
            <a:endParaRPr sz="1200">
              <a:solidFill>
                <a:srgbClr val="202124"/>
              </a:solidFill>
              <a:highlight>
                <a:srgbClr val="FFFFFF"/>
              </a:highlight>
            </a:endParaRPr>
          </a:p>
          <a:p>
            <a:pPr indent="-323850" lvl="0" marL="457200" marR="0" rtl="0" algn="l">
              <a:lnSpc>
                <a:spcPct val="115000"/>
              </a:lnSpc>
              <a:spcBef>
                <a:spcPts val="3000"/>
              </a:spcBef>
              <a:spcAft>
                <a:spcPts val="0"/>
              </a:spcAft>
              <a:buClr>
                <a:srgbClr val="3A3A3A"/>
              </a:buClr>
              <a:buSzPts val="1500"/>
              <a:buFont typeface="Arial"/>
              <a:buChar char="-"/>
            </a:pPr>
            <a:r>
              <a:rPr b="1" i="0" lang="en" sz="1200" u="none" cap="none" strike="noStrike">
                <a:solidFill>
                  <a:srgbClr val="3A3A3A"/>
                </a:solidFill>
                <a:highlight>
                  <a:srgbClr val="FFFFFF"/>
                </a:highlight>
                <a:latin typeface="Nunito"/>
                <a:ea typeface="Nunito"/>
                <a:cs typeface="Nunito"/>
                <a:sym typeface="Nunito"/>
              </a:rPr>
              <a:t>Why did it change?</a:t>
            </a:r>
            <a:endParaRPr b="1" i="0" sz="1200" u="none" cap="none" strike="noStrike">
              <a:solidFill>
                <a:srgbClr val="3A3A3A"/>
              </a:solidFill>
              <a:highlight>
                <a:srgbClr val="FFFFFF"/>
              </a:highlight>
              <a:latin typeface="Nunito"/>
              <a:ea typeface="Nunito"/>
              <a:cs typeface="Nunito"/>
              <a:sym typeface="Nunito"/>
            </a:endParaRPr>
          </a:p>
          <a:p>
            <a:pPr indent="-323850" lvl="0" marL="457200" marR="0" rtl="0" algn="l">
              <a:lnSpc>
                <a:spcPct val="115000"/>
              </a:lnSpc>
              <a:spcBef>
                <a:spcPts val="3000"/>
              </a:spcBef>
              <a:spcAft>
                <a:spcPts val="0"/>
              </a:spcAft>
              <a:buClr>
                <a:srgbClr val="3A3A3A"/>
              </a:buClr>
              <a:buSzPts val="1500"/>
              <a:buFont typeface="Arial"/>
              <a:buChar char="-"/>
            </a:pPr>
            <a:r>
              <a:rPr lang="en" sz="1200">
                <a:solidFill>
                  <a:srgbClr val="202124"/>
                </a:solidFill>
                <a:highlight>
                  <a:srgbClr val="FFFFFF"/>
                </a:highlight>
              </a:rPr>
              <a:t>Reframing the statement  helps  us  to get a clear idea.</a:t>
            </a:r>
            <a:endParaRPr b="1"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71" name="Google Shape;771;p45"/>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300" u="none" cap="none" strike="noStrike">
                <a:solidFill>
                  <a:schemeClr val="dk1"/>
                </a:solidFill>
                <a:latin typeface="Nunito"/>
                <a:ea typeface="Nunito"/>
                <a:cs typeface="Nunito"/>
                <a:sym typeface="Nunito"/>
              </a:rPr>
              <a:t>                  4.0 – Lesson 4 : POV Statement – The What</a:t>
            </a:r>
            <a:endParaRPr b="1" i="0" sz="2300" u="none" cap="none" strike="noStrike">
              <a:solidFill>
                <a:srgbClr val="000000"/>
              </a:solidFill>
              <a:latin typeface="Nunito"/>
              <a:ea typeface="Nunito"/>
              <a:cs typeface="Nunito"/>
              <a:sym typeface="Nunito"/>
            </a:endParaRPr>
          </a:p>
        </p:txBody>
      </p:sp>
      <p:sp>
        <p:nvSpPr>
          <p:cNvPr id="772" name="Google Shape;772;p4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73" name="Google Shape;773;p4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74" name="Google Shape;774;p45"/>
          <p:cNvSpPr txBox="1"/>
          <p:nvPr/>
        </p:nvSpPr>
        <p:spPr>
          <a:xfrm>
            <a:off x="30750" y="778325"/>
            <a:ext cx="9113400" cy="7139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1" lang="en" sz="1500" u="none" cap="none" strike="noStrike">
                <a:solidFill>
                  <a:srgbClr val="3A3A3A"/>
                </a:solidFill>
                <a:highlight>
                  <a:srgbClr val="FFFFFF"/>
                </a:highlight>
                <a:latin typeface="Nunito"/>
                <a:ea typeface="Nunito"/>
                <a:cs typeface="Nunito"/>
                <a:sym typeface="Nunito"/>
              </a:rPr>
              <a:t>Write answers for mentioned questions for better Insights.</a:t>
            </a:r>
            <a:endParaRPr b="1" i="1" sz="15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b="1" i="1" sz="15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The POV  is  a  framework  that  allows  you   to  ideate  and  solve  your  problem  in  a  goal-oriented  manner. It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Involves  </a:t>
            </a:r>
            <a:r>
              <a:rPr lang="en" sz="1350">
                <a:solidFill>
                  <a:srgbClr val="3A3A3A"/>
                </a:solidFill>
                <a:highlight>
                  <a:srgbClr val="FFFFFF"/>
                </a:highlight>
              </a:rPr>
              <a:t>reframing  a  social  challenge  into  a meaningful  and  actionable  problem  statement.</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It  consists  of  uses ,deep ,insights.</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Users : who  are  the  primary  and  secondary  users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Deep : It  involves  the both  pain points  and  goals.</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Insights :What we  have  learnt  from  that.</a:t>
            </a:r>
            <a:endParaRPr sz="1350">
              <a:solidFill>
                <a:srgbClr val="3A3A3A"/>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b="1" i="1" sz="15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chemeClr val="dk1"/>
              </a:buClr>
              <a:buSzPts val="1100"/>
              <a:buFont typeface="Arial"/>
              <a:buNone/>
            </a:pPr>
            <a:r>
              <a:rPr lang="en" sz="1350">
                <a:solidFill>
                  <a:srgbClr val="3A3A3A"/>
                </a:solidFill>
                <a:highlight>
                  <a:srgbClr val="FFFFFF"/>
                </a:highlight>
              </a:rPr>
              <a:t> </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3000"/>
              </a:spcBef>
              <a:spcAft>
                <a:spcPts val="0"/>
              </a:spcAft>
              <a:buClr>
                <a:srgbClr val="000000"/>
              </a:buClr>
              <a:buSzPts val="12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3000"/>
              </a:spcBef>
              <a:spcAft>
                <a:spcPts val="0"/>
              </a:spcAft>
              <a:buClr>
                <a:srgbClr val="000000"/>
              </a:buClr>
              <a:buSzPts val="12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3000"/>
              </a:spcBef>
              <a:spcAft>
                <a:spcPts val="0"/>
              </a:spcAft>
              <a:buClr>
                <a:srgbClr val="000000"/>
              </a:buClr>
              <a:buSzPts val="12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3000"/>
              </a:spcBef>
              <a:spcAft>
                <a:spcPts val="3000"/>
              </a:spcAft>
              <a:buClr>
                <a:srgbClr val="000000"/>
              </a:buClr>
              <a:buSzPts val="1200"/>
              <a:buFont typeface="Arial"/>
              <a:buNone/>
            </a:pPr>
            <a:br>
              <a:rPr b="1" i="1" lang="en" sz="1200" u="none" cap="none" strike="noStrike">
                <a:solidFill>
                  <a:srgbClr val="3A3A3A"/>
                </a:solidFill>
                <a:highlight>
                  <a:srgbClr val="FFFFFF"/>
                </a:highlight>
                <a:latin typeface="Nunito"/>
                <a:ea typeface="Nunito"/>
                <a:cs typeface="Nunito"/>
                <a:sym typeface="Nunito"/>
              </a:rPr>
            </a:br>
            <a:endParaRPr b="1"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4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80" name="Google Shape;780;p46"/>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4.1 – Exercise : Problem Statement</a:t>
            </a:r>
            <a:endParaRPr b="1" i="0" sz="2300" u="none" cap="none" strike="noStrike">
              <a:solidFill>
                <a:srgbClr val="3A3A3A"/>
              </a:solidFill>
              <a:latin typeface="Nunito"/>
              <a:ea typeface="Nunito"/>
              <a:cs typeface="Nunito"/>
              <a:sym typeface="Nunito"/>
            </a:endParaRPr>
          </a:p>
        </p:txBody>
      </p:sp>
      <p:sp>
        <p:nvSpPr>
          <p:cNvPr id="781" name="Google Shape;781;p4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82" name="Google Shape;782;p4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83" name="Google Shape;783;p46"/>
          <p:cNvSpPr txBox="1"/>
          <p:nvPr/>
        </p:nvSpPr>
        <p:spPr>
          <a:xfrm>
            <a:off x="30750" y="778325"/>
            <a:ext cx="9113400" cy="6082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reframed POV statement based on questions given given in 4.1 exercise:</a:t>
            </a:r>
            <a:br>
              <a:rPr b="1" i="1" lang="en" sz="1200" u="none" cap="none" strike="noStrike">
                <a:solidFill>
                  <a:srgbClr val="3A3A3A"/>
                </a:solidFill>
                <a:highlight>
                  <a:srgbClr val="FFFFFF"/>
                </a:highlight>
                <a:latin typeface="Arial"/>
                <a:ea typeface="Arial"/>
                <a:cs typeface="Arial"/>
                <a:sym typeface="Arial"/>
              </a:rPr>
            </a:br>
            <a:br>
              <a:rPr b="1" i="1" lang="en" sz="1200" u="none" cap="none" strike="noStrike">
                <a:solidFill>
                  <a:srgbClr val="3A3A3A"/>
                </a:solidFill>
                <a:highlight>
                  <a:srgbClr val="FFFFFF"/>
                </a:highlight>
                <a:latin typeface="Arial"/>
                <a:ea typeface="Arial"/>
                <a:cs typeface="Arial"/>
                <a:sym typeface="Arial"/>
              </a:rPr>
            </a:br>
            <a:r>
              <a:rPr b="0" i="0" lang="en" sz="1200" u="none" cap="none" strike="noStrike">
                <a:solidFill>
                  <a:srgbClr val="3A3A3A"/>
                </a:solidFill>
                <a:highlight>
                  <a:srgbClr val="FFFFFF"/>
                </a:highlight>
                <a:latin typeface="Nunito"/>
                <a:ea typeface="Nunito"/>
                <a:cs typeface="Nunito"/>
                <a:sym typeface="Nunito"/>
              </a:rPr>
              <a:t>Who are the users ?</a:t>
            </a:r>
            <a:br>
              <a:rPr b="0" i="0" lang="en" sz="1200" u="none" cap="none" strike="noStrike">
                <a:solidFill>
                  <a:srgbClr val="3A3A3A"/>
                </a:solidFill>
                <a:highlight>
                  <a:srgbClr val="FFFFFF"/>
                </a:highlight>
                <a:latin typeface="Nunito"/>
                <a:ea typeface="Nunito"/>
                <a:cs typeface="Nunito"/>
                <a:sym typeface="Nunito"/>
              </a:rPr>
            </a:br>
            <a:r>
              <a:rPr lang="en" sz="1250">
                <a:solidFill>
                  <a:srgbClr val="3A3A3A"/>
                </a:solidFill>
                <a:highlight>
                  <a:srgbClr val="FFFFFF"/>
                </a:highlight>
              </a:rPr>
              <a:t>Students who are not able to go to school .</a:t>
            </a:r>
            <a:endParaRPr sz="1250">
              <a:solidFill>
                <a:srgbClr val="3A3A3A"/>
              </a:solidFill>
              <a:highlight>
                <a:srgbClr val="FFFFFF"/>
              </a:highlight>
            </a:endParaRPr>
          </a:p>
          <a:p>
            <a:pPr indent="0" lvl="0" marL="0" marR="0" rtl="0" algn="just">
              <a:lnSpc>
                <a:spcPct val="115000"/>
              </a:lnSpc>
              <a:spcBef>
                <a:spcPts val="0"/>
              </a:spcBef>
              <a:spcAft>
                <a:spcPts val="0"/>
              </a:spcAft>
              <a:buClr>
                <a:srgbClr val="000000"/>
              </a:buClr>
              <a:buSzPts val="1200"/>
              <a:buFont typeface="Arial"/>
              <a:buNone/>
            </a:pPr>
            <a:r>
              <a:rPr lang="en" sz="1250">
                <a:solidFill>
                  <a:srgbClr val="3A3A3A"/>
                </a:solidFill>
                <a:highlight>
                  <a:srgbClr val="FFFFFF"/>
                </a:highlight>
              </a:rPr>
              <a:t>Parents who are not able to send their children to school.</a:t>
            </a:r>
            <a:endParaRPr sz="1250">
              <a:solidFill>
                <a:srgbClr val="3A3A3A"/>
              </a:solidFill>
              <a:highlight>
                <a:srgbClr val="FFFFFF"/>
              </a:highlight>
            </a:endParaRPr>
          </a:p>
          <a:p>
            <a:pPr indent="0" lvl="0" marL="0" marR="0" rtl="0" algn="just">
              <a:lnSpc>
                <a:spcPct val="115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3A3A3A"/>
                </a:solidFill>
                <a:highlight>
                  <a:srgbClr val="FFFFFF"/>
                </a:highlight>
                <a:latin typeface="Nunito"/>
                <a:ea typeface="Nunito"/>
                <a:cs typeface="Nunito"/>
                <a:sym typeface="Nunito"/>
              </a:rPr>
              <a:t>Why do they play online games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Passing time,</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Entertainment,</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Challenge,</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fantasy/role playing,</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social interaction.</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b="0" i="0" lang="en" sz="1200" u="none" cap="none" strike="noStrike">
                <a:solidFill>
                  <a:srgbClr val="3A3A3A"/>
                </a:solidFill>
                <a:highlight>
                  <a:srgbClr val="FFFFFF"/>
                </a:highlight>
                <a:latin typeface="Nunito"/>
                <a:ea typeface="Nunito"/>
                <a:cs typeface="Nunito"/>
                <a:sym typeface="Nunito"/>
              </a:rPr>
              <a:t>How much time do they spend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As  they  spend  more  times in  playing  online  games.</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On  </a:t>
            </a:r>
            <a:r>
              <a:rPr lang="en" sz="1200">
                <a:solidFill>
                  <a:srgbClr val="3A3A3A"/>
                </a:solidFill>
                <a:highlight>
                  <a:srgbClr val="FFFFFF"/>
                </a:highlight>
                <a:latin typeface="Nunito"/>
                <a:ea typeface="Nunito"/>
                <a:cs typeface="Nunito"/>
                <a:sym typeface="Nunito"/>
              </a:rPr>
              <a:t>average</a:t>
            </a:r>
            <a:r>
              <a:rPr lang="en" sz="1200">
                <a:solidFill>
                  <a:srgbClr val="3A3A3A"/>
                </a:solidFill>
                <a:highlight>
                  <a:srgbClr val="FFFFFF"/>
                </a:highlight>
                <a:latin typeface="Nunito"/>
                <a:ea typeface="Nunito"/>
                <a:cs typeface="Nunito"/>
                <a:sym typeface="Nunito"/>
              </a:rPr>
              <a:t>  they  spend  time  on this  daily  leisure  activity.</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3000"/>
              </a:spcBef>
              <a:spcAft>
                <a:spcPts val="300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1"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89" name="Google Shape;789;p47"/>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4.1 – Exercise : Problem Statement(2)</a:t>
            </a:r>
            <a:endParaRPr b="1" i="0" sz="2300" u="none" cap="none" strike="noStrike">
              <a:solidFill>
                <a:srgbClr val="3A3A3A"/>
              </a:solidFill>
              <a:latin typeface="Nunito"/>
              <a:ea typeface="Nunito"/>
              <a:cs typeface="Nunito"/>
              <a:sym typeface="Nunito"/>
            </a:endParaRPr>
          </a:p>
        </p:txBody>
      </p:sp>
      <p:sp>
        <p:nvSpPr>
          <p:cNvPr id="790" name="Google Shape;790;p4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791" name="Google Shape;791;p4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792" name="Google Shape;792;p47"/>
          <p:cNvSpPr txBox="1"/>
          <p:nvPr/>
        </p:nvSpPr>
        <p:spPr>
          <a:xfrm>
            <a:off x="30750" y="778325"/>
            <a:ext cx="9113400" cy="5465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reframed POV statement based on questions given given in 4.1 exercise:</a:t>
            </a:r>
            <a:br>
              <a:rPr b="1" i="1" lang="en" sz="1200" u="none" cap="none" strike="noStrike">
                <a:solidFill>
                  <a:srgbClr val="3A3A3A"/>
                </a:solidFill>
                <a:highlight>
                  <a:srgbClr val="FFFFFF"/>
                </a:highlight>
                <a:latin typeface="Nunito"/>
                <a:ea typeface="Nunito"/>
                <a:cs typeface="Nunito"/>
                <a:sym typeface="Nunito"/>
              </a:rPr>
            </a:br>
            <a:br>
              <a:rPr b="1" i="1" lang="en" sz="1200" u="none" cap="none" strike="noStrike">
                <a:solidFill>
                  <a:srgbClr val="3A3A3A"/>
                </a:solidFill>
                <a:highlight>
                  <a:srgbClr val="FFFFFF"/>
                </a:highlight>
                <a:latin typeface="Arial"/>
                <a:ea typeface="Arial"/>
                <a:cs typeface="Arial"/>
                <a:sym typeface="Arial"/>
              </a:rPr>
            </a:br>
            <a:r>
              <a:rPr b="0" i="0" lang="en" sz="1200" u="none" cap="none" strike="noStrike">
                <a:solidFill>
                  <a:srgbClr val="3A3A3A"/>
                </a:solidFill>
                <a:highlight>
                  <a:srgbClr val="FFFFFF"/>
                </a:highlight>
                <a:latin typeface="Nunito"/>
                <a:ea typeface="Nunito"/>
                <a:cs typeface="Nunito"/>
                <a:sym typeface="Nunito"/>
              </a:rPr>
              <a:t>What is their need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202124"/>
                </a:solidFill>
                <a:highlight>
                  <a:srgbClr val="FFFFFF"/>
                </a:highlight>
              </a:rPr>
              <a:t>Online       games      are     important   to   understand      because   they   offer   a   huge   amount of   fun , teamwork ,  enjoyment, collaboration     and   imaginative   adventure   for   children.  Played   healthily  they   contribute    an essential   part of children's   development   and socialisation.</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Where do they play these games ? (mobile, tab, cellphone)</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3A3A3A"/>
                </a:solidFill>
                <a:highlight>
                  <a:srgbClr val="FFFFFF"/>
                </a:highlight>
                <a:latin typeface="Nunito"/>
                <a:ea typeface="Nunito"/>
                <a:cs typeface="Nunito"/>
                <a:sym typeface="Nunito"/>
              </a:rPr>
              <a:t>As  they  play  games  in  mobile or  tabs and  in  laptops.</a:t>
            </a: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r>
              <a:rPr b="0" i="0" lang="en" sz="1200" u="none" cap="none" strike="noStrike">
                <a:solidFill>
                  <a:srgbClr val="3A3A3A"/>
                </a:solidFill>
                <a:highlight>
                  <a:srgbClr val="FFFFFF"/>
                </a:highlight>
                <a:latin typeface="Nunito"/>
                <a:ea typeface="Nunito"/>
                <a:cs typeface="Nunito"/>
                <a:sym typeface="Nunito"/>
              </a:rPr>
              <a:t>What could be alternatives ?</a:t>
            </a:r>
            <a:endParaRPr b="0"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lang="en" sz="1200">
                <a:solidFill>
                  <a:srgbClr val="202124"/>
                </a:solidFill>
                <a:highlight>
                  <a:srgbClr val="FFFFFF"/>
                </a:highlight>
              </a:rPr>
              <a:t>    art, dance, or music lessons.</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Nature activities such as whitewater rafting or hiking.</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Martial arts.</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Learning to code.</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Internships at startups.</a:t>
            </a:r>
            <a:endParaRPr sz="1200">
              <a:solidFill>
                <a:srgbClr val="202124"/>
              </a:solidFill>
              <a:highlight>
                <a:srgbClr val="FFFFFF"/>
              </a:highlight>
            </a:endParaRPr>
          </a:p>
          <a:p>
            <a:pPr indent="-304800" lvl="0" marL="457200" rtl="0" algn="l">
              <a:lnSpc>
                <a:spcPct val="115000"/>
              </a:lnSpc>
              <a:spcBef>
                <a:spcPts val="0"/>
              </a:spcBef>
              <a:spcAft>
                <a:spcPts val="0"/>
              </a:spcAft>
              <a:buClr>
                <a:srgbClr val="202124"/>
              </a:buClr>
              <a:buSzPts val="1200"/>
              <a:buChar char="●"/>
            </a:pPr>
            <a:r>
              <a:rPr lang="en" sz="1200">
                <a:solidFill>
                  <a:srgbClr val="202124"/>
                </a:solidFill>
                <a:highlight>
                  <a:srgbClr val="FFFFFF"/>
                </a:highlight>
              </a:rPr>
              <a:t>Competitive Sports.</a:t>
            </a:r>
            <a:endParaRPr sz="1200">
              <a:solidFill>
                <a:srgbClr val="202124"/>
              </a:solidFill>
              <a:highlight>
                <a:srgbClr val="FFFFFF"/>
              </a:highlight>
            </a:endParaRPr>
          </a:p>
          <a:p>
            <a:pPr indent="0" lvl="0" marL="0" marR="0" rtl="0" algn="just">
              <a:lnSpc>
                <a:spcPct val="115000"/>
              </a:lnSpc>
              <a:spcBef>
                <a:spcPts val="30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3000"/>
              </a:spcBef>
              <a:spcAft>
                <a:spcPts val="3000"/>
              </a:spcAft>
              <a:buClr>
                <a:srgbClr val="000000"/>
              </a:buClr>
              <a:buSzPts val="1200"/>
              <a:buFont typeface="Arial"/>
              <a:buNone/>
            </a:pPr>
            <a:br>
              <a:rPr b="0" i="0" lang="en" sz="1200" u="none" cap="none" strike="noStrike">
                <a:solidFill>
                  <a:srgbClr val="3A3A3A"/>
                </a:solidFill>
                <a:highlight>
                  <a:srgbClr val="FFFFFF"/>
                </a:highlight>
                <a:latin typeface="Nunito"/>
                <a:ea typeface="Nunito"/>
                <a:cs typeface="Nunito"/>
                <a:sym typeface="Nunito"/>
              </a:rPr>
            </a:br>
            <a:br>
              <a:rPr b="0" i="0" lang="en" sz="1200" u="none" cap="none" strike="noStrike">
                <a:solidFill>
                  <a:srgbClr val="3A3A3A"/>
                </a:solidFill>
                <a:highlight>
                  <a:srgbClr val="FFFFFF"/>
                </a:highlight>
                <a:latin typeface="Nunito"/>
                <a:ea typeface="Nunito"/>
                <a:cs typeface="Nunito"/>
                <a:sym typeface="Nunito"/>
              </a:rPr>
            </a:br>
            <a:endParaRPr b="1"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798" name="Google Shape;798;p48"/>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4.2 – Lesson 4 : More Exercises</a:t>
            </a:r>
            <a:endParaRPr b="1" i="0" sz="2300" u="none" cap="none" strike="noStrike">
              <a:solidFill>
                <a:srgbClr val="3A3A3A"/>
              </a:solidFill>
              <a:latin typeface="Nunito"/>
              <a:ea typeface="Nunito"/>
              <a:cs typeface="Nunito"/>
              <a:sym typeface="Nunito"/>
            </a:endParaRPr>
          </a:p>
        </p:txBody>
      </p:sp>
      <p:sp>
        <p:nvSpPr>
          <p:cNvPr id="799" name="Google Shape;799;p4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800" name="Google Shape;800;p4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01" name="Google Shape;801;p48"/>
          <p:cNvSpPr txBox="1"/>
          <p:nvPr/>
        </p:nvSpPr>
        <p:spPr>
          <a:xfrm>
            <a:off x="30750" y="778325"/>
            <a:ext cx="9113400" cy="7896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 Create at-least two POV statements for given Scenarios-</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1)</a:t>
            </a:r>
            <a:r>
              <a:rPr lang="en" sz="1350">
                <a:solidFill>
                  <a:srgbClr val="3A3A3A"/>
                </a:solidFill>
                <a:highlight>
                  <a:srgbClr val="FFFFFF"/>
                </a:highlight>
              </a:rPr>
              <a:t>“To provide basic facilities to the “Anganwadi” school students such as power supply, an attractive classroom for better study environment”</a:t>
            </a:r>
            <a:endParaRPr sz="1350">
              <a:solidFill>
                <a:srgbClr val="3A3A3A"/>
              </a:solidFill>
              <a:highlight>
                <a:srgbClr val="FFFFFF"/>
              </a:highlight>
            </a:endParaRPr>
          </a:p>
          <a:p>
            <a:pPr indent="0" lvl="0" marL="0" marR="0" rtl="0" algn="just">
              <a:lnSpc>
                <a:spcPct val="115000"/>
              </a:lnSpc>
              <a:spcBef>
                <a:spcPts val="0"/>
              </a:spcBef>
              <a:spcAft>
                <a:spcPts val="0"/>
              </a:spcAft>
              <a:buClr>
                <a:srgbClr val="000000"/>
              </a:buClr>
              <a:buSzPts val="1200"/>
              <a:buFont typeface="Arial"/>
              <a:buNone/>
            </a:pPr>
            <a:r>
              <a:rPr lang="en" sz="1350">
                <a:solidFill>
                  <a:srgbClr val="3A3A3A"/>
                </a:solidFill>
                <a:highlight>
                  <a:srgbClr val="FFFFFF"/>
                </a:highlight>
              </a:rPr>
              <a:t>1)users:Students,parents</a:t>
            </a:r>
            <a:endParaRPr sz="1350">
              <a:solidFill>
                <a:srgbClr val="3A3A3A"/>
              </a:solidFill>
              <a:highlight>
                <a:srgbClr val="FFFFFF"/>
              </a:highlight>
            </a:endParaRPr>
          </a:p>
          <a:p>
            <a:pPr indent="0" lvl="0" marL="0" marR="0" rtl="0" algn="just">
              <a:lnSpc>
                <a:spcPct val="115000"/>
              </a:lnSpc>
              <a:spcBef>
                <a:spcPts val="0"/>
              </a:spcBef>
              <a:spcAft>
                <a:spcPts val="0"/>
              </a:spcAft>
              <a:buClr>
                <a:srgbClr val="000000"/>
              </a:buClr>
              <a:buSzPts val="1200"/>
              <a:buFont typeface="Arial"/>
              <a:buNone/>
            </a:pPr>
            <a:r>
              <a:rPr lang="en" sz="1350">
                <a:solidFill>
                  <a:srgbClr val="3A3A3A"/>
                </a:solidFill>
                <a:highlight>
                  <a:srgbClr val="FFFFFF"/>
                </a:highlight>
              </a:rPr>
              <a:t>2)need of users:</a:t>
            </a:r>
            <a:endParaRPr sz="1350">
              <a:solidFill>
                <a:srgbClr val="3A3A3A"/>
              </a:solidFill>
              <a:highlight>
                <a:srgbClr val="FFFFFF"/>
              </a:highlight>
            </a:endParaRPr>
          </a:p>
          <a:p>
            <a:pPr indent="-314325" lvl="0" marL="457200" marR="0" rtl="0" algn="just">
              <a:lnSpc>
                <a:spcPct val="115000"/>
              </a:lnSpc>
              <a:spcBef>
                <a:spcPts val="0"/>
              </a:spcBef>
              <a:spcAft>
                <a:spcPts val="0"/>
              </a:spcAft>
              <a:buClr>
                <a:srgbClr val="3A3A3A"/>
              </a:buClr>
              <a:buSzPts val="1350"/>
              <a:buChar char="●"/>
            </a:pPr>
            <a:r>
              <a:rPr lang="en" sz="1350">
                <a:solidFill>
                  <a:srgbClr val="3A3A3A"/>
                </a:solidFill>
                <a:highlight>
                  <a:srgbClr val="FFFFFF"/>
                </a:highlight>
              </a:rPr>
              <a:t>  To enjoy friendship </a:t>
            </a:r>
            <a:endParaRPr sz="1350">
              <a:solidFill>
                <a:srgbClr val="3A3A3A"/>
              </a:solidFill>
              <a:highlight>
                <a:srgbClr val="FFFFFF"/>
              </a:highlight>
            </a:endParaRPr>
          </a:p>
          <a:p>
            <a:pPr indent="-314325" lvl="0" marL="457200" marR="0" rtl="0" algn="just">
              <a:lnSpc>
                <a:spcPct val="115000"/>
              </a:lnSpc>
              <a:spcBef>
                <a:spcPts val="0"/>
              </a:spcBef>
              <a:spcAft>
                <a:spcPts val="0"/>
              </a:spcAft>
              <a:buClr>
                <a:srgbClr val="3A3A3A"/>
              </a:buClr>
              <a:buSzPts val="1350"/>
              <a:buChar char="●"/>
            </a:pPr>
            <a:r>
              <a:rPr lang="en" sz="1350">
                <a:solidFill>
                  <a:srgbClr val="3A3A3A"/>
                </a:solidFill>
                <a:highlight>
                  <a:srgbClr val="FFFFFF"/>
                </a:highlight>
              </a:rPr>
              <a:t>   Easy way to send their children to school</a:t>
            </a:r>
            <a:endParaRPr sz="1350">
              <a:solidFill>
                <a:srgbClr val="3A3A3A"/>
              </a:solidFill>
              <a:highlight>
                <a:srgbClr val="FFFFFF"/>
              </a:highlight>
            </a:endParaRPr>
          </a:p>
          <a:p>
            <a:pPr indent="0" lvl="0" marL="0" marR="0" rtl="0" algn="just">
              <a:lnSpc>
                <a:spcPct val="115000"/>
              </a:lnSpc>
              <a:spcBef>
                <a:spcPts val="0"/>
              </a:spcBef>
              <a:spcAft>
                <a:spcPts val="0"/>
              </a:spcAft>
              <a:buNone/>
            </a:pPr>
            <a:r>
              <a:rPr lang="en" sz="1350">
                <a:solidFill>
                  <a:srgbClr val="3A3A3A"/>
                </a:solidFill>
                <a:highlight>
                  <a:srgbClr val="FFFFFF"/>
                </a:highlight>
              </a:rPr>
              <a:t>3)Insights: </a:t>
            </a:r>
            <a:r>
              <a:rPr lang="en" sz="1300">
                <a:solidFill>
                  <a:srgbClr val="202124"/>
                </a:solidFill>
                <a:highlight>
                  <a:srgbClr val="FFFFFF"/>
                </a:highlight>
              </a:rPr>
              <a:t>Ventilation and Air Quality</a:t>
            </a:r>
            <a:endParaRPr sz="1300">
              <a:solidFill>
                <a:srgbClr val="202124"/>
              </a:solidFill>
              <a:highlight>
                <a:srgbClr val="FFFFFF"/>
              </a:highlight>
            </a:endParaRPr>
          </a:p>
          <a:p>
            <a:pPr indent="-311150" lvl="0" marL="457200" rtl="0" algn="l">
              <a:lnSpc>
                <a:spcPct val="115000"/>
              </a:lnSpc>
              <a:spcBef>
                <a:spcPts val="0"/>
              </a:spcBef>
              <a:spcAft>
                <a:spcPts val="0"/>
              </a:spcAft>
              <a:buClr>
                <a:srgbClr val="202124"/>
              </a:buClr>
              <a:buSzPts val="1300"/>
              <a:buChar char="●"/>
            </a:pPr>
            <a:r>
              <a:rPr lang="en" sz="1300">
                <a:solidFill>
                  <a:srgbClr val="202124"/>
                </a:solidFill>
                <a:highlight>
                  <a:srgbClr val="FFFFFF"/>
                </a:highlight>
              </a:rPr>
              <a:t>Lighting</a:t>
            </a:r>
            <a:endParaRPr sz="1300">
              <a:solidFill>
                <a:srgbClr val="202124"/>
              </a:solidFill>
              <a:highlight>
                <a:srgbClr val="FFFFFF"/>
              </a:highlight>
            </a:endParaRPr>
          </a:p>
          <a:p>
            <a:pPr indent="-311150" lvl="0" marL="457200" rtl="0" algn="l">
              <a:lnSpc>
                <a:spcPct val="115000"/>
              </a:lnSpc>
              <a:spcBef>
                <a:spcPts val="0"/>
              </a:spcBef>
              <a:spcAft>
                <a:spcPts val="0"/>
              </a:spcAft>
              <a:buClr>
                <a:srgbClr val="202124"/>
              </a:buClr>
              <a:buSzPts val="1300"/>
              <a:buChar char="●"/>
            </a:pPr>
            <a:r>
              <a:rPr lang="en" sz="1300">
                <a:solidFill>
                  <a:srgbClr val="202124"/>
                </a:solidFill>
                <a:highlight>
                  <a:srgbClr val="FFFFFF"/>
                </a:highlight>
              </a:rPr>
              <a:t>Temperature control</a:t>
            </a:r>
            <a:endParaRPr sz="1300">
              <a:solidFill>
                <a:srgbClr val="202124"/>
              </a:solidFill>
              <a:highlight>
                <a:srgbClr val="FFFFFF"/>
              </a:highlight>
            </a:endParaRPr>
          </a:p>
          <a:p>
            <a:pPr indent="-311150" lvl="0" marL="457200" rtl="0" algn="l">
              <a:lnSpc>
                <a:spcPct val="115000"/>
              </a:lnSpc>
              <a:spcBef>
                <a:spcPts val="0"/>
              </a:spcBef>
              <a:spcAft>
                <a:spcPts val="0"/>
              </a:spcAft>
              <a:buClr>
                <a:srgbClr val="202124"/>
              </a:buClr>
              <a:buSzPts val="1300"/>
              <a:buChar char="●"/>
            </a:pPr>
            <a:r>
              <a:rPr lang="en" sz="1300">
                <a:solidFill>
                  <a:srgbClr val="202124"/>
                </a:solidFill>
                <a:highlight>
                  <a:srgbClr val="FFFFFF"/>
                </a:highlight>
              </a:rPr>
              <a:t>Space and size of classrooms</a:t>
            </a:r>
            <a:endParaRPr sz="1300">
              <a:solidFill>
                <a:srgbClr val="202124"/>
              </a:solidFill>
              <a:highlight>
                <a:srgbClr val="FFFFFF"/>
              </a:highlight>
            </a:endParaRPr>
          </a:p>
          <a:p>
            <a:pPr indent="0" lvl="0" marL="0" rtl="0" algn="l">
              <a:lnSpc>
                <a:spcPct val="115000"/>
              </a:lnSpc>
              <a:spcBef>
                <a:spcPts val="300"/>
              </a:spcBef>
              <a:spcAft>
                <a:spcPts val="0"/>
              </a:spcAft>
              <a:buNone/>
            </a:pPr>
            <a:r>
              <a:rPr lang="en" sz="1300">
                <a:solidFill>
                  <a:srgbClr val="202124"/>
                </a:solidFill>
                <a:highlight>
                  <a:srgbClr val="FFFFFF"/>
                </a:highlight>
              </a:rPr>
              <a:t>2)</a:t>
            </a:r>
            <a:r>
              <a:rPr lang="en" sz="1350">
                <a:solidFill>
                  <a:srgbClr val="3A3A3A"/>
                </a:solidFill>
                <a:highlight>
                  <a:srgbClr val="FFFFFF"/>
                </a:highlight>
              </a:rPr>
              <a:t>“Designing a water storage system for a community”</a:t>
            </a:r>
            <a:endParaRPr sz="1350">
              <a:solidFill>
                <a:srgbClr val="3A3A3A"/>
              </a:solidFill>
              <a:highlight>
                <a:srgbClr val="FFFFFF"/>
              </a:highlight>
            </a:endParaRPr>
          </a:p>
          <a:p>
            <a:pPr indent="0" lvl="0" marL="0" rtl="0" algn="l">
              <a:lnSpc>
                <a:spcPct val="115000"/>
              </a:lnSpc>
              <a:spcBef>
                <a:spcPts val="300"/>
              </a:spcBef>
              <a:spcAft>
                <a:spcPts val="0"/>
              </a:spcAft>
              <a:buNone/>
            </a:pPr>
            <a:r>
              <a:rPr lang="en" sz="1350">
                <a:solidFill>
                  <a:srgbClr val="3A3A3A"/>
                </a:solidFill>
                <a:highlight>
                  <a:srgbClr val="FFFFFF"/>
                </a:highlight>
              </a:rPr>
              <a:t>1)users:municipal</a:t>
            </a:r>
            <a:endParaRPr sz="1350">
              <a:solidFill>
                <a:srgbClr val="3A3A3A"/>
              </a:solidFill>
              <a:highlight>
                <a:srgbClr val="FFFFFF"/>
              </a:highlight>
            </a:endParaRPr>
          </a:p>
          <a:p>
            <a:pPr indent="0" lvl="0" marL="0" marR="76200" rtl="0" algn="l">
              <a:lnSpc>
                <a:spcPct val="150000"/>
              </a:lnSpc>
              <a:spcBef>
                <a:spcPts val="300"/>
              </a:spcBef>
              <a:spcAft>
                <a:spcPts val="0"/>
              </a:spcAft>
              <a:buNone/>
            </a:pPr>
            <a:r>
              <a:rPr lang="en" sz="1200">
                <a:solidFill>
                  <a:srgbClr val="202124"/>
                </a:solidFill>
                <a:highlight>
                  <a:srgbClr val="FFFFFF"/>
                </a:highlight>
              </a:rPr>
              <a:t> 2)</a:t>
            </a:r>
            <a:r>
              <a:rPr lang="en" sz="1300">
                <a:solidFill>
                  <a:srgbClr val="202124"/>
                </a:solidFill>
                <a:highlight>
                  <a:srgbClr val="FFFFFF"/>
                </a:highlight>
              </a:rPr>
              <a:t>need of users:Storage of Water in Buildings-Storage tanks are an integral part of an Indirect Water Supply System. Storage of water in premises is required.</a:t>
            </a:r>
            <a:endParaRPr sz="1300">
              <a:solidFill>
                <a:srgbClr val="202124"/>
              </a:solidFill>
              <a:highlight>
                <a:srgbClr val="FFFFFF"/>
              </a:highlight>
            </a:endParaRPr>
          </a:p>
          <a:p>
            <a:pPr indent="0" lvl="0" marL="0" marR="76200" rtl="0" algn="l">
              <a:lnSpc>
                <a:spcPct val="150000"/>
              </a:lnSpc>
              <a:spcBef>
                <a:spcPts val="0"/>
              </a:spcBef>
              <a:spcAft>
                <a:spcPts val="0"/>
              </a:spcAft>
              <a:buClr>
                <a:schemeClr val="dk1"/>
              </a:buClr>
              <a:buSzPts val="1100"/>
              <a:buFont typeface="Arial"/>
              <a:buNone/>
            </a:pPr>
            <a:r>
              <a:rPr lang="en" sz="1300">
                <a:solidFill>
                  <a:srgbClr val="202124"/>
                </a:solidFill>
                <a:highlight>
                  <a:srgbClr val="FFFFFF"/>
                </a:highlight>
              </a:rPr>
              <a:t>3)insights: provide services.</a:t>
            </a:r>
            <a:endParaRPr sz="1300">
              <a:solidFill>
                <a:srgbClr val="202124"/>
              </a:solidFill>
              <a:highlight>
                <a:srgbClr val="FFFFFF"/>
              </a:highlight>
            </a:endParaRPr>
          </a:p>
          <a:p>
            <a:pPr indent="0" lvl="0" marL="0" rtl="0" algn="l">
              <a:lnSpc>
                <a:spcPct val="115000"/>
              </a:lnSpc>
              <a:spcBef>
                <a:spcPts val="0"/>
              </a:spcBef>
              <a:spcAft>
                <a:spcPts val="0"/>
              </a:spcAft>
              <a:buNone/>
            </a:pPr>
            <a:r>
              <a:t/>
            </a:r>
            <a:endParaRPr sz="1350">
              <a:solidFill>
                <a:srgbClr val="3A3A3A"/>
              </a:solidFill>
              <a:highlight>
                <a:srgbClr val="FFFFFF"/>
              </a:highlight>
            </a:endParaRPr>
          </a:p>
          <a:p>
            <a:pPr indent="0" lvl="0" marL="0" marR="0" rtl="0" algn="just">
              <a:lnSpc>
                <a:spcPct val="115000"/>
              </a:lnSpc>
              <a:spcBef>
                <a:spcPts val="300"/>
              </a:spcBef>
              <a:spcAft>
                <a:spcPts val="0"/>
              </a:spcAft>
              <a:buNone/>
            </a:pPr>
            <a:r>
              <a:t/>
            </a:r>
            <a:endParaRPr sz="1350">
              <a:solidFill>
                <a:srgbClr val="3A3A3A"/>
              </a:solidFill>
              <a:highlight>
                <a:srgbClr val="FFFFFF"/>
              </a:highlight>
            </a:endParaRPr>
          </a:p>
          <a:p>
            <a:pPr indent="0" lvl="0" marL="0" marR="0" rtl="0" algn="just">
              <a:lnSpc>
                <a:spcPct val="115000"/>
              </a:lnSpc>
              <a:spcBef>
                <a:spcPts val="0"/>
              </a:spcBef>
              <a:spcAft>
                <a:spcPts val="0"/>
              </a:spcAft>
              <a:buClr>
                <a:srgbClr val="000000"/>
              </a:buClr>
              <a:buSzPts val="1200"/>
              <a:buFont typeface="Arial"/>
              <a:buNone/>
            </a:pPr>
            <a:r>
              <a:t/>
            </a:r>
            <a:endParaRPr sz="1350">
              <a:solidFill>
                <a:srgbClr val="3A3A3A"/>
              </a:solidFill>
              <a:highlight>
                <a:srgbClr val="FFFFFF"/>
              </a:highlight>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60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807" name="Google Shape;807;p49"/>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4.3 – Lesson 4 : POV Statement – The Checklist</a:t>
            </a:r>
            <a:endParaRPr b="1" i="0" sz="2300" u="none" cap="none" strike="noStrike">
              <a:solidFill>
                <a:srgbClr val="3A3A3A"/>
              </a:solidFill>
              <a:latin typeface="Nunito"/>
              <a:ea typeface="Nunito"/>
              <a:cs typeface="Nunito"/>
              <a:sym typeface="Nunito"/>
            </a:endParaRPr>
          </a:p>
        </p:txBody>
      </p:sp>
      <p:sp>
        <p:nvSpPr>
          <p:cNvPr id="808" name="Google Shape;808;p4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809" name="Google Shape;809;p4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10" name="Google Shape;810;p49"/>
          <p:cNvSpPr txBox="1"/>
          <p:nvPr/>
        </p:nvSpPr>
        <p:spPr>
          <a:xfrm>
            <a:off x="30750" y="778325"/>
            <a:ext cx="9113400" cy="5210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Head to the Intersection Café and create the POV statement for your Social Challenge project -</a:t>
            </a:r>
            <a:endParaRPr b="1" i="1" sz="1200" u="none" cap="none" strike="noStrike">
              <a:solidFill>
                <a:srgbClr val="3A3A3A"/>
              </a:solidFill>
              <a:highlight>
                <a:srgbClr val="FFFFFF"/>
              </a:highlight>
              <a:latin typeface="Nunito"/>
              <a:ea typeface="Nunito"/>
              <a:cs typeface="Nunito"/>
              <a:sym typeface="Nunito"/>
            </a:endParaRPr>
          </a:p>
          <a:p>
            <a:pPr indent="0" lvl="0" marL="0" rtl="0" algn="l">
              <a:lnSpc>
                <a:spcPct val="115000"/>
              </a:lnSpc>
              <a:spcBef>
                <a:spcPts val="2800"/>
              </a:spcBef>
              <a:spcAft>
                <a:spcPts val="0"/>
              </a:spcAft>
              <a:buNone/>
            </a:pPr>
            <a:r>
              <a:t/>
            </a:r>
            <a:endParaRPr b="1" i="1" sz="1200">
              <a:solidFill>
                <a:srgbClr val="3A3A3A"/>
              </a:solidFill>
              <a:highlight>
                <a:srgbClr val="FFFFFF"/>
              </a:highlight>
              <a:latin typeface="Nunito"/>
              <a:ea typeface="Nunito"/>
              <a:cs typeface="Nunito"/>
              <a:sym typeface="Nunito"/>
            </a:endParaRPr>
          </a:p>
          <a:p>
            <a:pPr indent="0" lvl="0" marL="0" rtl="0" algn="l">
              <a:lnSpc>
                <a:spcPct val="115000"/>
              </a:lnSpc>
              <a:spcBef>
                <a:spcPts val="2800"/>
              </a:spcBef>
              <a:spcAft>
                <a:spcPts val="0"/>
              </a:spcAft>
              <a:buNone/>
            </a:pPr>
            <a:r>
              <a:rPr b="1" i="1" lang="en" sz="1200">
                <a:solidFill>
                  <a:srgbClr val="3A3A3A"/>
                </a:solidFill>
                <a:highlight>
                  <a:srgbClr val="FFFFFF"/>
                </a:highlight>
                <a:latin typeface="Nunito"/>
                <a:ea typeface="Nunito"/>
                <a:cs typeface="Nunito"/>
                <a:sym typeface="Nunito"/>
              </a:rPr>
              <a:t>Our POV  statement : Improvisation  in learning  techniques  of  def  and dum  childrens  through  </a:t>
            </a:r>
            <a:r>
              <a:rPr b="1" i="1" lang="en" sz="1200">
                <a:solidFill>
                  <a:srgbClr val="3A3A3A"/>
                </a:solidFill>
                <a:highlight>
                  <a:srgbClr val="FFFFFF"/>
                </a:highlight>
                <a:latin typeface="Nunito"/>
                <a:ea typeface="Nunito"/>
                <a:cs typeface="Nunito"/>
                <a:sym typeface="Nunito"/>
              </a:rPr>
              <a:t>graphic</a:t>
            </a:r>
            <a:r>
              <a:rPr b="1" i="1" lang="en" sz="1200">
                <a:solidFill>
                  <a:srgbClr val="3A3A3A"/>
                </a:solidFill>
                <a:highlight>
                  <a:srgbClr val="FFFFFF"/>
                </a:highlight>
                <a:latin typeface="Nunito"/>
                <a:ea typeface="Nunito"/>
                <a:cs typeface="Nunito"/>
                <a:sym typeface="Nunito"/>
              </a:rPr>
              <a:t>  communication  and  tactile  symbols.</a:t>
            </a:r>
            <a:endParaRPr b="1" i="1"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2800"/>
              </a:spcBef>
              <a:spcAft>
                <a:spcPts val="0"/>
              </a:spcAft>
              <a:buNone/>
            </a:pPr>
            <a:r>
              <a:t/>
            </a:r>
            <a:endParaRPr b="1" i="1" sz="1200">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60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
          <p:cNvSpPr txBox="1"/>
          <p:nvPr/>
        </p:nvSpPr>
        <p:spPr>
          <a:xfrm>
            <a:off x="0" y="0"/>
            <a:ext cx="9144000" cy="695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a:t>
            </a:r>
            <a:endParaRPr b="0" i="0" sz="1400" u="none" cap="none" strike="noStrike">
              <a:solidFill>
                <a:srgbClr val="000000"/>
              </a:solidFill>
              <a:latin typeface="Nunito"/>
              <a:ea typeface="Nunito"/>
              <a:cs typeface="Nunito"/>
              <a:sym typeface="Nunito"/>
            </a:endParaRPr>
          </a:p>
        </p:txBody>
      </p:sp>
      <p:pic>
        <p:nvPicPr>
          <p:cNvPr id="419" name="Google Shape;419;p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graphicFrame>
        <p:nvGraphicFramePr>
          <p:cNvPr id="420" name="Google Shape;420;p4"/>
          <p:cNvGraphicFramePr/>
          <p:nvPr/>
        </p:nvGraphicFramePr>
        <p:xfrm>
          <a:off x="213263" y="771600"/>
          <a:ext cx="3000000" cy="3000000"/>
        </p:xfrm>
        <a:graphic>
          <a:graphicData uri="http://schemas.openxmlformats.org/drawingml/2006/table">
            <a:tbl>
              <a:tblPr>
                <a:noFill/>
                <a:tableStyleId>{B2547EA8-AE42-4FEF-8CBE-3C3E4B196C23}</a:tableStyleId>
              </a:tblPr>
              <a:tblGrid>
                <a:gridCol w="1220450"/>
                <a:gridCol w="5869775"/>
                <a:gridCol w="1627250"/>
              </a:tblGrid>
              <a:tr h="5407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S.No.</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Title</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Page Number</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3 : How do we Empathise?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17 - 18</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Exercise – River of Life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19 - 21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4 – Empathising with a Target Group</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22 - 23</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100"/>
                        <a:buFont typeface="Arial"/>
                        <a:buNone/>
                      </a:pPr>
                      <a:r>
                        <a:rPr b="1" lang="en" sz="1200" u="none" cap="none" strike="noStrike">
                          <a:solidFill>
                            <a:schemeClr val="dk1"/>
                          </a:solidFill>
                          <a:latin typeface="Nunito"/>
                          <a:ea typeface="Nunito"/>
                          <a:cs typeface="Nunito"/>
                          <a:sym typeface="Nunito"/>
                        </a:rPr>
                        <a:t>4.1 – Intersection Café for Group Activity</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24</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Additional Notes</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25</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Reflections &amp; Review</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26</a:t>
                      </a:r>
                      <a:endParaRPr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421" name="Google Shape;421;p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816" name="Google Shape;816;p50"/>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Assessment</a:t>
            </a:r>
            <a:endParaRPr b="1" i="0" sz="2300" u="none" cap="none" strike="noStrike">
              <a:solidFill>
                <a:srgbClr val="3A3A3A"/>
              </a:solidFill>
              <a:latin typeface="Nunito"/>
              <a:ea typeface="Nunito"/>
              <a:cs typeface="Nunito"/>
              <a:sym typeface="Nunito"/>
            </a:endParaRPr>
          </a:p>
        </p:txBody>
      </p:sp>
      <p:sp>
        <p:nvSpPr>
          <p:cNvPr id="817" name="Google Shape;817;p5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818" name="Google Shape;818;p5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19" name="Google Shape;819;p50"/>
          <p:cNvSpPr txBox="1"/>
          <p:nvPr/>
        </p:nvSpPr>
        <p:spPr>
          <a:xfrm>
            <a:off x="15300" y="730800"/>
            <a:ext cx="9113400" cy="5136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notes</a:t>
            </a:r>
            <a:endParaRPr b="1" i="1" sz="1200" u="none" cap="none" strike="noStrike">
              <a:solidFill>
                <a:srgbClr val="3A3A3A"/>
              </a:solidFill>
              <a:highlight>
                <a:srgbClr val="FFFFFF"/>
              </a:highlight>
              <a:latin typeface="Nunito"/>
              <a:ea typeface="Nunito"/>
              <a:cs typeface="Nunito"/>
              <a:sym typeface="Nunito"/>
            </a:endParaRPr>
          </a:p>
          <a:p>
            <a:pPr indent="0" lvl="0" marL="0" rtl="0" algn="l">
              <a:lnSpc>
                <a:spcPct val="93896"/>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During the Define stage, we put together the information we  have created and gathered during</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the Empathise stage. This is where we will analyze our observations and synthesize them in</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order to define the core problems that i  and our team have identified up to this point. We</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should seek to define the problem as a problem statement in a human-centered manner.</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To illustrate, instead of defining the problem as your own wish or a need of the company .The Define stage will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help the designers in your team gather great ideas to establish features,</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functions, and any other elements that will allow them to solve the problems or, at the very</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rPr lang="en" sz="1300">
                <a:solidFill>
                  <a:schemeClr val="dk1"/>
                </a:solidFill>
                <a:highlight>
                  <a:srgbClr val="FFFFFF"/>
                </a:highlight>
              </a:rPr>
              <a:t>least, allow users to resolve issues themselves with the minimum of difficulty. </a:t>
            </a:r>
            <a:endParaRPr sz="1300">
              <a:solidFill>
                <a:schemeClr val="dk1"/>
              </a:solidFill>
              <a:highlight>
                <a:srgbClr val="FFFFFF"/>
              </a:highlight>
            </a:endParaRPr>
          </a:p>
          <a:p>
            <a:pPr indent="0" lvl="0" marL="0" marR="0" rtl="0" algn="just">
              <a:lnSpc>
                <a:spcPct val="115000"/>
              </a:lnSpc>
              <a:spcBef>
                <a:spcPts val="2600"/>
              </a:spcBef>
              <a:spcAft>
                <a:spcPts val="0"/>
              </a:spcAft>
              <a:buClr>
                <a:srgbClr val="000000"/>
              </a:buClr>
              <a:buSzPts val="1200"/>
              <a:buFont typeface="Arial"/>
              <a:buNone/>
            </a:pPr>
            <a:r>
              <a:t/>
            </a:r>
            <a:endParaRPr b="1" i="1" sz="100">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600"/>
              </a:spcBef>
              <a:spcAft>
                <a:spcPts val="0"/>
              </a:spcAft>
              <a:buClr>
                <a:srgbClr val="000000"/>
              </a:buClr>
              <a:buSzPts val="1200"/>
              <a:buFont typeface="Arial"/>
              <a:buNone/>
            </a:pPr>
            <a:r>
              <a:t/>
            </a:r>
            <a:endParaRPr b="0" i="1" sz="1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825" name="Google Shape;825;p51"/>
          <p:cNvSpPr txBox="1"/>
          <p:nvPr/>
        </p:nvSpPr>
        <p:spPr>
          <a:xfrm>
            <a:off x="0" y="0"/>
            <a:ext cx="9144000" cy="7308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Reflections &amp; Review</a:t>
            </a:r>
            <a:endParaRPr b="1" i="0" sz="2300" u="none" cap="none" strike="noStrike">
              <a:solidFill>
                <a:srgbClr val="3A3A3A"/>
              </a:solidFill>
              <a:latin typeface="Nunito"/>
              <a:ea typeface="Nunito"/>
              <a:cs typeface="Nunito"/>
              <a:sym typeface="Nunito"/>
            </a:endParaRPr>
          </a:p>
        </p:txBody>
      </p:sp>
      <p:sp>
        <p:nvSpPr>
          <p:cNvPr id="826" name="Google Shape;826;p5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2 - Define</a:t>
            </a:r>
            <a:endParaRPr b="0" i="0" sz="1400" u="none" cap="none" strike="noStrike">
              <a:solidFill>
                <a:srgbClr val="999999"/>
              </a:solidFill>
              <a:latin typeface="Abel"/>
              <a:ea typeface="Abel"/>
              <a:cs typeface="Abel"/>
              <a:sym typeface="Abel"/>
            </a:endParaRPr>
          </a:p>
        </p:txBody>
      </p:sp>
      <p:pic>
        <p:nvPicPr>
          <p:cNvPr id="827" name="Google Shape;827;p5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28" name="Google Shape;828;p51"/>
          <p:cNvSpPr txBox="1"/>
          <p:nvPr/>
        </p:nvSpPr>
        <p:spPr>
          <a:xfrm>
            <a:off x="30750" y="778325"/>
            <a:ext cx="9113400" cy="4734600"/>
          </a:xfrm>
          <a:prstGeom prst="rect">
            <a:avLst/>
          </a:prstGeom>
          <a:noFill/>
          <a:ln>
            <a:noFill/>
          </a:ln>
        </p:spPr>
        <p:txBody>
          <a:bodyPr anchorCtr="0" anchor="t" bIns="91425" lIns="91425" spcFirstLastPara="1" rIns="91425" wrap="square" tIns="91425">
            <a:spAutoFit/>
          </a:bodyPr>
          <a:lstStyle/>
          <a:p>
            <a:pPr indent="0" lvl="0" marL="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Great Work.. Add your quick reflections and module review and now you move to the </a:t>
            </a:r>
            <a:r>
              <a:rPr i="1" lang="en" sz="1600">
                <a:solidFill>
                  <a:srgbClr val="151616"/>
                </a:solidFill>
                <a:latin typeface="Nunito"/>
                <a:ea typeface="Nunito"/>
                <a:cs typeface="Nunito"/>
                <a:sym typeface="Nunito"/>
              </a:rPr>
              <a:t>Ideate</a:t>
            </a:r>
            <a:r>
              <a:rPr b="0" i="1" lang="en" sz="1600" u="none" cap="none" strike="noStrike">
                <a:solidFill>
                  <a:srgbClr val="151616"/>
                </a:solidFill>
                <a:latin typeface="Nunito"/>
                <a:ea typeface="Nunito"/>
                <a:cs typeface="Nunito"/>
                <a:sym typeface="Nunito"/>
              </a:rPr>
              <a:t> Module</a:t>
            </a:r>
            <a:endParaRPr b="0" i="1" sz="1600" u="none" cap="none" strike="noStrike">
              <a:solidFill>
                <a:srgbClr val="151616"/>
              </a:solidFill>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i="1" lang="en" sz="1600">
                <a:solidFill>
                  <a:srgbClr val="151616"/>
                </a:solidFill>
                <a:latin typeface="Nunito"/>
                <a:ea typeface="Nunito"/>
                <a:cs typeface="Nunito"/>
                <a:sym typeface="Nunito"/>
              </a:rPr>
              <a:t>It  reflects  on  our   personal emotions  and  also   improved  our  capacity  of  understanding  the  situation  to  a  great  extent  by  sharing  the  feelings  help the designers to team gather great ideas to establish features ,functions and  any other elements that will allow them to solve the problems.</a:t>
            </a:r>
            <a:endParaRPr>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lnSpc>
                <a:spcPct val="93896"/>
              </a:lnSpc>
              <a:spcBef>
                <a:spcPts val="0"/>
              </a:spcBef>
              <a:spcAft>
                <a:spcPts val="0"/>
              </a:spcAft>
              <a:buClr>
                <a:schemeClr val="dk1"/>
              </a:buClr>
              <a:buSzPts val="1100"/>
              <a:buFont typeface="Arial"/>
              <a:buNone/>
            </a:pPr>
            <a:r>
              <a:t/>
            </a:r>
            <a:endParaRPr i="1" sz="1600">
              <a:solidFill>
                <a:srgbClr val="151616"/>
              </a:solidFill>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600"/>
              </a:spcBef>
              <a:spcAft>
                <a:spcPts val="0"/>
              </a:spcAft>
              <a:buClr>
                <a:srgbClr val="000000"/>
              </a:buClr>
              <a:buSzPts val="12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60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3A3A3A"/>
              </a:solidFill>
              <a:highlight>
                <a:srgbClr val="FFFFFF"/>
              </a:highlight>
              <a:latin typeface="Nunito"/>
              <a:ea typeface="Nunito"/>
              <a:cs typeface="Nunito"/>
              <a:sym typeface="Nuni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2"/>
          <p:cNvSpPr txBox="1"/>
          <p:nvPr/>
        </p:nvSpPr>
        <p:spPr>
          <a:xfrm>
            <a:off x="0" y="189575"/>
            <a:ext cx="9144000" cy="1065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5200"/>
              <a:buFont typeface="Playfair Display"/>
              <a:buNone/>
            </a:pPr>
            <a:r>
              <a:rPr b="1" i="0" lang="en" sz="3900" u="none" cap="none" strike="noStrike">
                <a:solidFill>
                  <a:srgbClr val="434343"/>
                </a:solidFill>
                <a:latin typeface="Nunito"/>
                <a:ea typeface="Nunito"/>
                <a:cs typeface="Nunito"/>
                <a:sym typeface="Nunito"/>
              </a:rPr>
              <a:t>Self Notes</a:t>
            </a:r>
            <a:endParaRPr b="1" i="0" sz="3900" u="none" cap="none" strike="noStrike">
              <a:solidFill>
                <a:srgbClr val="434343"/>
              </a:solidFill>
              <a:latin typeface="Nunito"/>
              <a:ea typeface="Nunito"/>
              <a:cs typeface="Nunito"/>
              <a:sym typeface="Nunito"/>
            </a:endParaRPr>
          </a:p>
        </p:txBody>
      </p:sp>
      <p:pic>
        <p:nvPicPr>
          <p:cNvPr id="834" name="Google Shape;834;p52"/>
          <p:cNvPicPr preferRelativeResize="0"/>
          <p:nvPr/>
        </p:nvPicPr>
        <p:blipFill rotWithShape="1">
          <a:blip r:embed="rId3">
            <a:alphaModFix/>
          </a:blip>
          <a:srcRect b="0" l="0" r="0" t="0"/>
          <a:stretch/>
        </p:blipFill>
        <p:spPr>
          <a:xfrm>
            <a:off x="0" y="4788775"/>
            <a:ext cx="583224" cy="248550"/>
          </a:xfrm>
          <a:prstGeom prst="rect">
            <a:avLst/>
          </a:prstGeom>
          <a:noFill/>
          <a:ln>
            <a:noFill/>
          </a:ln>
        </p:spPr>
      </p:pic>
      <p:pic>
        <p:nvPicPr>
          <p:cNvPr id="835" name="Google Shape;835;p52"/>
          <p:cNvPicPr preferRelativeResize="0"/>
          <p:nvPr/>
        </p:nvPicPr>
        <p:blipFill rotWithShape="1">
          <a:blip r:embed="rId4">
            <a:alphaModFix/>
          </a:blip>
          <a:srcRect b="0" l="0" r="0" t="0"/>
          <a:stretch/>
        </p:blipFill>
        <p:spPr>
          <a:xfrm>
            <a:off x="1707500" y="1254575"/>
            <a:ext cx="5729000" cy="3707000"/>
          </a:xfrm>
          <a:prstGeom prst="rect">
            <a:avLst/>
          </a:prstGeom>
          <a:noFill/>
          <a:ln>
            <a:noFill/>
          </a:ln>
        </p:spPr>
      </p:pic>
      <p:cxnSp>
        <p:nvCxnSpPr>
          <p:cNvPr id="836" name="Google Shape;836;p52"/>
          <p:cNvCxnSpPr/>
          <p:nvPr/>
        </p:nvCxnSpPr>
        <p:spPr>
          <a:xfrm>
            <a:off x="-1316100" y="1942600"/>
            <a:ext cx="1289100" cy="1289100"/>
          </a:xfrm>
          <a:prstGeom prst="straightConnector1">
            <a:avLst/>
          </a:prstGeom>
          <a:noFill/>
          <a:ln cap="flat" cmpd="sng" w="9525">
            <a:solidFill>
              <a:schemeClr val="dk2"/>
            </a:solidFill>
            <a:prstDash val="solid"/>
            <a:round/>
            <a:headEnd len="sm" w="sm" type="none"/>
            <a:tailEnd len="sm" w="sm" type="none"/>
          </a:ln>
        </p:spPr>
      </p:cxnSp>
      <p:sp>
        <p:nvSpPr>
          <p:cNvPr id="837" name="Google Shape;837;p52"/>
          <p:cNvSpPr txBox="1"/>
          <p:nvPr/>
        </p:nvSpPr>
        <p:spPr>
          <a:xfrm>
            <a:off x="6356700" y="329525"/>
            <a:ext cx="2787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 sz="3900" u="sng" cap="none" strike="noStrike">
                <a:solidFill>
                  <a:srgbClr val="A64D79"/>
                </a:solidFill>
                <a:latin typeface="Nunito"/>
                <a:ea typeface="Nunito"/>
                <a:cs typeface="Nunito"/>
                <a:sym typeface="Nunito"/>
              </a:rPr>
              <a:t>Ideate</a:t>
            </a:r>
            <a:endParaRPr b="0" i="0" sz="1400" u="sng" cap="none" strike="noStrike">
              <a:solidFill>
                <a:srgbClr val="A64D79"/>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3"/>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Ideate</a:t>
            </a:r>
            <a:endParaRPr b="0" i="0" sz="1400" u="none" cap="none" strike="noStrike">
              <a:solidFill>
                <a:srgbClr val="000000"/>
              </a:solidFill>
              <a:latin typeface="Abel"/>
              <a:ea typeface="Abel"/>
              <a:cs typeface="Abel"/>
              <a:sym typeface="Abel"/>
            </a:endParaRPr>
          </a:p>
        </p:txBody>
      </p:sp>
      <p:pic>
        <p:nvPicPr>
          <p:cNvPr id="843" name="Google Shape;843;p53"/>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graphicFrame>
        <p:nvGraphicFramePr>
          <p:cNvPr id="844" name="Google Shape;844;p53"/>
          <p:cNvGraphicFramePr/>
          <p:nvPr/>
        </p:nvGraphicFramePr>
        <p:xfrm>
          <a:off x="213263" y="764063"/>
          <a:ext cx="3000000" cy="3000000"/>
        </p:xfrm>
        <a:graphic>
          <a:graphicData uri="http://schemas.openxmlformats.org/drawingml/2006/table">
            <a:tbl>
              <a:tblPr>
                <a:noFill/>
                <a:tableStyleId>{B2547EA8-AE42-4FEF-8CBE-3C3E4B196C23}</a:tableStyleId>
              </a:tblPr>
              <a:tblGrid>
                <a:gridCol w="1220450"/>
                <a:gridCol w="5869775"/>
                <a:gridCol w="1627250"/>
              </a:tblGrid>
              <a:tr h="531225">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S.No.</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Title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Page Number</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Introduction to Ideate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System Perspective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57</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systems perspective - Cause and Effect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58 - 60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1.3</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systems perspective - Input, Process and Output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61 - 63</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1.4</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 The systems perspective - Past, Present and Future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64 - 66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1.5</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 The Case Study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67</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Intersection Cafe - Apply System Perspective to your Social Challenge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68</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845" name="Google Shape;845;p5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4"/>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 Ideate</a:t>
            </a:r>
            <a:endParaRPr b="0" i="0" sz="1400" u="none" cap="none" strike="noStrike">
              <a:solidFill>
                <a:srgbClr val="000000"/>
              </a:solidFill>
              <a:latin typeface="Abel"/>
              <a:ea typeface="Abel"/>
              <a:cs typeface="Abel"/>
              <a:sym typeface="Abel"/>
            </a:endParaRPr>
          </a:p>
        </p:txBody>
      </p:sp>
      <p:pic>
        <p:nvPicPr>
          <p:cNvPr id="851" name="Google Shape;851;p5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graphicFrame>
        <p:nvGraphicFramePr>
          <p:cNvPr id="852" name="Google Shape;852;p54"/>
          <p:cNvGraphicFramePr/>
          <p:nvPr/>
        </p:nvGraphicFramePr>
        <p:xfrm>
          <a:off x="213263" y="771600"/>
          <a:ext cx="3000000" cy="3000000"/>
        </p:xfrm>
        <a:graphic>
          <a:graphicData uri="http://schemas.openxmlformats.org/drawingml/2006/table">
            <a:tbl>
              <a:tblPr>
                <a:noFill/>
                <a:tableStyleId>{B2547EA8-AE42-4FEF-8CBE-3C3E4B196C23}</a:tableStyleId>
              </a:tblPr>
              <a:tblGrid>
                <a:gridCol w="1220450"/>
                <a:gridCol w="5869775"/>
                <a:gridCol w="1627250"/>
              </a:tblGrid>
              <a:tr h="540700">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S.No.</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Title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Page Number</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Brainstorming</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69</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Brainstorming - Video &amp; Its Rules </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70</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2.2</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Expanding the power</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2.3</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SCAMPER Technique </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72</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2.5</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Intersection Cafe : Idea Generation To Your Social Challenge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73</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853" name="Google Shape;853;p5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5"/>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1200" u="none" cap="none" strike="noStrike">
                <a:solidFill>
                  <a:srgbClr val="151616"/>
                </a:solidFill>
                <a:latin typeface="Nunito"/>
                <a:ea typeface="Nunito"/>
                <a:cs typeface="Nunito"/>
                <a:sym typeface="Nunito"/>
              </a:rPr>
              <a:t>INDEX - Ideate</a:t>
            </a:r>
            <a:endParaRPr b="0" i="0" sz="1200" u="none" cap="none" strike="noStrike">
              <a:solidFill>
                <a:srgbClr val="000000"/>
              </a:solidFill>
              <a:latin typeface="Abel"/>
              <a:ea typeface="Abel"/>
              <a:cs typeface="Abel"/>
              <a:sym typeface="Abel"/>
            </a:endParaRPr>
          </a:p>
        </p:txBody>
      </p:sp>
      <p:pic>
        <p:nvPicPr>
          <p:cNvPr id="859" name="Google Shape;859;p5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graphicFrame>
        <p:nvGraphicFramePr>
          <p:cNvPr id="860" name="Google Shape;860;p55"/>
          <p:cNvGraphicFramePr/>
          <p:nvPr/>
        </p:nvGraphicFramePr>
        <p:xfrm>
          <a:off x="213263" y="771600"/>
          <a:ext cx="3000000" cy="3000000"/>
        </p:xfrm>
        <a:graphic>
          <a:graphicData uri="http://schemas.openxmlformats.org/drawingml/2006/table">
            <a:tbl>
              <a:tblPr>
                <a:noFill/>
                <a:tableStyleId>{B2547EA8-AE42-4FEF-8CBE-3C3E4B196C23}</a:tableStyleId>
              </a:tblPr>
              <a:tblGrid>
                <a:gridCol w="1220450"/>
                <a:gridCol w="5869775"/>
                <a:gridCol w="1627250"/>
              </a:tblGrid>
              <a:tr h="5407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S.No.</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Title</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Nunito"/>
                          <a:ea typeface="Nunito"/>
                          <a:cs typeface="Nunito"/>
                          <a:sym typeface="Nunito"/>
                        </a:rPr>
                        <a:t>Page Number</a:t>
                      </a:r>
                      <a:endParaRPr b="1" sz="14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3 : Idea Evaluation - Approach 1</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74</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3.2</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3 : Idea Evaluation - Approach 2</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75</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Assessment </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76</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Additional Notes</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77</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407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Reflections &amp; Review</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latin typeface="Nunito"/>
                          <a:ea typeface="Nunito"/>
                          <a:cs typeface="Nunito"/>
                          <a:sym typeface="Nunito"/>
                        </a:rPr>
                        <a:t>78</a:t>
                      </a:r>
                      <a:endParaRPr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861" name="Google Shape;861;p5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5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200" u="none" cap="none" strike="noStrike">
                <a:solidFill>
                  <a:srgbClr val="3A3A3A"/>
                </a:solidFill>
                <a:highlight>
                  <a:srgbClr val="FFFFFF"/>
                </a:highlight>
                <a:latin typeface="Nunito"/>
                <a:ea typeface="Nunito"/>
                <a:cs typeface="Nunito"/>
                <a:sym typeface="Nunito"/>
              </a:rPr>
              <a:t>Write your Understandings &amp; Learnings</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sz="15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rPr lang="en" sz="1300">
                <a:solidFill>
                  <a:srgbClr val="3A3A3A"/>
                </a:solidFill>
                <a:highlight>
                  <a:srgbClr val="FFFFFF"/>
                </a:highlight>
              </a:rPr>
              <a:t>It  is  the  process  where  we  generate  ideas and solution  through  focus  on users  and  their  needs.</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rPr lang="en" sz="1300">
                <a:solidFill>
                  <a:srgbClr val="3A3A3A"/>
                </a:solidFill>
                <a:highlight>
                  <a:srgbClr val="FFFFFF"/>
                </a:highlight>
              </a:rPr>
              <a:t>It is  the  act  of  forming  ideas.To  move ideas  from  conception  to  implementation.</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rPr lang="en" sz="1300">
                <a:solidFill>
                  <a:srgbClr val="3A3A3A"/>
                </a:solidFill>
                <a:highlight>
                  <a:srgbClr val="FFFFFF"/>
                </a:highlight>
              </a:rPr>
              <a:t>It helps to ask  the  right  questions  and  innovate.</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rPr lang="en" sz="1300">
                <a:solidFill>
                  <a:srgbClr val="3A3A3A"/>
                </a:solidFill>
                <a:highlight>
                  <a:srgbClr val="FFFFFF"/>
                </a:highlight>
              </a:rPr>
              <a:t>Step  beyond  the  obvious  solutions and  therefore  increase the  innovation  potential  of our solutions.</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sz="13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1" i="0" sz="3200" u="none" cap="none" strike="noStrike">
              <a:solidFill>
                <a:srgbClr val="3A3A3A"/>
              </a:solidFill>
              <a:highlight>
                <a:srgbClr val="FFFFFF"/>
              </a:highlight>
              <a:latin typeface="Arial"/>
              <a:ea typeface="Arial"/>
              <a:cs typeface="Arial"/>
              <a:sym typeface="Arial"/>
            </a:endParaRPr>
          </a:p>
        </p:txBody>
      </p:sp>
      <p:sp>
        <p:nvSpPr>
          <p:cNvPr id="867" name="Google Shape;867;p5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Introduction to Ideate</a:t>
            </a:r>
            <a:endParaRPr b="1" i="0" sz="2300" u="none" cap="none" strike="noStrike">
              <a:solidFill>
                <a:srgbClr val="3A3A3A"/>
              </a:solidFill>
              <a:latin typeface="Nunito"/>
              <a:ea typeface="Nunito"/>
              <a:cs typeface="Nunito"/>
              <a:sym typeface="Nunito"/>
            </a:endParaRPr>
          </a:p>
        </p:txBody>
      </p:sp>
      <p:pic>
        <p:nvPicPr>
          <p:cNvPr id="868" name="Google Shape;868;p5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69" name="Google Shape;869;p5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200" u="none" cap="none" strike="noStrike">
                <a:solidFill>
                  <a:srgbClr val="3A3A3A"/>
                </a:solidFill>
                <a:highlight>
                  <a:srgbClr val="FFFFFF"/>
                </a:highlight>
                <a:latin typeface="Nunito"/>
                <a:ea typeface="Nunito"/>
                <a:cs typeface="Nunito"/>
                <a:sym typeface="Nunito"/>
              </a:rPr>
              <a:t>Write your Understandings &amp; Learnings</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300"/>
              <a:buFont typeface="Arial"/>
              <a:buNone/>
            </a:pPr>
            <a:r>
              <a:rPr lang="en" sz="1200">
                <a:solidFill>
                  <a:srgbClr val="3A3A3A"/>
                </a:solidFill>
                <a:highlight>
                  <a:srgbClr val="FFFFFF"/>
                </a:highlight>
                <a:latin typeface="Nunito"/>
                <a:ea typeface="Nunito"/>
                <a:cs typeface="Nunito"/>
                <a:sym typeface="Nunito"/>
              </a:rPr>
              <a:t>The  systems  perspective  is  a  theory  that  describes  studying  how  a  system  works  as  a  whole  within  its  environment.</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rPr lang="en" sz="1200">
                <a:solidFill>
                  <a:srgbClr val="3A3A3A"/>
                </a:solidFill>
                <a:highlight>
                  <a:srgbClr val="FFFFFF"/>
                </a:highlight>
                <a:latin typeface="Nunito"/>
                <a:ea typeface="Nunito"/>
                <a:cs typeface="Nunito"/>
                <a:sym typeface="Nunito"/>
              </a:rPr>
              <a:t>A  detailed  way  of  getting  a system  perspective  is  to break  it  down  it  in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rPr lang="en" sz="1200">
                <a:solidFill>
                  <a:srgbClr val="3A3A3A"/>
                </a:solidFill>
                <a:highlight>
                  <a:srgbClr val="FFFFFF"/>
                </a:highlight>
                <a:latin typeface="Nunito"/>
                <a:ea typeface="Nunito"/>
                <a:cs typeface="Nunito"/>
                <a:sym typeface="Nunito"/>
              </a:rPr>
              <a:t> Terms  of,cause,effect,input-process-output,past-present-future,as  variation /  deviation  in  each  elements,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rPr lang="en" sz="1200">
                <a:solidFill>
                  <a:srgbClr val="3A3A3A"/>
                </a:solidFill>
                <a:highlight>
                  <a:srgbClr val="FFFFFF"/>
                </a:highlight>
                <a:latin typeface="Nunito"/>
                <a:ea typeface="Nunito"/>
                <a:cs typeface="Nunito"/>
                <a:sym typeface="Nunito"/>
              </a:rPr>
              <a:t>or future  outlook  can  trigger  innovative  ideas  to  create  new  opportunities.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rPr lang="en" sz="1200">
                <a:solidFill>
                  <a:srgbClr val="3A3A3A"/>
                </a:solidFill>
                <a:highlight>
                  <a:srgbClr val="FFFFFF"/>
                </a:highlight>
                <a:latin typeface="Nunito"/>
                <a:ea typeface="Nunito"/>
                <a:cs typeface="Nunito"/>
                <a:sym typeface="Nunito"/>
              </a:rPr>
              <a:t>Examines  organizations  learnings  from  a  regulator  perspective  and  claims  the  need  for  a  system  perspective  to  learnings.</a:t>
            </a:r>
            <a:endParaRPr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300"/>
              <a:buFont typeface="Arial"/>
              <a:buNone/>
            </a:pPr>
            <a:r>
              <a:t/>
            </a:r>
            <a:endParaRPr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500">
              <a:solidFill>
                <a:srgbClr val="3A3A3A"/>
              </a:solidFill>
              <a:highlight>
                <a:srgbClr val="FFFFFF"/>
              </a:highlight>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1" i="0" sz="3200" u="none" cap="none" strike="noStrike">
              <a:solidFill>
                <a:srgbClr val="3A3A3A"/>
              </a:solidFill>
              <a:highlight>
                <a:srgbClr val="FFFFFF"/>
              </a:highlight>
              <a:latin typeface="Arial"/>
              <a:ea typeface="Arial"/>
              <a:cs typeface="Arial"/>
              <a:sym typeface="Arial"/>
            </a:endParaRPr>
          </a:p>
        </p:txBody>
      </p:sp>
      <p:sp>
        <p:nvSpPr>
          <p:cNvPr id="875" name="Google Shape;875;p5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1.1 – Lesson 1 : The System Perspective</a:t>
            </a:r>
            <a:endParaRPr b="1" i="0" sz="2300" u="none" cap="none" strike="noStrike">
              <a:solidFill>
                <a:srgbClr val="3A3A3A"/>
              </a:solidFill>
              <a:latin typeface="Nunito"/>
              <a:ea typeface="Nunito"/>
              <a:cs typeface="Nunito"/>
              <a:sym typeface="Nunito"/>
            </a:endParaRPr>
          </a:p>
        </p:txBody>
      </p:sp>
      <p:pic>
        <p:nvPicPr>
          <p:cNvPr id="876" name="Google Shape;876;p5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77" name="Google Shape;877;p5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200" u="none" cap="none" strike="noStrike">
                <a:solidFill>
                  <a:srgbClr val="3A3A3A"/>
                </a:solidFill>
                <a:highlight>
                  <a:srgbClr val="FFFFFF"/>
                </a:highlight>
                <a:latin typeface="Nunito"/>
                <a:ea typeface="Nunito"/>
                <a:cs typeface="Nunito"/>
                <a:sym typeface="Nunito"/>
              </a:rPr>
              <a:t>Think &amp; Fill Activity</a:t>
            </a:r>
            <a:endParaRPr b="0"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1" i="0" sz="3200" u="none" cap="none" strike="noStrike">
              <a:solidFill>
                <a:srgbClr val="3A3A3A"/>
              </a:solidFill>
              <a:highlight>
                <a:srgbClr val="FFFFFF"/>
              </a:highlight>
              <a:latin typeface="Arial"/>
              <a:ea typeface="Arial"/>
              <a:cs typeface="Arial"/>
              <a:sym typeface="Arial"/>
            </a:endParaRPr>
          </a:p>
        </p:txBody>
      </p:sp>
      <p:sp>
        <p:nvSpPr>
          <p:cNvPr id="883" name="Google Shape;883;p5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1.2 – Lesson 1 : The System Perspective – Cause and Effect</a:t>
            </a:r>
            <a:endParaRPr b="1" i="0" sz="2300" u="none" cap="none" strike="noStrike">
              <a:solidFill>
                <a:srgbClr val="3A3A3A"/>
              </a:solidFill>
              <a:latin typeface="Nunito"/>
              <a:ea typeface="Nunito"/>
              <a:cs typeface="Nunito"/>
              <a:sym typeface="Nunito"/>
            </a:endParaRPr>
          </a:p>
        </p:txBody>
      </p:sp>
      <p:pic>
        <p:nvPicPr>
          <p:cNvPr id="884" name="Google Shape;884;p5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85" name="Google Shape;885;p5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886" name="Google Shape;886;p58"/>
          <p:cNvPicPr preferRelativeResize="0"/>
          <p:nvPr/>
        </p:nvPicPr>
        <p:blipFill rotWithShape="1">
          <a:blip r:embed="rId4">
            <a:alphaModFix/>
          </a:blip>
          <a:srcRect b="0" l="0" r="0" t="0"/>
          <a:stretch/>
        </p:blipFill>
        <p:spPr>
          <a:xfrm>
            <a:off x="826350" y="1230974"/>
            <a:ext cx="7274574" cy="360004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200" u="none" cap="none" strike="noStrike">
                <a:solidFill>
                  <a:srgbClr val="3A3A3A"/>
                </a:solidFill>
                <a:highlight>
                  <a:srgbClr val="FFFFFF"/>
                </a:highlight>
                <a:latin typeface="Nunito"/>
                <a:ea typeface="Nunito"/>
                <a:cs typeface="Nunito"/>
                <a:sym typeface="Nunito"/>
              </a:rPr>
              <a:t>Options : </a:t>
            </a:r>
            <a:r>
              <a:rPr b="0" i="0" lang="en" sz="1200" u="none" cap="none" strike="noStrike">
                <a:solidFill>
                  <a:srgbClr val="000000"/>
                </a:solidFill>
                <a:highlight>
                  <a:srgbClr val="FFFFFF"/>
                </a:highlight>
                <a:latin typeface="Nunito"/>
                <a:ea typeface="Nunito"/>
                <a:cs typeface="Nunito"/>
                <a:sym typeface="Nunito"/>
              </a:rPr>
              <a:t>Person, Method, Same Tea for Everyone, Tea is too sweet, Did not check with the guest how much to add</a:t>
            </a:r>
            <a:endParaRPr b="0" i="0" sz="1200" u="none" cap="none" strike="noStrike">
              <a:solidFill>
                <a:srgbClr val="000000"/>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1" i="0" lang="en" sz="3200" u="none" cap="none" strike="noStrike">
                <a:solidFill>
                  <a:srgbClr val="3A3A3A"/>
                </a:solidFill>
                <a:highlight>
                  <a:srgbClr val="FFFFFF"/>
                </a:highlight>
                <a:latin typeface="Arial"/>
                <a:ea typeface="Arial"/>
                <a:cs typeface="Arial"/>
                <a:sym typeface="Arial"/>
              </a:rPr>
              <a:t>Tmplate to be added</a:t>
            </a:r>
            <a:endParaRPr b="1" i="0" sz="3200" u="none" cap="none" strike="noStrike">
              <a:solidFill>
                <a:srgbClr val="3A3A3A"/>
              </a:solidFill>
              <a:highlight>
                <a:srgbClr val="FFFFFF"/>
              </a:highlight>
              <a:latin typeface="Arial"/>
              <a:ea typeface="Arial"/>
              <a:cs typeface="Arial"/>
              <a:sym typeface="Arial"/>
            </a:endParaRPr>
          </a:p>
        </p:txBody>
      </p:sp>
      <p:sp>
        <p:nvSpPr>
          <p:cNvPr id="892" name="Google Shape;892;p59"/>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1.2 – Lesson 1 : The System Perspective – Cause and Effect</a:t>
            </a:r>
            <a:endParaRPr b="1" i="0" sz="2300" u="none" cap="none" strike="noStrike">
              <a:solidFill>
                <a:srgbClr val="3A3A3A"/>
              </a:solidFill>
              <a:latin typeface="Nunito"/>
              <a:ea typeface="Nunito"/>
              <a:cs typeface="Nunito"/>
              <a:sym typeface="Nunito"/>
            </a:endParaRPr>
          </a:p>
        </p:txBody>
      </p:sp>
      <p:pic>
        <p:nvPicPr>
          <p:cNvPr id="893" name="Google Shape;893;p5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894" name="Google Shape;894;p5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895" name="Google Shape;895;p59"/>
          <p:cNvPicPr preferRelativeResize="0"/>
          <p:nvPr/>
        </p:nvPicPr>
        <p:blipFill rotWithShape="1">
          <a:blip r:embed="rId4">
            <a:alphaModFix/>
          </a:blip>
          <a:srcRect b="0" l="0" r="0" t="0"/>
          <a:stretch/>
        </p:blipFill>
        <p:spPr>
          <a:xfrm>
            <a:off x="839150" y="1154775"/>
            <a:ext cx="7274576" cy="3600051"/>
          </a:xfrm>
          <a:prstGeom prst="rect">
            <a:avLst/>
          </a:prstGeom>
          <a:noFill/>
          <a:ln>
            <a:noFill/>
          </a:ln>
        </p:spPr>
      </p:pic>
      <p:sp>
        <p:nvSpPr>
          <p:cNvPr id="896" name="Google Shape;896;p59"/>
          <p:cNvSpPr txBox="1"/>
          <p:nvPr/>
        </p:nvSpPr>
        <p:spPr>
          <a:xfrm>
            <a:off x="1543050" y="2754700"/>
            <a:ext cx="1427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Abel"/>
                <a:ea typeface="Abel"/>
                <a:cs typeface="Abel"/>
                <a:sym typeface="Abel"/>
              </a:rPr>
              <a:t>Tea is too sweet</a:t>
            </a:r>
            <a:endParaRPr b="0" i="0" sz="1400" u="none" cap="none" strike="noStrike">
              <a:solidFill>
                <a:schemeClr val="dk1"/>
              </a:solidFill>
              <a:latin typeface="Abel"/>
              <a:ea typeface="Abel"/>
              <a:cs typeface="Abel"/>
              <a:sym typeface="Abel"/>
            </a:endParaRPr>
          </a:p>
        </p:txBody>
      </p:sp>
      <p:sp>
        <p:nvSpPr>
          <p:cNvPr id="897" name="Google Shape;897;p59"/>
          <p:cNvSpPr txBox="1"/>
          <p:nvPr/>
        </p:nvSpPr>
        <p:spPr>
          <a:xfrm>
            <a:off x="3134100" y="3227775"/>
            <a:ext cx="14277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Abel"/>
                <a:ea typeface="Abel"/>
                <a:cs typeface="Abel"/>
                <a:sym typeface="Abel"/>
              </a:rPr>
              <a:t>Did not check with guests how much to add</a:t>
            </a:r>
            <a:endParaRPr b="0" i="0" sz="1400" u="none" cap="none" strike="noStrike">
              <a:solidFill>
                <a:schemeClr val="dk1"/>
              </a:solidFill>
              <a:latin typeface="Abel"/>
              <a:ea typeface="Abel"/>
              <a:cs typeface="Abel"/>
              <a:sym typeface="Abel"/>
            </a:endParaRPr>
          </a:p>
        </p:txBody>
      </p:sp>
      <p:sp>
        <p:nvSpPr>
          <p:cNvPr id="898" name="Google Shape;898;p59"/>
          <p:cNvSpPr txBox="1"/>
          <p:nvPr/>
        </p:nvSpPr>
        <p:spPr>
          <a:xfrm>
            <a:off x="4779363" y="2693475"/>
            <a:ext cx="15081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Abel"/>
                <a:ea typeface="Abel"/>
                <a:cs typeface="Abel"/>
                <a:sym typeface="Abel"/>
              </a:rPr>
              <a:t>Same tea for everyone</a:t>
            </a:r>
            <a:endParaRPr b="0" i="0" sz="1400" u="none" cap="none" strike="noStrike">
              <a:solidFill>
                <a:schemeClr val="dk1"/>
              </a:solidFill>
              <a:latin typeface="Abel"/>
              <a:ea typeface="Abel"/>
              <a:cs typeface="Abel"/>
              <a:sym typeface="Abel"/>
            </a:endParaRPr>
          </a:p>
        </p:txBody>
      </p:sp>
      <p:sp>
        <p:nvSpPr>
          <p:cNvPr id="899" name="Google Shape;899;p59"/>
          <p:cNvSpPr txBox="1"/>
          <p:nvPr/>
        </p:nvSpPr>
        <p:spPr>
          <a:xfrm>
            <a:off x="6505025" y="4059075"/>
            <a:ext cx="130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Abel"/>
                <a:ea typeface="Abel"/>
                <a:cs typeface="Abel"/>
                <a:sym typeface="Abel"/>
              </a:rPr>
              <a:t>method</a:t>
            </a:r>
            <a:endParaRPr b="0" i="0" sz="1400" u="none" cap="none" strike="noStrike">
              <a:solidFill>
                <a:schemeClr val="dk1"/>
              </a:solidFill>
              <a:latin typeface="Abel"/>
              <a:ea typeface="Abel"/>
              <a:cs typeface="Abel"/>
              <a:sym typeface="Abel"/>
            </a:endParaRPr>
          </a:p>
        </p:txBody>
      </p:sp>
      <p:sp>
        <p:nvSpPr>
          <p:cNvPr id="900" name="Google Shape;900;p59"/>
          <p:cNvSpPr txBox="1"/>
          <p:nvPr/>
        </p:nvSpPr>
        <p:spPr>
          <a:xfrm>
            <a:off x="6479225" y="2762350"/>
            <a:ext cx="1357200" cy="38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Abel"/>
                <a:ea typeface="Abel"/>
                <a:cs typeface="Abel"/>
                <a:sym typeface="Abel"/>
              </a:rPr>
              <a:t>person</a:t>
            </a:r>
            <a:endParaRPr sz="1300">
              <a:solidFill>
                <a:schemeClr val="dk1"/>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
          <p:cNvSpPr txBox="1"/>
          <p:nvPr/>
        </p:nvSpPr>
        <p:spPr>
          <a:xfrm>
            <a:off x="125" y="730800"/>
            <a:ext cx="9144000" cy="44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Learn and write down the what triggers and where do you recognise your empathy</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a:solidFill>
                  <a:schemeClr val="dk1"/>
                </a:solidFill>
                <a:latin typeface="Nunito"/>
                <a:ea typeface="Nunito"/>
                <a:cs typeface="Nunito"/>
                <a:sym typeface="Nunito"/>
              </a:rPr>
              <a:t> Empathy  is  nothing  but  caring  about  something  who  where  in   problem   and   difficulties.   Not   like   </a:t>
            </a:r>
            <a:r>
              <a:rPr b="1" i="1" lang="en" sz="1200">
                <a:solidFill>
                  <a:schemeClr val="dk1"/>
                </a:solidFill>
                <a:latin typeface="Nunito"/>
                <a:ea typeface="Nunito"/>
                <a:cs typeface="Nunito"/>
                <a:sym typeface="Nunito"/>
              </a:rPr>
              <a:t>sympathy  </a:t>
            </a:r>
            <a:r>
              <a:rPr b="1" i="1" lang="en" sz="1200">
                <a:solidFill>
                  <a:schemeClr val="dk1"/>
                </a:solidFill>
                <a:latin typeface="Nunito"/>
                <a:ea typeface="Nunito"/>
                <a:cs typeface="Nunito"/>
                <a:sym typeface="Nunito"/>
              </a:rPr>
              <a:t> it’s  just   When   some   people  in  problem  they  feel  they  in  problem  but  they  didn’t   solve  it  . sharing  feelings  and </a:t>
            </a:r>
            <a:r>
              <a:rPr b="1" i="1" lang="en" sz="1200">
                <a:solidFill>
                  <a:schemeClr val="dk1"/>
                </a:solidFill>
                <a:latin typeface="Nunito"/>
                <a:ea typeface="Nunito"/>
                <a:cs typeface="Nunito"/>
                <a:sym typeface="Nunito"/>
              </a:rPr>
              <a:t>experience </a:t>
            </a:r>
            <a:r>
              <a:rPr b="1" i="1" lang="en" sz="1200">
                <a:solidFill>
                  <a:schemeClr val="dk1"/>
                </a:solidFill>
                <a:latin typeface="Nunito"/>
                <a:ea typeface="Nunito"/>
                <a:cs typeface="Nunito"/>
                <a:sym typeface="Nunito"/>
              </a:rPr>
              <a:t>  a  emotions ,we  stimulate  or  </a:t>
            </a:r>
            <a:r>
              <a:rPr b="1" i="1" lang="en" sz="1200">
                <a:solidFill>
                  <a:schemeClr val="dk1"/>
                </a:solidFill>
                <a:latin typeface="Nunito"/>
                <a:ea typeface="Nunito"/>
                <a:cs typeface="Nunito"/>
                <a:sym typeface="Nunito"/>
              </a:rPr>
              <a:t>represents </a:t>
            </a:r>
            <a:r>
              <a:rPr b="1" i="1" lang="en" sz="1200">
                <a:solidFill>
                  <a:schemeClr val="dk1"/>
                </a:solidFill>
                <a:latin typeface="Nunito"/>
                <a:ea typeface="Nunito"/>
                <a:cs typeface="Nunito"/>
                <a:sym typeface="Nunito"/>
              </a:rPr>
              <a:t> that  the  same  emotion  in  ourselves . </a:t>
            </a:r>
            <a:r>
              <a:rPr lang="en" sz="1250">
                <a:solidFill>
                  <a:srgbClr val="414141"/>
                </a:solidFill>
                <a:highlight>
                  <a:srgbClr val="FFFFFF"/>
                </a:highlight>
                <a:latin typeface="Lato"/>
                <a:ea typeface="Lato"/>
                <a:cs typeface="Lato"/>
                <a:sym typeface="Lato"/>
              </a:rPr>
              <a:t>Nowadays,  you     hear   this word   carelessly  thrown   around   more   often   than   necessary.</a:t>
            </a:r>
            <a:r>
              <a:rPr lang="en" sz="1050">
                <a:solidFill>
                  <a:srgbClr val="202124"/>
                </a:solidFill>
                <a:highlight>
                  <a:srgbClr val="FFFFFF"/>
                </a:highlight>
              </a:rPr>
              <a:t>I</a:t>
            </a:r>
            <a:r>
              <a:rPr lang="en" sz="1250">
                <a:solidFill>
                  <a:srgbClr val="202124"/>
                </a:solidFill>
                <a:highlight>
                  <a:srgbClr val="FFFFFF"/>
                </a:highlight>
              </a:rPr>
              <a:t>n   talking   about   empathic   understanding ,  the   meaning  of sympathy   and  compassion  is often  wondered  about.</a:t>
            </a:r>
            <a:endParaRPr sz="1250">
              <a:solidFill>
                <a:srgbClr val="202124"/>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250">
              <a:solidFill>
                <a:srgbClr val="202124"/>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250">
              <a:solidFill>
                <a:srgbClr val="202124"/>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 sz="1250">
                <a:solidFill>
                  <a:srgbClr val="202124"/>
                </a:solidFill>
                <a:highlight>
                  <a:srgbClr val="FFFFFF"/>
                </a:highlight>
              </a:rPr>
              <a:t>I recognise my empathy </a:t>
            </a:r>
            <a:r>
              <a:rPr b="1" lang="en" sz="1300">
                <a:solidFill>
                  <a:schemeClr val="dk1"/>
                </a:solidFill>
                <a:latin typeface="Roboto"/>
                <a:ea typeface="Roboto"/>
                <a:cs typeface="Roboto"/>
                <a:sym typeface="Roboto"/>
              </a:rPr>
              <a:t>:</a:t>
            </a:r>
            <a:endParaRPr b="1" sz="13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3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  I am  student   and  a  friend in   my     class has   just failed  a major test or exam. My   friend is distraught because she studied really   hard   and   still failed. Even though   she  got a   good   grade on  this  test,   she  remember what it is like to   fail. She  don't try to   fix   things    for    my  friend. Instead, she    make an   empathetic    statement like, "I'm so,   so sorry about your grade. I   know how hard   you studied   and how   disappointed you   must feel.   "</a:t>
            </a:r>
            <a:r>
              <a:rPr lang="en" sz="1200">
                <a:solidFill>
                  <a:schemeClr val="dk1"/>
                </a:solidFill>
              </a:rPr>
              <a:t>Showing empathy   is an important   way   to build   strong relationships and be a good friend.   Ultimately,   people   feel   less   alone   when    they   know   you   understand their perspective, and that's what   empathy is   all   about.</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ctr">
              <a:lnSpc>
                <a:spcPct val="115000"/>
              </a:lnSpc>
              <a:spcBef>
                <a:spcPts val="150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450">
              <a:solidFill>
                <a:srgbClr val="414141"/>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 </a:t>
            </a:r>
            <a:endParaRPr b="1" i="1" sz="1100" u="none" cap="none" strike="noStrike">
              <a:solidFill>
                <a:schemeClr val="dk1"/>
              </a:solidFill>
              <a:latin typeface="Lato"/>
              <a:ea typeface="Lato"/>
              <a:cs typeface="Lato"/>
              <a:sym typeface="Lato"/>
            </a:endParaRPr>
          </a:p>
        </p:txBody>
      </p:sp>
      <p:sp>
        <p:nvSpPr>
          <p:cNvPr id="427" name="Google Shape;427;p6"/>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1.0 - Lesson 1 : The What and Where</a:t>
            </a:r>
            <a:endParaRPr b="1" i="0" sz="2300" u="none" cap="none" strike="noStrike">
              <a:solidFill>
                <a:srgbClr val="151616"/>
              </a:solidFill>
              <a:latin typeface="Nunito"/>
              <a:ea typeface="Nunito"/>
              <a:cs typeface="Nunito"/>
              <a:sym typeface="Nunito"/>
            </a:endParaRPr>
          </a:p>
        </p:txBody>
      </p:sp>
      <p:pic>
        <p:nvPicPr>
          <p:cNvPr id="428" name="Google Shape;428;p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29" name="Google Shape;429;p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The  ishikawa diagram  developed  by  professor  kaoru  ishikawa  helps  us  to  understand  the  cause  and  effect  of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Relationship  in  order  to  find  out  what  could  be  the  reasons  that  if  not  done  as  per  standards.it  gives  us  a  holistic</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  view  and  understanding  that  even  if  one  element  is  absent  the  activity  </a:t>
            </a:r>
            <a:r>
              <a:rPr b="1" i="1" lang="en" sz="1200">
                <a:solidFill>
                  <a:srgbClr val="3A3A3A"/>
                </a:solidFill>
                <a:highlight>
                  <a:srgbClr val="FFFFFF"/>
                </a:highlight>
                <a:latin typeface="Nunito"/>
                <a:ea typeface="Nunito"/>
                <a:cs typeface="Nunito"/>
                <a:sym typeface="Nunito"/>
              </a:rPr>
              <a:t>cannot</a:t>
            </a:r>
            <a:r>
              <a:rPr b="1" i="1" lang="en" sz="1200">
                <a:solidFill>
                  <a:srgbClr val="3A3A3A"/>
                </a:solidFill>
                <a:highlight>
                  <a:srgbClr val="FFFFFF"/>
                </a:highlight>
                <a:latin typeface="Nunito"/>
                <a:ea typeface="Nunito"/>
                <a:cs typeface="Nunito"/>
                <a:sym typeface="Nunito"/>
              </a:rPr>
              <a:t>  be  completed  if  there  any  issues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  problems , systems  as  designed  is  not  effective.</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3A3A3A"/>
              </a:solidFill>
              <a:highlight>
                <a:srgbClr val="FFFFFF"/>
              </a:highlight>
              <a:latin typeface="Arial"/>
              <a:ea typeface="Arial"/>
              <a:cs typeface="Arial"/>
              <a:sym typeface="Arial"/>
            </a:endParaRPr>
          </a:p>
          <a:p>
            <a:pPr indent="0" lvl="0" marL="0" rtl="0" algn="l">
              <a:spcBef>
                <a:spcPts val="0"/>
              </a:spcBef>
              <a:spcAft>
                <a:spcPts val="0"/>
              </a:spcAft>
              <a:buClr>
                <a:srgbClr val="000000"/>
              </a:buClr>
              <a:buSzPts val="1300"/>
              <a:buFont typeface="Arial"/>
              <a:buNone/>
            </a:pPr>
            <a:r>
              <a:t/>
            </a:r>
            <a:endParaRPr b="1" sz="3200">
              <a:solidFill>
                <a:srgbClr val="3A3A3A"/>
              </a:solidFill>
              <a:highlight>
                <a:srgbClr val="FFFFFF"/>
              </a:highlight>
            </a:endParaRPr>
          </a:p>
        </p:txBody>
      </p:sp>
      <p:sp>
        <p:nvSpPr>
          <p:cNvPr id="906" name="Google Shape;906;p60"/>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1.2 – Lesson 1 : The System Perspective – Cause and Effect</a:t>
            </a:r>
            <a:endParaRPr b="1" i="0" sz="2300" u="none" cap="none" strike="noStrike">
              <a:solidFill>
                <a:srgbClr val="3A3A3A"/>
              </a:solidFill>
              <a:latin typeface="Nunito"/>
              <a:ea typeface="Nunito"/>
              <a:cs typeface="Nunito"/>
              <a:sym typeface="Nunito"/>
            </a:endParaRPr>
          </a:p>
        </p:txBody>
      </p:sp>
      <p:pic>
        <p:nvPicPr>
          <p:cNvPr id="907" name="Google Shape;907;p6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08" name="Google Shape;908;p6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909" name="Google Shape;909;p60"/>
          <p:cNvSpPr txBox="1"/>
          <p:nvPr/>
        </p:nvSpPr>
        <p:spPr>
          <a:xfrm>
            <a:off x="1543050" y="2754700"/>
            <a:ext cx="1427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bel"/>
              <a:ea typeface="Abel"/>
              <a:cs typeface="Abel"/>
              <a:sym typeface="Abel"/>
            </a:endParaRPr>
          </a:p>
        </p:txBody>
      </p:sp>
      <p:sp>
        <p:nvSpPr>
          <p:cNvPr id="910" name="Google Shape;910;p60"/>
          <p:cNvSpPr txBox="1"/>
          <p:nvPr/>
        </p:nvSpPr>
        <p:spPr>
          <a:xfrm>
            <a:off x="3144300" y="3433775"/>
            <a:ext cx="1427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bel"/>
              <a:ea typeface="Abel"/>
              <a:cs typeface="Abel"/>
              <a:sym typeface="Abel"/>
            </a:endParaRPr>
          </a:p>
        </p:txBody>
      </p:sp>
      <p:sp>
        <p:nvSpPr>
          <p:cNvPr id="911" name="Google Shape;911;p60"/>
          <p:cNvSpPr txBox="1"/>
          <p:nvPr/>
        </p:nvSpPr>
        <p:spPr>
          <a:xfrm>
            <a:off x="4851025" y="2754700"/>
            <a:ext cx="1427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bel"/>
              <a:ea typeface="Abel"/>
              <a:cs typeface="Abel"/>
              <a:sym typeface="Abel"/>
            </a:endParaRPr>
          </a:p>
        </p:txBody>
      </p:sp>
      <p:sp>
        <p:nvSpPr>
          <p:cNvPr id="912" name="Google Shape;912;p60"/>
          <p:cNvSpPr txBox="1"/>
          <p:nvPr/>
        </p:nvSpPr>
        <p:spPr>
          <a:xfrm>
            <a:off x="6505025" y="2754700"/>
            <a:ext cx="130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bel"/>
              <a:ea typeface="Abel"/>
              <a:cs typeface="Abel"/>
              <a:sym typeface="Abel"/>
            </a:endParaRPr>
          </a:p>
        </p:txBody>
      </p:sp>
      <p:sp>
        <p:nvSpPr>
          <p:cNvPr id="913" name="Google Shape;913;p60"/>
          <p:cNvSpPr txBox="1"/>
          <p:nvPr/>
        </p:nvSpPr>
        <p:spPr>
          <a:xfrm>
            <a:off x="6505025" y="4059075"/>
            <a:ext cx="130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bel"/>
              <a:ea typeface="Abel"/>
              <a:cs typeface="Abel"/>
              <a:sym typeface="Abe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200" u="none" cap="none" strike="noStrike">
                <a:solidFill>
                  <a:srgbClr val="3A3A3A"/>
                </a:solidFill>
                <a:highlight>
                  <a:srgbClr val="FFFFFF"/>
                </a:highlight>
                <a:latin typeface="Nunito"/>
                <a:ea typeface="Nunito"/>
                <a:cs typeface="Nunito"/>
                <a:sym typeface="Nunito"/>
              </a:rPr>
              <a:t>Think &amp; Fill Activity</a:t>
            </a:r>
            <a:endParaRPr b="0" i="1" sz="1200" u="none" cap="none" strike="noStrike">
              <a:solidFill>
                <a:srgbClr val="3A3A3A"/>
              </a:solidFill>
              <a:highlight>
                <a:srgbClr val="FFFFFF"/>
              </a:highlight>
              <a:latin typeface="Nunito"/>
              <a:ea typeface="Nunito"/>
              <a:cs typeface="Nunito"/>
              <a:sym typeface="Nunito"/>
            </a:endParaRPr>
          </a:p>
        </p:txBody>
      </p:sp>
      <p:sp>
        <p:nvSpPr>
          <p:cNvPr id="919" name="Google Shape;919;p61"/>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The systems perspective - Input, Process and Output</a:t>
            </a:r>
            <a:endParaRPr b="1" i="0" sz="2300" u="none" cap="none" strike="noStrike">
              <a:solidFill>
                <a:srgbClr val="000000"/>
              </a:solidFill>
              <a:latin typeface="Nunito"/>
              <a:ea typeface="Nunito"/>
              <a:cs typeface="Nunito"/>
              <a:sym typeface="Nunito"/>
            </a:endParaRPr>
          </a:p>
        </p:txBody>
      </p:sp>
      <p:pic>
        <p:nvPicPr>
          <p:cNvPr id="920" name="Google Shape;920;p6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21" name="Google Shape;921;p6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922" name="Google Shape;922;p61"/>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pic>
        <p:nvPicPr>
          <p:cNvPr id="923" name="Google Shape;923;p61"/>
          <p:cNvPicPr preferRelativeResize="0"/>
          <p:nvPr/>
        </p:nvPicPr>
        <p:blipFill rotWithShape="1">
          <a:blip r:embed="rId5">
            <a:alphaModFix/>
          </a:blip>
          <a:srcRect b="0" l="0" r="0" t="0"/>
          <a:stretch/>
        </p:blipFill>
        <p:spPr>
          <a:xfrm>
            <a:off x="818750" y="1164125"/>
            <a:ext cx="7284549" cy="35907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6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Options : </a:t>
            </a:r>
            <a:r>
              <a:rPr b="0" i="1" lang="en" sz="1200" u="none" cap="none" strike="noStrike">
                <a:solidFill>
                  <a:srgbClr val="000000"/>
                </a:solidFill>
                <a:highlight>
                  <a:srgbClr val="FFFFFF"/>
                </a:highlight>
                <a:latin typeface="Nunito"/>
                <a:ea typeface="Nunito"/>
                <a:cs typeface="Nunito"/>
                <a:sym typeface="Nunito"/>
              </a:rPr>
              <a:t>Brewed tea decoction, Heating, Pouring tea into cups, Water and Vessel, Hot Milk    </a:t>
            </a:r>
            <a:endParaRPr b="0" i="1" sz="1200" u="none" cap="none" strike="noStrike">
              <a:solidFill>
                <a:srgbClr val="000000"/>
              </a:solidFill>
              <a:latin typeface="Nunito"/>
              <a:ea typeface="Nunito"/>
              <a:cs typeface="Nunito"/>
              <a:sym typeface="Nunito"/>
            </a:endParaRPr>
          </a:p>
        </p:txBody>
      </p:sp>
      <p:sp>
        <p:nvSpPr>
          <p:cNvPr id="929" name="Google Shape;929;p62"/>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The systems perspective - Input, Process and Output</a:t>
            </a:r>
            <a:endParaRPr b="1" i="0" sz="2300" u="none" cap="none" strike="noStrike">
              <a:solidFill>
                <a:srgbClr val="000000"/>
              </a:solidFill>
              <a:latin typeface="Nunito"/>
              <a:ea typeface="Nunito"/>
              <a:cs typeface="Nunito"/>
              <a:sym typeface="Nunito"/>
            </a:endParaRPr>
          </a:p>
        </p:txBody>
      </p:sp>
      <p:pic>
        <p:nvPicPr>
          <p:cNvPr id="930" name="Google Shape;930;p6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31" name="Google Shape;931;p6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932" name="Google Shape;932;p62"/>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pic>
        <p:nvPicPr>
          <p:cNvPr id="933" name="Google Shape;933;p62"/>
          <p:cNvPicPr preferRelativeResize="0"/>
          <p:nvPr/>
        </p:nvPicPr>
        <p:blipFill rotWithShape="1">
          <a:blip r:embed="rId5">
            <a:alphaModFix/>
          </a:blip>
          <a:srcRect b="0" l="0" r="0" t="0"/>
          <a:stretch/>
        </p:blipFill>
        <p:spPr>
          <a:xfrm>
            <a:off x="750750" y="1091550"/>
            <a:ext cx="7642476" cy="3720199"/>
          </a:xfrm>
          <a:prstGeom prst="rect">
            <a:avLst/>
          </a:prstGeom>
          <a:noFill/>
          <a:ln>
            <a:noFill/>
          </a:ln>
        </p:spPr>
      </p:pic>
      <p:sp>
        <p:nvSpPr>
          <p:cNvPr id="934" name="Google Shape;934;p62"/>
          <p:cNvSpPr txBox="1"/>
          <p:nvPr/>
        </p:nvSpPr>
        <p:spPr>
          <a:xfrm flipH="1">
            <a:off x="1622650" y="2571750"/>
            <a:ext cx="20640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200">
                <a:solidFill>
                  <a:schemeClr val="dk1"/>
                </a:solidFill>
                <a:latin typeface="Abel"/>
                <a:ea typeface="Abel"/>
                <a:cs typeface="Abel"/>
                <a:sym typeface="Abel"/>
              </a:rPr>
              <a:t>           Water and vessel</a:t>
            </a:r>
            <a:endParaRPr b="0" i="0" sz="1200" u="none" cap="none" strike="noStrike">
              <a:solidFill>
                <a:schemeClr val="dk1"/>
              </a:solidFill>
              <a:latin typeface="Abel"/>
              <a:ea typeface="Abel"/>
              <a:cs typeface="Abel"/>
              <a:sym typeface="Abel"/>
            </a:endParaRPr>
          </a:p>
        </p:txBody>
      </p:sp>
      <p:sp>
        <p:nvSpPr>
          <p:cNvPr id="935" name="Google Shape;935;p62"/>
          <p:cNvSpPr txBox="1"/>
          <p:nvPr/>
        </p:nvSpPr>
        <p:spPr>
          <a:xfrm flipH="1">
            <a:off x="3798925" y="2894850"/>
            <a:ext cx="19956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100">
                <a:solidFill>
                  <a:schemeClr val="dk1"/>
                </a:solidFill>
                <a:latin typeface="Abel"/>
                <a:ea typeface="Abel"/>
                <a:cs typeface="Abel"/>
                <a:sym typeface="Abel"/>
              </a:rPr>
              <a:t>              </a:t>
            </a:r>
            <a:r>
              <a:rPr lang="en" sz="1200">
                <a:solidFill>
                  <a:schemeClr val="dk1"/>
                </a:solidFill>
                <a:latin typeface="Abel"/>
                <a:ea typeface="Abel"/>
                <a:cs typeface="Abel"/>
                <a:sym typeface="Abel"/>
              </a:rPr>
              <a:t> heating</a:t>
            </a:r>
            <a:endParaRPr b="0" i="0" sz="1200" u="none" cap="none" strike="noStrike">
              <a:solidFill>
                <a:schemeClr val="dk1"/>
              </a:solidFill>
              <a:latin typeface="Abel"/>
              <a:ea typeface="Abel"/>
              <a:cs typeface="Abel"/>
              <a:sym typeface="Abel"/>
            </a:endParaRPr>
          </a:p>
        </p:txBody>
      </p:sp>
      <p:sp>
        <p:nvSpPr>
          <p:cNvPr id="936" name="Google Shape;936;p62"/>
          <p:cNvSpPr txBox="1"/>
          <p:nvPr/>
        </p:nvSpPr>
        <p:spPr>
          <a:xfrm flipH="1">
            <a:off x="5899150" y="3264600"/>
            <a:ext cx="19956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200">
                <a:solidFill>
                  <a:schemeClr val="dk1"/>
                </a:solidFill>
                <a:latin typeface="Abel"/>
                <a:ea typeface="Abel"/>
                <a:cs typeface="Abel"/>
                <a:sym typeface="Abel"/>
              </a:rPr>
              <a:t>       Brewed tea decoction</a:t>
            </a:r>
            <a:endParaRPr b="0" i="0" sz="1200" u="none" cap="none" strike="noStrike">
              <a:solidFill>
                <a:schemeClr val="dk1"/>
              </a:solidFill>
              <a:latin typeface="Abel"/>
              <a:ea typeface="Abel"/>
              <a:cs typeface="Abel"/>
              <a:sym typeface="Abel"/>
            </a:endParaRPr>
          </a:p>
        </p:txBody>
      </p:sp>
      <p:sp>
        <p:nvSpPr>
          <p:cNvPr id="937" name="Google Shape;937;p62"/>
          <p:cNvSpPr txBox="1"/>
          <p:nvPr/>
        </p:nvSpPr>
        <p:spPr>
          <a:xfrm flipH="1" rot="517">
            <a:off x="1691109" y="3587793"/>
            <a:ext cx="1995600" cy="35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100">
                <a:solidFill>
                  <a:schemeClr val="dk1"/>
                </a:solidFill>
                <a:latin typeface="Abel"/>
                <a:ea typeface="Abel"/>
                <a:cs typeface="Abel"/>
                <a:sym typeface="Abel"/>
              </a:rPr>
              <a:t>             Hot milk</a:t>
            </a:r>
            <a:endParaRPr b="0" i="0" sz="1100" u="none" cap="none" strike="noStrike">
              <a:solidFill>
                <a:schemeClr val="dk1"/>
              </a:solidFill>
              <a:latin typeface="Abel"/>
              <a:ea typeface="Abel"/>
              <a:cs typeface="Abel"/>
              <a:sym typeface="Abel"/>
            </a:endParaRPr>
          </a:p>
        </p:txBody>
      </p:sp>
      <p:sp>
        <p:nvSpPr>
          <p:cNvPr id="938" name="Google Shape;938;p62"/>
          <p:cNvSpPr txBox="1"/>
          <p:nvPr/>
        </p:nvSpPr>
        <p:spPr>
          <a:xfrm flipH="1">
            <a:off x="3798925" y="4299825"/>
            <a:ext cx="1995600" cy="354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100">
                <a:solidFill>
                  <a:schemeClr val="dk1"/>
                </a:solidFill>
                <a:latin typeface="Abel"/>
                <a:ea typeface="Abel"/>
                <a:cs typeface="Abel"/>
                <a:sym typeface="Abel"/>
              </a:rPr>
              <a:t>     Pouring tea into cups</a:t>
            </a:r>
            <a:endParaRPr b="0" i="0" sz="1100" u="none" cap="none" strike="noStrike">
              <a:solidFill>
                <a:schemeClr val="dk1"/>
              </a:solidFill>
              <a:latin typeface="Abel"/>
              <a:ea typeface="Abel"/>
              <a:cs typeface="Abel"/>
              <a:sym typeface="Abe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63"/>
          <p:cNvSpPr txBox="1"/>
          <p:nvPr/>
        </p:nvSpPr>
        <p:spPr>
          <a:xfrm>
            <a:off x="0" y="7566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A  process  is  defined  as  a  sequence  of  activities  </a:t>
            </a:r>
            <a:r>
              <a:rPr b="1" i="1" lang="en" sz="1200">
                <a:solidFill>
                  <a:srgbClr val="3A3A3A"/>
                </a:solidFill>
                <a:highlight>
                  <a:srgbClr val="FFFFFF"/>
                </a:highlight>
                <a:latin typeface="Nunito"/>
                <a:ea typeface="Nunito"/>
                <a:cs typeface="Nunito"/>
                <a:sym typeface="Nunito"/>
              </a:rPr>
              <a:t>that</a:t>
            </a:r>
            <a:r>
              <a:rPr b="1" i="1" lang="en" sz="1200">
                <a:solidFill>
                  <a:srgbClr val="3A3A3A"/>
                </a:solidFill>
                <a:highlight>
                  <a:srgbClr val="FFFFFF"/>
                </a:highlight>
                <a:latin typeface="Nunito"/>
                <a:ea typeface="Nunito"/>
                <a:cs typeface="Nunito"/>
                <a:sym typeface="Nunito"/>
              </a:rPr>
              <a:t>  convert  inputs  into  a  desired  output.so , a process can  start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when  the  right  inputs  are  given  that  triggers  an  activity  to  deliver  an  output.</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It  helps  in  understanding  the  process  in  a  right  manner. Many  a  time  if  the  inputs  are  not  correct, the  process  will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go  wrong  leading  to  an  incorrect  output  or  even  the  process  may  not  start.</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rgbClr val="3A3A3A"/>
              </a:solidFill>
              <a:highlight>
                <a:srgbClr val="FFFFFF"/>
              </a:highlight>
              <a:latin typeface="Nunito"/>
              <a:ea typeface="Nunito"/>
              <a:cs typeface="Nunito"/>
              <a:sym typeface="Nunito"/>
            </a:endParaRPr>
          </a:p>
        </p:txBody>
      </p:sp>
      <p:sp>
        <p:nvSpPr>
          <p:cNvPr id="944" name="Google Shape;944;p63"/>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The systems perspective - Input, Process and Output</a:t>
            </a:r>
            <a:endParaRPr b="1" i="0" sz="2300" u="none" cap="none" strike="noStrike">
              <a:solidFill>
                <a:srgbClr val="000000"/>
              </a:solidFill>
              <a:latin typeface="Nunito"/>
              <a:ea typeface="Nunito"/>
              <a:cs typeface="Nunito"/>
              <a:sym typeface="Nunito"/>
            </a:endParaRPr>
          </a:p>
        </p:txBody>
      </p:sp>
      <p:pic>
        <p:nvPicPr>
          <p:cNvPr id="945" name="Google Shape;945;p6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46" name="Google Shape;946;p6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947" name="Google Shape;947;p63"/>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
        <p:nvSpPr>
          <p:cNvPr id="948" name="Google Shape;948;p63"/>
          <p:cNvSpPr txBox="1"/>
          <p:nvPr/>
        </p:nvSpPr>
        <p:spPr>
          <a:xfrm flipH="1" rot="10800000">
            <a:off x="1691075" y="2571750"/>
            <a:ext cx="19956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949" name="Google Shape;949;p63"/>
          <p:cNvSpPr txBox="1"/>
          <p:nvPr/>
        </p:nvSpPr>
        <p:spPr>
          <a:xfrm flipH="1" rot="10800000">
            <a:off x="3798925" y="2894850"/>
            <a:ext cx="19956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950" name="Google Shape;950;p63"/>
          <p:cNvSpPr txBox="1"/>
          <p:nvPr/>
        </p:nvSpPr>
        <p:spPr>
          <a:xfrm flipH="1" rot="10800000">
            <a:off x="5899150" y="3264600"/>
            <a:ext cx="19956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951" name="Google Shape;951;p63"/>
          <p:cNvSpPr txBox="1"/>
          <p:nvPr/>
        </p:nvSpPr>
        <p:spPr>
          <a:xfrm flipH="1" rot="10800000">
            <a:off x="1691075" y="3587700"/>
            <a:ext cx="19956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952" name="Google Shape;952;p63"/>
          <p:cNvSpPr txBox="1"/>
          <p:nvPr/>
        </p:nvSpPr>
        <p:spPr>
          <a:xfrm flipH="1" rot="10800000">
            <a:off x="3798925" y="4299825"/>
            <a:ext cx="19956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Think &amp; Fill Activity</a:t>
            </a:r>
            <a:endParaRPr b="1" i="1" sz="1200" u="none" cap="none" strike="noStrike">
              <a:solidFill>
                <a:srgbClr val="151616"/>
              </a:solidFill>
              <a:latin typeface="Times New Roman"/>
              <a:ea typeface="Times New Roman"/>
              <a:cs typeface="Times New Roman"/>
              <a:sym typeface="Times New Roman"/>
            </a:endParaRPr>
          </a:p>
        </p:txBody>
      </p:sp>
      <p:sp>
        <p:nvSpPr>
          <p:cNvPr id="958" name="Google Shape;958;p64"/>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1.4 Lesson 1 : The systems perspective - Past, Present and Future</a:t>
            </a:r>
            <a:endParaRPr b="1" i="0" sz="2300" u="none" cap="none" strike="noStrike">
              <a:solidFill>
                <a:srgbClr val="000000"/>
              </a:solidFill>
              <a:latin typeface="Nunito"/>
              <a:ea typeface="Nunito"/>
              <a:cs typeface="Nunito"/>
              <a:sym typeface="Nunito"/>
            </a:endParaRPr>
          </a:p>
        </p:txBody>
      </p:sp>
      <p:pic>
        <p:nvPicPr>
          <p:cNvPr id="959" name="Google Shape;959;p6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60" name="Google Shape;960;p64"/>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961" name="Google Shape;961;p64"/>
          <p:cNvPicPr preferRelativeResize="0"/>
          <p:nvPr/>
        </p:nvPicPr>
        <p:blipFill rotWithShape="1">
          <a:blip r:embed="rId4">
            <a:alphaModFix/>
          </a:blip>
          <a:srcRect b="0" l="0" r="0" t="0"/>
          <a:stretch/>
        </p:blipFill>
        <p:spPr>
          <a:xfrm>
            <a:off x="750775" y="1081350"/>
            <a:ext cx="7642476" cy="36360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6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chemeClr val="lt1"/>
                </a:solidFill>
                <a:highlight>
                  <a:srgbClr val="FFFFFF"/>
                </a:highlight>
                <a:latin typeface="Nunito"/>
                <a:ea typeface="Nunito"/>
                <a:cs typeface="Nunito"/>
                <a:sym typeface="Nunito"/>
              </a:rPr>
              <a:t>Options </a:t>
            </a:r>
            <a:r>
              <a:rPr b="1" i="1" lang="en" sz="1200" u="none" cap="none" strike="noStrike">
                <a:solidFill>
                  <a:srgbClr val="3A3A3A"/>
                </a:solidFill>
                <a:highlight>
                  <a:srgbClr val="FFFFFF"/>
                </a:highlight>
                <a:latin typeface="Nunito"/>
                <a:ea typeface="Nunito"/>
                <a:cs typeface="Nunito"/>
                <a:sym typeface="Nunito"/>
              </a:rPr>
              <a:t>:</a:t>
            </a:r>
            <a:r>
              <a:rPr b="0" i="1" lang="en" sz="1200" u="none" cap="none" strike="noStrike">
                <a:solidFill>
                  <a:srgbClr val="3A3A3A"/>
                </a:solidFill>
                <a:highlight>
                  <a:srgbClr val="FFFFFF"/>
                </a:highlight>
                <a:latin typeface="Nunito"/>
                <a:ea typeface="Nunito"/>
                <a:cs typeface="Nunito"/>
                <a:sym typeface="Nunito"/>
              </a:rPr>
              <a:t> </a:t>
            </a:r>
            <a:r>
              <a:rPr b="0" i="1" lang="en" sz="1200" u="none" cap="none" strike="noStrike">
                <a:solidFill>
                  <a:srgbClr val="000000"/>
                </a:solidFill>
                <a:highlight>
                  <a:srgbClr val="FFFFFF"/>
                </a:highlight>
                <a:latin typeface="Nunito"/>
                <a:ea typeface="Nunito"/>
                <a:cs typeface="Nunito"/>
                <a:sym typeface="Nunito"/>
              </a:rPr>
              <a:t>with sugar gel or cubes, Bottled, Fresh, Gas Stove, Composites</a:t>
            </a:r>
            <a:endParaRPr b="0" i="1" sz="1200" u="none" cap="none" strike="noStrike">
              <a:solidFill>
                <a:srgbClr val="000000"/>
              </a:solidFill>
              <a:highlight>
                <a:srgbClr val="FFFFFF"/>
              </a:highlight>
              <a:latin typeface="Nunito"/>
              <a:ea typeface="Nunito"/>
              <a:cs typeface="Nunito"/>
              <a:sym typeface="Nunito"/>
            </a:endParaRPr>
          </a:p>
        </p:txBody>
      </p:sp>
      <p:sp>
        <p:nvSpPr>
          <p:cNvPr id="967" name="Google Shape;967;p65"/>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1.4 Lesson 1 : The systems perspective - Past, Present and Future</a:t>
            </a:r>
            <a:endParaRPr b="1" i="0" sz="2300" u="none" cap="none" strike="noStrike">
              <a:solidFill>
                <a:srgbClr val="000000"/>
              </a:solidFill>
              <a:latin typeface="Nunito"/>
              <a:ea typeface="Nunito"/>
              <a:cs typeface="Nunito"/>
              <a:sym typeface="Nunito"/>
            </a:endParaRPr>
          </a:p>
        </p:txBody>
      </p:sp>
      <p:pic>
        <p:nvPicPr>
          <p:cNvPr id="968" name="Google Shape;968;p6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69" name="Google Shape;969;p65"/>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pic>
        <p:nvPicPr>
          <p:cNvPr id="970" name="Google Shape;970;p65"/>
          <p:cNvPicPr preferRelativeResize="0"/>
          <p:nvPr/>
        </p:nvPicPr>
        <p:blipFill rotWithShape="1">
          <a:blip r:embed="rId4">
            <a:alphaModFix/>
          </a:blip>
          <a:srcRect b="0" l="0" r="0" t="0"/>
          <a:stretch/>
        </p:blipFill>
        <p:spPr>
          <a:xfrm>
            <a:off x="572600" y="1045375"/>
            <a:ext cx="7998800" cy="3709450"/>
          </a:xfrm>
          <a:prstGeom prst="rect">
            <a:avLst/>
          </a:prstGeom>
          <a:noFill/>
          <a:ln>
            <a:noFill/>
          </a:ln>
        </p:spPr>
      </p:pic>
      <p:sp>
        <p:nvSpPr>
          <p:cNvPr id="971" name="Google Shape;971;p65"/>
          <p:cNvSpPr txBox="1"/>
          <p:nvPr/>
        </p:nvSpPr>
        <p:spPr>
          <a:xfrm flipH="1">
            <a:off x="4339225" y="30478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rPr lang="en" sz="900">
                <a:solidFill>
                  <a:schemeClr val="dk1"/>
                </a:solidFill>
                <a:latin typeface="Abel"/>
                <a:ea typeface="Abel"/>
                <a:cs typeface="Abel"/>
                <a:sym typeface="Abel"/>
              </a:rPr>
              <a:t>          Gas  stove</a:t>
            </a:r>
            <a:endParaRPr b="0" i="0" sz="900" u="none" cap="none" strike="noStrike">
              <a:solidFill>
                <a:schemeClr val="dk1"/>
              </a:solidFill>
              <a:latin typeface="Abel"/>
              <a:ea typeface="Abel"/>
              <a:cs typeface="Abel"/>
              <a:sym typeface="Abel"/>
            </a:endParaRPr>
          </a:p>
        </p:txBody>
      </p:sp>
      <p:sp>
        <p:nvSpPr>
          <p:cNvPr id="972" name="Google Shape;972;p65"/>
          <p:cNvSpPr txBox="1"/>
          <p:nvPr/>
        </p:nvSpPr>
        <p:spPr>
          <a:xfrm flipH="1">
            <a:off x="6287275" y="33016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rPr lang="en" sz="900">
                <a:solidFill>
                  <a:schemeClr val="dk1"/>
                </a:solidFill>
                <a:latin typeface="Abel"/>
                <a:ea typeface="Abel"/>
                <a:cs typeface="Abel"/>
                <a:sym typeface="Abel"/>
              </a:rPr>
              <a:t>composites</a:t>
            </a:r>
            <a:endParaRPr b="0" i="0" sz="900" u="none" cap="none" strike="noStrike">
              <a:solidFill>
                <a:schemeClr val="dk1"/>
              </a:solidFill>
              <a:latin typeface="Abel"/>
              <a:ea typeface="Abel"/>
              <a:cs typeface="Abel"/>
              <a:sym typeface="Abel"/>
            </a:endParaRPr>
          </a:p>
        </p:txBody>
      </p:sp>
      <p:sp>
        <p:nvSpPr>
          <p:cNvPr id="973" name="Google Shape;973;p65"/>
          <p:cNvSpPr txBox="1"/>
          <p:nvPr/>
        </p:nvSpPr>
        <p:spPr>
          <a:xfrm flipH="1">
            <a:off x="4020800" y="4303800"/>
            <a:ext cx="1699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rPr lang="en" sz="900">
                <a:solidFill>
                  <a:schemeClr val="dk1"/>
                </a:solidFill>
                <a:latin typeface="Abel"/>
                <a:ea typeface="Abel"/>
                <a:cs typeface="Abel"/>
                <a:sym typeface="Abel"/>
              </a:rPr>
              <a:t>fresh</a:t>
            </a:r>
            <a:endParaRPr b="0" i="0" sz="900" u="none" cap="none" strike="noStrike">
              <a:solidFill>
                <a:schemeClr val="dk1"/>
              </a:solidFill>
              <a:latin typeface="Abel"/>
              <a:ea typeface="Abel"/>
              <a:cs typeface="Abel"/>
              <a:sym typeface="Abel"/>
            </a:endParaRPr>
          </a:p>
        </p:txBody>
      </p:sp>
      <p:sp>
        <p:nvSpPr>
          <p:cNvPr id="974" name="Google Shape;974;p65"/>
          <p:cNvSpPr txBox="1"/>
          <p:nvPr/>
        </p:nvSpPr>
        <p:spPr>
          <a:xfrm flipH="1">
            <a:off x="6287275" y="380205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rPr lang="en" sz="900">
                <a:solidFill>
                  <a:schemeClr val="dk1"/>
                </a:solidFill>
                <a:latin typeface="Abel"/>
                <a:ea typeface="Abel"/>
                <a:cs typeface="Abel"/>
                <a:sym typeface="Abel"/>
              </a:rPr>
              <a:t>With sugar gel or cubes</a:t>
            </a:r>
            <a:endParaRPr b="0" i="0" sz="900" u="none" cap="none" strike="noStrike">
              <a:solidFill>
                <a:schemeClr val="dk1"/>
              </a:solidFill>
              <a:latin typeface="Abel"/>
              <a:ea typeface="Abel"/>
              <a:cs typeface="Abel"/>
              <a:sym typeface="Abel"/>
            </a:endParaRPr>
          </a:p>
        </p:txBody>
      </p:sp>
      <p:sp>
        <p:nvSpPr>
          <p:cNvPr id="975" name="Google Shape;975;p65"/>
          <p:cNvSpPr txBox="1"/>
          <p:nvPr/>
        </p:nvSpPr>
        <p:spPr>
          <a:xfrm>
            <a:off x="2163525" y="4306650"/>
            <a:ext cx="18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bel"/>
                <a:ea typeface="Abel"/>
                <a:cs typeface="Abel"/>
                <a:sym typeface="Abel"/>
              </a:rPr>
              <a:t>botteled</a:t>
            </a:r>
            <a:endParaRPr>
              <a:solidFill>
                <a:schemeClr val="dk1"/>
              </a:solidFill>
              <a:latin typeface="Abel"/>
              <a:ea typeface="Abel"/>
              <a:cs typeface="Abel"/>
              <a:sym typeface="Abe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6"/>
          <p:cNvSpPr txBox="1"/>
          <p:nvPr/>
        </p:nvSpPr>
        <p:spPr>
          <a:xfrm>
            <a:off x="0" y="730800"/>
            <a:ext cx="9144000" cy="44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In  this  we  can  understand  that  the  importance  of  past , present and future  of  our  social  challenge.This  will helps  to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discuss  about  the  past,present and  future.</a:t>
            </a:r>
            <a:endParaRPr b="1" i="1" sz="1200">
              <a:solidFill>
                <a:srgbClr val="3A3A3A"/>
              </a:solidFill>
              <a:highlight>
                <a:srgbClr val="FFFFFF"/>
              </a:highlight>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In  this  we  can  see   one  examples of  tea  in  which  we  </a:t>
            </a:r>
            <a:r>
              <a:rPr b="1" i="1" lang="en" sz="1200">
                <a:solidFill>
                  <a:srgbClr val="3A3A3A"/>
                </a:solidFill>
                <a:highlight>
                  <a:srgbClr val="FFFFFF"/>
                </a:highlight>
                <a:latin typeface="Nunito"/>
                <a:ea typeface="Nunito"/>
                <a:cs typeface="Nunito"/>
                <a:sym typeface="Nunito"/>
              </a:rPr>
              <a:t>discuss</a:t>
            </a:r>
            <a:r>
              <a:rPr b="1" i="1" lang="en" sz="1200">
                <a:solidFill>
                  <a:srgbClr val="3A3A3A"/>
                </a:solidFill>
                <a:highlight>
                  <a:srgbClr val="FFFFFF"/>
                </a:highlight>
                <a:latin typeface="Nunito"/>
                <a:ea typeface="Nunito"/>
                <a:cs typeface="Nunito"/>
                <a:sym typeface="Nunito"/>
              </a:rPr>
              <a:t>  about  how  it is   there  in  past  that  is  they  must  use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the    coal and  wood  ,  </a:t>
            </a:r>
            <a:r>
              <a:rPr b="1" i="1" lang="en" sz="1200">
                <a:solidFill>
                  <a:srgbClr val="3A3A3A"/>
                </a:solidFill>
                <a:highlight>
                  <a:srgbClr val="FFFFFF"/>
                </a:highlight>
                <a:latin typeface="Nunito"/>
                <a:ea typeface="Nunito"/>
                <a:cs typeface="Nunito"/>
                <a:sym typeface="Nunito"/>
              </a:rPr>
              <a:t>earthen</a:t>
            </a:r>
            <a:r>
              <a:rPr b="1" i="1" lang="en" sz="1200">
                <a:solidFill>
                  <a:srgbClr val="3A3A3A"/>
                </a:solidFill>
                <a:highlight>
                  <a:srgbClr val="FFFFFF"/>
                </a:highlight>
                <a:latin typeface="Nunito"/>
                <a:ea typeface="Nunito"/>
                <a:cs typeface="Nunito"/>
                <a:sym typeface="Nunito"/>
              </a:rPr>
              <a:t>  pots  and  brass, crystals  and  leaves  and  dust.but  in  present  we  are  using  gas  stove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Stainless steel,sugar  cubes. But  in   future  we  will  use  solar, composites and sachets.</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u="none" cap="none" strike="noStrike">
              <a:solidFill>
                <a:schemeClr val="lt1"/>
              </a:solidFill>
              <a:highlight>
                <a:srgbClr val="FFFFFF"/>
              </a:highlight>
              <a:latin typeface="Nunito"/>
              <a:ea typeface="Nunito"/>
              <a:cs typeface="Nunito"/>
              <a:sym typeface="Nunito"/>
            </a:endParaRPr>
          </a:p>
        </p:txBody>
      </p:sp>
      <p:sp>
        <p:nvSpPr>
          <p:cNvPr id="981" name="Google Shape;981;p6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1.4 Lesson 1 : The systems perspective - Past, Present and Future</a:t>
            </a:r>
            <a:endParaRPr b="1" i="0" sz="2300" u="none" cap="none" strike="noStrike">
              <a:solidFill>
                <a:srgbClr val="000000"/>
              </a:solidFill>
              <a:latin typeface="Nunito"/>
              <a:ea typeface="Nunito"/>
              <a:cs typeface="Nunito"/>
              <a:sym typeface="Nunito"/>
            </a:endParaRPr>
          </a:p>
        </p:txBody>
      </p:sp>
      <p:pic>
        <p:nvPicPr>
          <p:cNvPr id="982" name="Google Shape;982;p6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83" name="Google Shape;983;p66"/>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and Learnings.</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In  this  we  can  understand  the  system  perspective  in  that  cause  and  effect  of  the  given  </a:t>
            </a:r>
            <a:r>
              <a:rPr b="1" i="1" lang="en" sz="1200">
                <a:solidFill>
                  <a:schemeClr val="lt1"/>
                </a:solidFill>
                <a:highlight>
                  <a:srgbClr val="FFFFFF"/>
                </a:highlight>
                <a:latin typeface="Nunito"/>
                <a:ea typeface="Nunito"/>
                <a:cs typeface="Nunito"/>
                <a:sym typeface="Nunito"/>
              </a:rPr>
              <a:t>problem</a:t>
            </a:r>
            <a:r>
              <a:rPr b="1" i="1" lang="en" sz="1200">
                <a:solidFill>
                  <a:schemeClr val="lt1"/>
                </a:solidFill>
                <a:highlight>
                  <a:srgbClr val="FFFFFF"/>
                </a:highlight>
                <a:latin typeface="Nunito"/>
                <a:ea typeface="Nunito"/>
                <a:cs typeface="Nunito"/>
                <a:sym typeface="Nunito"/>
              </a:rPr>
              <a:t>.</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We  are  not  considering  controls  and  resources . past-present-future  can  be  understandable  in  during  this  study.</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The  change  in  technology  and  continually  changing.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In this lesson we learn how going to school is affected its cause and solution. we can correlate this lesson to our social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problem, which helps us to generate ideas. We also learned how schooling is changed from our past to present, and by which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chemeClr val="lt1"/>
                </a:solidFill>
                <a:highlight>
                  <a:srgbClr val="FFFFFF"/>
                </a:highlight>
                <a:latin typeface="Nunito"/>
                <a:ea typeface="Nunito"/>
                <a:cs typeface="Nunito"/>
                <a:sym typeface="Nunito"/>
              </a:rPr>
              <a:t>we were able to predict the future .</a:t>
            </a:r>
            <a:endParaRPr b="1" i="1" sz="1200">
              <a:solidFill>
                <a:schemeClr val="lt1"/>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None/>
            </a:pPr>
            <a:r>
              <a:t/>
            </a:r>
            <a:endParaRPr sz="1350">
              <a:solidFill>
                <a:srgbClr val="3A3A3A"/>
              </a:solidFill>
              <a:highlight>
                <a:srgbClr val="FFFFFF"/>
              </a:highlight>
            </a:endParaRPr>
          </a:p>
          <a:p>
            <a:pPr indent="0" lvl="0" marL="0" marR="0" rtl="0" algn="l">
              <a:lnSpc>
                <a:spcPct val="100000"/>
              </a:lnSpc>
              <a:spcBef>
                <a:spcPts val="240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chemeClr val="lt1"/>
              </a:solidFill>
              <a:highlight>
                <a:srgbClr val="FFFFFF"/>
              </a:highlight>
              <a:latin typeface="Nunito"/>
              <a:ea typeface="Nunito"/>
              <a:cs typeface="Nunito"/>
              <a:sym typeface="Nunito"/>
            </a:endParaRPr>
          </a:p>
        </p:txBody>
      </p:sp>
      <p:sp>
        <p:nvSpPr>
          <p:cNvPr id="989" name="Google Shape;989;p6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1.5 Lesson 1: The Case Study </a:t>
            </a:r>
            <a:endParaRPr b="1" i="0" sz="2300" u="none" cap="none" strike="noStrike">
              <a:solidFill>
                <a:srgbClr val="000000"/>
              </a:solidFill>
              <a:latin typeface="Nunito"/>
              <a:ea typeface="Nunito"/>
              <a:cs typeface="Nunito"/>
              <a:sym typeface="Nunito"/>
            </a:endParaRPr>
          </a:p>
        </p:txBody>
      </p:sp>
      <p:pic>
        <p:nvPicPr>
          <p:cNvPr id="990" name="Google Shape;990;p6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91" name="Google Shape;991;p67"/>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6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Write your Understandings and Learnings.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social   challenge   the   systems perspective taken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System we have taken is priyadarshini deaf anddeam school.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Sub system is teachers.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Super system is students. </a:t>
            </a:r>
            <a:endParaRPr/>
          </a:p>
        </p:txBody>
      </p:sp>
      <p:sp>
        <p:nvSpPr>
          <p:cNvPr id="997" name="Google Shape;997;p6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Nunito"/>
                <a:ea typeface="Nunito"/>
                <a:cs typeface="Nunito"/>
                <a:sym typeface="Nunito"/>
              </a:rPr>
              <a:t>Intersection Cafe : The Systems Perspective – Apply Systems Perspective To Your Social Challenge</a:t>
            </a:r>
            <a:endParaRPr b="1" i="0" sz="2300" u="none" cap="none" strike="noStrike">
              <a:solidFill>
                <a:srgbClr val="000000"/>
              </a:solidFill>
              <a:latin typeface="Nunito"/>
              <a:ea typeface="Nunito"/>
              <a:cs typeface="Nunito"/>
              <a:sym typeface="Nunito"/>
            </a:endParaRPr>
          </a:p>
        </p:txBody>
      </p:sp>
      <p:pic>
        <p:nvPicPr>
          <p:cNvPr id="998" name="Google Shape;998;p6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999" name="Google Shape;999;p68"/>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Write your Insights &amp; Learnings on Brainstorming from Sketches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200" u="none" cap="none" strike="noStrike">
                <a:solidFill>
                  <a:srgbClr val="3A3A3A"/>
                </a:solidFill>
                <a:highlight>
                  <a:srgbClr val="FFFFFF"/>
                </a:highlight>
                <a:latin typeface="Nunito"/>
                <a:ea typeface="Nunito"/>
                <a:cs typeface="Nunito"/>
                <a:sym typeface="Nunito"/>
              </a:rPr>
              <a:t>Why did the professor say “let’s brainstorm” ?</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To generate large quantity of ideas </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200" u="none" cap="none" strike="noStrike">
                <a:solidFill>
                  <a:srgbClr val="3A3A3A"/>
                </a:solidFill>
                <a:highlight>
                  <a:srgbClr val="FFFFFF"/>
                </a:highlight>
                <a:latin typeface="Nunito"/>
                <a:ea typeface="Nunito"/>
                <a:cs typeface="Nunito"/>
                <a:sym typeface="Nunito"/>
              </a:rPr>
              <a:t>Why did they go outside?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 Easy generation of ideas can be done by observations. </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200" u="none" cap="none" strike="noStrike">
                <a:solidFill>
                  <a:srgbClr val="3A3A3A"/>
                </a:solidFill>
                <a:highlight>
                  <a:srgbClr val="FFFFFF"/>
                </a:highlight>
                <a:latin typeface="Nunito"/>
                <a:ea typeface="Nunito"/>
                <a:cs typeface="Nunito"/>
                <a:sym typeface="Nunito"/>
              </a:rPr>
              <a:t>What do you think is brainstorming?</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Brainstorming is generation of large quantity of ideas irrespective to its to working but should be related to the problem</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200" u="none" cap="none" strike="noStrike">
                <a:solidFill>
                  <a:srgbClr val="3A3A3A"/>
                </a:solidFill>
                <a:highlight>
                  <a:srgbClr val="FFFFFF"/>
                </a:highlight>
                <a:latin typeface="Nunito"/>
                <a:ea typeface="Nunito"/>
                <a:cs typeface="Nunito"/>
                <a:sym typeface="Nunito"/>
              </a:rPr>
              <a:t>Who are in the picture along with Balu &amp; Teja? (gardener, sweeper)</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lang="en" sz="1200">
                <a:solidFill>
                  <a:srgbClr val="3A3A3A"/>
                </a:solidFill>
                <a:highlight>
                  <a:srgbClr val="FFFFFF"/>
                </a:highlight>
                <a:latin typeface="Nunito"/>
                <a:ea typeface="Nunito"/>
                <a:cs typeface="Nunito"/>
                <a:sym typeface="Nunito"/>
              </a:rPr>
              <a:t>(gardener, sweeper) Stakeholders, sub system</a:t>
            </a:r>
            <a:endParaRPr b="1" sz="1200">
              <a:solidFill>
                <a:srgbClr val="3A3A3A"/>
              </a:solidFill>
              <a:highlight>
                <a:srgbClr val="FFFFFF"/>
              </a:highlight>
              <a:latin typeface="Nunito"/>
              <a:ea typeface="Nunito"/>
              <a:cs typeface="Nunito"/>
              <a:sym typeface="Nunito"/>
            </a:endParaRPr>
          </a:p>
        </p:txBody>
      </p:sp>
      <p:sp>
        <p:nvSpPr>
          <p:cNvPr id="1005" name="Google Shape;1005;p69"/>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2.0 - Lesson 2 : Brainstorming</a:t>
            </a:r>
            <a:endParaRPr b="1" i="0" sz="2300" u="none" cap="none" strike="noStrike">
              <a:solidFill>
                <a:srgbClr val="151616"/>
              </a:solidFill>
              <a:latin typeface="Nunito"/>
              <a:ea typeface="Nunito"/>
              <a:cs typeface="Nunito"/>
              <a:sym typeface="Nunito"/>
            </a:endParaRPr>
          </a:p>
        </p:txBody>
      </p:sp>
      <p:pic>
        <p:nvPicPr>
          <p:cNvPr id="1006" name="Google Shape;1006;p6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07" name="Google Shape;1007;p6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
          <p:cNvSpPr txBox="1"/>
          <p:nvPr/>
        </p:nvSpPr>
        <p:spPr>
          <a:xfrm>
            <a:off x="0" y="730800"/>
            <a:ext cx="9144000" cy="42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Now that you have watched the video write down your -</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1" sz="1200" u="none" cap="none" strike="noStrike">
              <a:solidFill>
                <a:schemeClr val="dk1"/>
              </a:solidFill>
              <a:latin typeface="Nunito"/>
              <a:ea typeface="Nunito"/>
              <a:cs typeface="Nunito"/>
              <a:sym typeface="Nunito"/>
            </a:endParaRPr>
          </a:p>
          <a:p>
            <a:pPr indent="-304800" lvl="0" marL="457200" marR="0" rtl="0" algn="l">
              <a:lnSpc>
                <a:spcPct val="100000"/>
              </a:lnSpc>
              <a:spcBef>
                <a:spcPts val="0"/>
              </a:spcBef>
              <a:spcAft>
                <a:spcPts val="0"/>
              </a:spcAft>
              <a:buClr>
                <a:schemeClr val="dk1"/>
              </a:buClr>
              <a:buSzPts val="1200"/>
              <a:buFont typeface="Nunito"/>
              <a:buAutoNum type="arabicPeriod"/>
            </a:pPr>
            <a:r>
              <a:rPr b="1" i="1" lang="en" sz="1200" u="none" cap="none" strike="noStrike">
                <a:solidFill>
                  <a:schemeClr val="dk1"/>
                </a:solidFill>
                <a:latin typeface="Nunito"/>
                <a:ea typeface="Nunito"/>
                <a:cs typeface="Nunito"/>
                <a:sym typeface="Nunito"/>
              </a:rPr>
              <a:t>Insights: </a:t>
            </a:r>
            <a:r>
              <a:rPr lang="en" sz="1350">
                <a:solidFill>
                  <a:srgbClr val="333333"/>
                </a:solidFill>
                <a:highlight>
                  <a:srgbClr val="FBFBFB"/>
                </a:highlight>
              </a:rPr>
              <a:t>Listening    is   one   of   the   most   important  skills   we   can   have. How   well   we  listen   has   a major   impact   on   our   job   effectiveness, and   on   the   quality   of   our   relationships   with   others .</a:t>
            </a:r>
            <a:r>
              <a:rPr b="1" i="1" lang="en" sz="1200" u="none" cap="none" strike="noStrike">
                <a:solidFill>
                  <a:schemeClr val="dk1"/>
                </a:solidFill>
                <a:latin typeface="Nunito"/>
                <a:ea typeface="Nunito"/>
                <a:cs typeface="Nunito"/>
                <a:sym typeface="Nunito"/>
              </a:rPr>
              <a:t>I feel   it   would   be   of  a    grea</a:t>
            </a:r>
            <a:r>
              <a:rPr b="1" i="1" lang="en" sz="1200">
                <a:solidFill>
                  <a:schemeClr val="dk1"/>
                </a:solidFill>
                <a:latin typeface="Nunito"/>
                <a:ea typeface="Nunito"/>
                <a:cs typeface="Nunito"/>
                <a:sym typeface="Nunito"/>
              </a:rPr>
              <a:t>t   value   in   supporting   parents   having   </a:t>
            </a:r>
            <a:r>
              <a:rPr b="1" i="1" lang="en" sz="1200">
                <a:solidFill>
                  <a:schemeClr val="dk1"/>
                </a:solidFill>
                <a:latin typeface="Nunito"/>
                <a:ea typeface="Nunito"/>
                <a:cs typeface="Nunito"/>
                <a:sym typeface="Nunito"/>
              </a:rPr>
              <a:t>different  </a:t>
            </a:r>
            <a:r>
              <a:rPr b="1" i="1" lang="en" sz="1200">
                <a:solidFill>
                  <a:schemeClr val="dk1"/>
                </a:solidFill>
                <a:latin typeface="Nunito"/>
                <a:ea typeface="Nunito"/>
                <a:cs typeface="Nunito"/>
                <a:sym typeface="Nunito"/>
              </a:rPr>
              <a:t> conversions   with  their childrens  .All   of   should  be   an   active    listener  .Anyone    can    learn   to   be   a   good   active   listener.  Keep   eye   </a:t>
            </a:r>
            <a:r>
              <a:rPr b="1" i="1" lang="en" sz="1200">
                <a:solidFill>
                  <a:schemeClr val="dk1"/>
                </a:solidFill>
                <a:latin typeface="Nunito"/>
                <a:ea typeface="Nunito"/>
                <a:cs typeface="Nunito"/>
                <a:sym typeface="Nunito"/>
              </a:rPr>
              <a:t>contact</a:t>
            </a:r>
            <a:r>
              <a:rPr b="1" i="1" lang="en" sz="1200">
                <a:solidFill>
                  <a:schemeClr val="dk1"/>
                </a:solidFill>
                <a:latin typeface="Nunito"/>
                <a:ea typeface="Nunito"/>
                <a:cs typeface="Nunito"/>
                <a:sym typeface="Nunito"/>
              </a:rPr>
              <a:t> ,be   patience,  and     understand    the   emotions   behind   the   words.</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Nunito"/>
              <a:ea typeface="Nunito"/>
              <a:cs typeface="Nunito"/>
              <a:sym typeface="Nunito"/>
            </a:endParaRPr>
          </a:p>
          <a:p>
            <a:pPr indent="0" lvl="0" marL="457200" rtl="0" algn="l">
              <a:spcBef>
                <a:spcPts val="0"/>
              </a:spcBef>
              <a:spcAft>
                <a:spcPts val="0"/>
              </a:spcAft>
              <a:buNone/>
            </a:pPr>
            <a:r>
              <a:rPr b="1" i="1" lang="en" sz="1200">
                <a:solidFill>
                  <a:schemeClr val="dk1"/>
                </a:solidFill>
                <a:latin typeface="Nunito"/>
                <a:ea typeface="Nunito"/>
                <a:cs typeface="Nunito"/>
                <a:sym typeface="Nunito"/>
              </a:rPr>
              <a:t>Learnings: I learnt how to be a good listener and to be good active.We don’t to hesitate when it come to listening.</a:t>
            </a:r>
            <a:endParaRPr i="1" sz="1200">
              <a:solidFill>
                <a:schemeClr val="dk1"/>
              </a:solidFill>
              <a:latin typeface="Nunito"/>
              <a:ea typeface="Nunito"/>
              <a:cs typeface="Nunito"/>
              <a:sym typeface="Nunito"/>
            </a:endParaRPr>
          </a:p>
          <a:p>
            <a:pPr indent="0" lvl="0" marL="0" rtl="0" algn="l">
              <a:spcBef>
                <a:spcPts val="0"/>
              </a:spcBef>
              <a:spcAft>
                <a:spcPts val="0"/>
              </a:spcAft>
              <a:buNone/>
            </a:pPr>
            <a:r>
              <a:t/>
            </a:r>
            <a:endParaRPr i="1" sz="1200">
              <a:solidFill>
                <a:schemeClr val="dk1"/>
              </a:solidFill>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b="1" i="1" sz="1200">
              <a:solidFill>
                <a:schemeClr val="dk1"/>
              </a:solidFill>
              <a:latin typeface="Nunito"/>
              <a:ea typeface="Nunito"/>
              <a:cs typeface="Nunito"/>
              <a:sym typeface="Nunito"/>
            </a:endParaRPr>
          </a:p>
          <a:p>
            <a:pPr indent="0" lvl="0" marL="457200" rtl="0" algn="l">
              <a:spcBef>
                <a:spcPts val="0"/>
              </a:spcBef>
              <a:spcAft>
                <a:spcPts val="0"/>
              </a:spcAft>
              <a:buNone/>
            </a:pPr>
            <a:r>
              <a:rPr lang="en" sz="1350">
                <a:solidFill>
                  <a:srgbClr val="333333"/>
                </a:solidFill>
                <a:highlight>
                  <a:srgbClr val="FBFBFB"/>
                </a:highlight>
              </a:rPr>
              <a:t>To    enhance    our    listening   skills, we need to  let the   other   person   know that   we   are listening to what they're saying.</a:t>
            </a:r>
            <a:endParaRPr b="1" i="1" sz="1200">
              <a:solidFill>
                <a:schemeClr val="dk1"/>
              </a:solidFill>
              <a:latin typeface="Nunito"/>
              <a:ea typeface="Nunito"/>
              <a:cs typeface="Nunito"/>
              <a:sym typeface="Nunito"/>
            </a:endParaRPr>
          </a:p>
          <a:p>
            <a:pPr indent="0" lvl="0" marL="0" rtl="0" algn="l">
              <a:spcBef>
                <a:spcPts val="0"/>
              </a:spcBef>
              <a:spcAft>
                <a:spcPts val="0"/>
              </a:spcAft>
              <a:buClr>
                <a:srgbClr val="000000"/>
              </a:buClr>
              <a:buSzPts val="1200"/>
              <a:buFont typeface="Arial"/>
              <a:buNone/>
            </a:pPr>
            <a:r>
              <a:t/>
            </a:r>
            <a:endParaRPr sz="1350">
              <a:solidFill>
                <a:srgbClr val="333333"/>
              </a:solidFill>
              <a:highlight>
                <a:srgbClr val="FBFBFB"/>
              </a:highlight>
            </a:endParaRPr>
          </a:p>
          <a:p>
            <a:pPr indent="0" lvl="0" marL="0" marR="0" rtl="0" algn="l">
              <a:lnSpc>
                <a:spcPct val="100000"/>
              </a:lnSpc>
              <a:spcBef>
                <a:spcPts val="0"/>
              </a:spcBef>
              <a:spcAft>
                <a:spcPts val="0"/>
              </a:spcAft>
              <a:buClr>
                <a:srgbClr val="000000"/>
              </a:buClr>
              <a:buSzPts val="1200"/>
              <a:buFont typeface="Arial"/>
              <a:buNone/>
            </a:pPr>
            <a:r>
              <a:t/>
            </a:r>
            <a:endParaRPr b="1" i="1" sz="1200">
              <a:solidFill>
                <a:schemeClr val="dk1"/>
              </a:solidFill>
              <a:latin typeface="Nunito"/>
              <a:ea typeface="Nunito"/>
              <a:cs typeface="Nunito"/>
              <a:sym typeface="Nunito"/>
            </a:endParaRPr>
          </a:p>
          <a:p>
            <a:pPr indent="0" lvl="0" marL="457200" rtl="0" algn="l">
              <a:spcBef>
                <a:spcPts val="0"/>
              </a:spcBef>
              <a:spcAft>
                <a:spcPts val="0"/>
              </a:spcAft>
              <a:buNone/>
            </a:pPr>
            <a:r>
              <a:t/>
            </a:r>
            <a:endParaRPr b="1" i="1" sz="1200">
              <a:solidFill>
                <a:schemeClr val="dk1"/>
              </a:solidFill>
              <a:latin typeface="Nunito"/>
              <a:ea typeface="Nunito"/>
              <a:cs typeface="Nunito"/>
              <a:sym typeface="Nunito"/>
            </a:endParaRPr>
          </a:p>
          <a:p>
            <a:pPr indent="0" lvl="0" marL="0" marR="0" rtl="0" algn="l">
              <a:lnSpc>
                <a:spcPct val="100000"/>
              </a:lnSpc>
              <a:spcBef>
                <a:spcPts val="0"/>
              </a:spcBef>
              <a:spcAft>
                <a:spcPts val="0"/>
              </a:spcAft>
              <a:buNone/>
            </a:pPr>
            <a:r>
              <a:t/>
            </a:r>
            <a:endParaRPr sz="1350">
              <a:solidFill>
                <a:srgbClr val="333333"/>
              </a:solidFill>
              <a:highlight>
                <a:srgbClr val="FBFBFB"/>
              </a:highlight>
            </a:endParaRPr>
          </a:p>
        </p:txBody>
      </p:sp>
      <p:sp>
        <p:nvSpPr>
          <p:cNvPr id="435" name="Google Shape;435;p7"/>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1.1 - Active Listening to Know Each Other</a:t>
            </a:r>
            <a:endParaRPr b="1" i="0" sz="2300" u="none" cap="none" strike="noStrike">
              <a:solidFill>
                <a:srgbClr val="151616"/>
              </a:solidFill>
              <a:latin typeface="Nunito"/>
              <a:ea typeface="Nunito"/>
              <a:cs typeface="Nunito"/>
              <a:sym typeface="Nunito"/>
            </a:endParaRPr>
          </a:p>
        </p:txBody>
      </p:sp>
      <p:pic>
        <p:nvPicPr>
          <p:cNvPr id="436" name="Google Shape;436;p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37" name="Google Shape;437;p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7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1" lang="en" sz="1200" u="none" cap="none" strike="noStrike">
                <a:solidFill>
                  <a:srgbClr val="3A3A3A"/>
                </a:solidFill>
                <a:highlight>
                  <a:srgbClr val="FFFFFF"/>
                </a:highlight>
                <a:latin typeface="Nunito"/>
                <a:ea typeface="Nunito"/>
                <a:cs typeface="Nunito"/>
                <a:sym typeface="Nunito"/>
              </a:rPr>
              <a:t>Write your Insights &amp; Learnings on Idea generation using Brainstorming technique</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A  brainstorm  session  involves  sprouting  related  points  from a  central  idea. </a:t>
            </a:r>
            <a:r>
              <a:rPr b="1" i="1" lang="en" sz="1200">
                <a:solidFill>
                  <a:srgbClr val="3A3A3A"/>
                </a:solidFill>
                <a:highlight>
                  <a:srgbClr val="FFFFFF"/>
                </a:highlight>
                <a:latin typeface="Nunito"/>
                <a:ea typeface="Nunito"/>
                <a:cs typeface="Nunito"/>
                <a:sym typeface="Nunito"/>
              </a:rPr>
              <a:t>Brainstorming</a:t>
            </a:r>
            <a:r>
              <a:rPr b="1" i="1" lang="en" sz="1200">
                <a:solidFill>
                  <a:srgbClr val="3A3A3A"/>
                </a:solidFill>
                <a:highlight>
                  <a:srgbClr val="FFFFFF"/>
                </a:highlight>
                <a:latin typeface="Nunito"/>
                <a:ea typeface="Nunito"/>
                <a:cs typeface="Nunito"/>
                <a:sym typeface="Nunito"/>
              </a:rPr>
              <a:t>  is  one  of  the  primary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methods  employed  during  the  ideation  stage  of  a  typical  design  thinking  process.</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Brainstorming  is  a  great  way  to  generate  many  ideas  by  collective  thinking  of  the  group,engaging  with  each  other,</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 listening,and building  on  ideas.</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It  involves  focusing  on  one  problem  or  challenge  at a  time, while    build  on  each other’s  response  and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1" lang="en" sz="1200">
                <a:solidFill>
                  <a:srgbClr val="3A3A3A"/>
                </a:solidFill>
                <a:highlight>
                  <a:srgbClr val="FFFFFF"/>
                </a:highlight>
                <a:latin typeface="Nunito"/>
                <a:ea typeface="Nunito"/>
                <a:cs typeface="Nunito"/>
                <a:sym typeface="Nunito"/>
              </a:rPr>
              <a:t> ideas   with  the  aim  of  generating  as  many potential solutions  as  possible.</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1" sz="1200">
              <a:solidFill>
                <a:srgbClr val="3A3A3A"/>
              </a:solidFill>
              <a:highlight>
                <a:srgbClr val="FFFFFF"/>
              </a:highlight>
              <a:latin typeface="Nunito"/>
              <a:ea typeface="Nunito"/>
              <a:cs typeface="Nunito"/>
              <a:sym typeface="Nunito"/>
            </a:endParaRPr>
          </a:p>
        </p:txBody>
      </p:sp>
      <p:sp>
        <p:nvSpPr>
          <p:cNvPr id="1013" name="Google Shape;1013;p70"/>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3A3A3A"/>
                </a:solidFill>
                <a:latin typeface="Nunito"/>
                <a:ea typeface="Nunito"/>
                <a:cs typeface="Nunito"/>
                <a:sym typeface="Nunito"/>
              </a:rPr>
              <a:t>2.1 – Lesson 2 : Brainstorming – Video &amp; Its Rules</a:t>
            </a:r>
            <a:endParaRPr b="1" i="0" sz="2300" u="none" cap="none" strike="noStrike">
              <a:solidFill>
                <a:srgbClr val="000000"/>
              </a:solidFill>
              <a:latin typeface="Nunito"/>
              <a:ea typeface="Nunito"/>
              <a:cs typeface="Nunito"/>
              <a:sym typeface="Nunito"/>
            </a:endParaRPr>
          </a:p>
        </p:txBody>
      </p:sp>
      <p:pic>
        <p:nvPicPr>
          <p:cNvPr id="1014" name="Google Shape;1014;p7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15" name="Google Shape;1015;p70"/>
          <p:cNvSpPr txBox="1"/>
          <p:nvPr/>
        </p:nvSpPr>
        <p:spPr>
          <a:xfrm>
            <a:off x="6335100" y="4792138"/>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16" name="Google Shape;1016;p70"/>
          <p:cNvSpPr txBox="1"/>
          <p:nvPr/>
        </p:nvSpPr>
        <p:spPr>
          <a:xfrm flipH="1" rot="10800000">
            <a:off x="4339225" y="30478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017" name="Google Shape;1017;p70"/>
          <p:cNvSpPr txBox="1"/>
          <p:nvPr/>
        </p:nvSpPr>
        <p:spPr>
          <a:xfrm flipH="1" rot="10800000">
            <a:off x="6287275" y="33016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018" name="Google Shape;1018;p70"/>
          <p:cNvSpPr txBox="1"/>
          <p:nvPr/>
        </p:nvSpPr>
        <p:spPr>
          <a:xfrm flipH="1" rot="10800000">
            <a:off x="4278800" y="43038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019" name="Google Shape;1019;p70"/>
          <p:cNvSpPr txBox="1"/>
          <p:nvPr/>
        </p:nvSpPr>
        <p:spPr>
          <a:xfrm flipH="1" rot="10800000">
            <a:off x="2437700" y="430380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
        <p:nvSpPr>
          <p:cNvPr id="1020" name="Google Shape;1020;p70"/>
          <p:cNvSpPr txBox="1"/>
          <p:nvPr/>
        </p:nvSpPr>
        <p:spPr>
          <a:xfrm flipH="1" rot="10800000">
            <a:off x="6287275" y="3802050"/>
            <a:ext cx="1441500" cy="253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900"/>
              <a:buFont typeface="Arial"/>
              <a:buNone/>
            </a:pPr>
            <a:r>
              <a:t/>
            </a:r>
            <a:endParaRPr b="0" i="0" sz="900" u="none" cap="none" strike="noStrike">
              <a:solidFill>
                <a:schemeClr val="dk1"/>
              </a:solidFill>
              <a:latin typeface="Abel"/>
              <a:ea typeface="Abel"/>
              <a:cs typeface="Abel"/>
              <a:sym typeface="Abe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7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just">
              <a:lnSpc>
                <a:spcPct val="150000"/>
              </a:lnSpc>
              <a:spcBef>
                <a:spcPts val="60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above video</a:t>
            </a:r>
            <a:endParaRPr b="1" i="1" sz="1200" u="none" cap="none" strike="noStrike">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3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3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300">
                <a:solidFill>
                  <a:srgbClr val="3A3A3A"/>
                </a:solidFill>
                <a:highlight>
                  <a:srgbClr val="FFFFFF"/>
                </a:highlight>
                <a:latin typeface="Nunito"/>
                <a:ea typeface="Nunito"/>
                <a:cs typeface="Nunito"/>
                <a:sym typeface="Nunito"/>
              </a:rPr>
              <a:t>In this topic we get to know the power of 10. we take the number 10 as a circle which in the beginning is the size of a meter long loop, as we increases the power of 10 the circle gets bigger, so big that at the highest power the entire galaxy ic covered within the circle. This explains the power of 10</a:t>
            </a:r>
            <a:endParaRPr b="1" i="1" sz="13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br>
              <a:rPr b="1" i="1" lang="en" sz="1300" u="none" cap="none" strike="noStrike">
                <a:solidFill>
                  <a:srgbClr val="3A3A3A"/>
                </a:solidFill>
                <a:highlight>
                  <a:srgbClr val="FFFFFF"/>
                </a:highlight>
                <a:latin typeface="Nunito"/>
                <a:ea typeface="Nunito"/>
                <a:cs typeface="Nunito"/>
                <a:sym typeface="Nunito"/>
              </a:rPr>
            </a:br>
            <a:endParaRPr b="1" i="0" sz="1600" u="none" cap="none" strike="noStrike">
              <a:solidFill>
                <a:srgbClr val="151616"/>
              </a:solidFill>
              <a:latin typeface="Arial"/>
              <a:ea typeface="Arial"/>
              <a:cs typeface="Arial"/>
              <a:sym typeface="Arial"/>
            </a:endParaRPr>
          </a:p>
        </p:txBody>
      </p:sp>
      <p:sp>
        <p:nvSpPr>
          <p:cNvPr id="1026" name="Google Shape;1026;p71"/>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2.2 - Lesson 2 : Expanding the Power</a:t>
            </a:r>
            <a:endParaRPr b="1" i="0" sz="2300" u="none" cap="none" strike="noStrike">
              <a:solidFill>
                <a:srgbClr val="151616"/>
              </a:solidFill>
              <a:latin typeface="Nunito"/>
              <a:ea typeface="Nunito"/>
              <a:cs typeface="Nunito"/>
              <a:sym typeface="Nunito"/>
            </a:endParaRPr>
          </a:p>
        </p:txBody>
      </p:sp>
      <p:pic>
        <p:nvPicPr>
          <p:cNvPr id="1027" name="Google Shape;1027;p7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28" name="Google Shape;1028;p7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2"/>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just">
              <a:lnSpc>
                <a:spcPct val="150000"/>
              </a:lnSpc>
              <a:spcBef>
                <a:spcPts val="60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SCAMPER technique : </a:t>
            </a:r>
            <a:endParaRPr b="1" i="1" sz="1200" u="none" cap="none" strike="noStrike">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Creative thinking and problem-solving  are  essential parts of  the learning </a:t>
            </a:r>
            <a:r>
              <a:rPr b="1" i="1" lang="en" sz="1200">
                <a:solidFill>
                  <a:srgbClr val="3A3A3A"/>
                </a:solidFill>
                <a:highlight>
                  <a:srgbClr val="FFFFFF"/>
                </a:highlight>
                <a:latin typeface="Nunito"/>
                <a:ea typeface="Nunito"/>
                <a:cs typeface="Nunito"/>
                <a:sym typeface="Nunito"/>
              </a:rPr>
              <a:t>process  to turn ideas into  innovation to  create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creativity.A successful  method used in creative  thinking is the Scamper technique.</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The  SCAMPER  technique  is  a  team  </a:t>
            </a:r>
            <a:r>
              <a:rPr b="1" i="1" lang="en" sz="1200">
                <a:solidFill>
                  <a:srgbClr val="3A3A3A"/>
                </a:solidFill>
                <a:highlight>
                  <a:srgbClr val="FFFFFF"/>
                </a:highlight>
                <a:latin typeface="Nunito"/>
                <a:ea typeface="Nunito"/>
                <a:cs typeface="Nunito"/>
                <a:sym typeface="Nunito"/>
              </a:rPr>
              <a:t>brainstorming</a:t>
            </a:r>
            <a:r>
              <a:rPr b="1" i="1" lang="en" sz="1200">
                <a:solidFill>
                  <a:srgbClr val="3A3A3A"/>
                </a:solidFill>
                <a:highlight>
                  <a:srgbClr val="FFFFFF"/>
                </a:highlight>
                <a:latin typeface="Nunito"/>
                <a:ea typeface="Nunito"/>
                <a:cs typeface="Nunito"/>
                <a:sym typeface="Nunito"/>
              </a:rPr>
              <a:t>  technique  used  to  develop  or  improve  </a:t>
            </a:r>
            <a:r>
              <a:rPr b="1" i="1" lang="en" sz="1200">
                <a:solidFill>
                  <a:srgbClr val="3A3A3A"/>
                </a:solidFill>
                <a:highlight>
                  <a:srgbClr val="FFFFFF"/>
                </a:highlight>
                <a:latin typeface="Nunito"/>
                <a:ea typeface="Nunito"/>
                <a:cs typeface="Nunito"/>
                <a:sym typeface="Nunito"/>
              </a:rPr>
              <a:t>products</a:t>
            </a:r>
            <a:r>
              <a:rPr b="1" i="1" lang="en" sz="1200">
                <a:solidFill>
                  <a:srgbClr val="3A3A3A"/>
                </a:solidFill>
                <a:highlight>
                  <a:srgbClr val="FFFFFF"/>
                </a:highlight>
                <a:latin typeface="Nunito"/>
                <a:ea typeface="Nunito"/>
                <a:cs typeface="Nunito"/>
                <a:sym typeface="Nunito"/>
              </a:rPr>
              <a:t>  or  services.</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SCAMPER   an  acronym  for  substitutem,combine,adapt,modify,purpose,eliminate,rearrange.</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Creating thinking  and  problem solving  are  widely  considered  abilities  that  can  be  learned, taught, and implemented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Contributing to develop  innovative  </a:t>
            </a:r>
            <a:r>
              <a:rPr b="1" i="1" lang="en" sz="1200">
                <a:solidFill>
                  <a:srgbClr val="3A3A3A"/>
                </a:solidFill>
                <a:highlight>
                  <a:srgbClr val="FFFFFF"/>
                </a:highlight>
                <a:latin typeface="Nunito"/>
                <a:ea typeface="Nunito"/>
                <a:cs typeface="Nunito"/>
                <a:sym typeface="Nunito"/>
              </a:rPr>
              <a:t>strategies</a:t>
            </a:r>
            <a:r>
              <a:rPr b="1" i="1" lang="en" sz="1200">
                <a:solidFill>
                  <a:srgbClr val="3A3A3A"/>
                </a:solidFill>
                <a:highlight>
                  <a:srgbClr val="FFFFFF"/>
                </a:highlight>
                <a:latin typeface="Nunito"/>
                <a:ea typeface="Nunito"/>
                <a:cs typeface="Nunito"/>
                <a:sym typeface="Nunito"/>
              </a:rPr>
              <a:t> , which can be applied in order to </a:t>
            </a:r>
            <a:r>
              <a:rPr b="1" i="1" lang="en" sz="1200">
                <a:solidFill>
                  <a:srgbClr val="3A3A3A"/>
                </a:solidFill>
                <a:highlight>
                  <a:srgbClr val="FFFFFF"/>
                </a:highlight>
                <a:latin typeface="Nunito"/>
                <a:ea typeface="Nunito"/>
                <a:cs typeface="Nunito"/>
                <a:sym typeface="Nunito"/>
              </a:rPr>
              <a:t>enhance</a:t>
            </a:r>
            <a:r>
              <a:rPr b="1" i="1" lang="en" sz="1200">
                <a:solidFill>
                  <a:srgbClr val="3A3A3A"/>
                </a:solidFill>
                <a:highlight>
                  <a:srgbClr val="FFFFFF"/>
                </a:highlight>
                <a:latin typeface="Nunito"/>
                <a:ea typeface="Nunito"/>
                <a:cs typeface="Nunito"/>
                <a:sym typeface="Nunito"/>
              </a:rPr>
              <a:t> the  teaching-learning process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200">
              <a:solidFill>
                <a:srgbClr val="3A3A3A"/>
              </a:solidFill>
              <a:highlight>
                <a:srgbClr val="FFFFFF"/>
              </a:highlight>
              <a:latin typeface="Nunito"/>
              <a:ea typeface="Nunito"/>
              <a:cs typeface="Nunito"/>
              <a:sym typeface="Nunito"/>
            </a:endParaRPr>
          </a:p>
        </p:txBody>
      </p:sp>
      <p:sp>
        <p:nvSpPr>
          <p:cNvPr id="1034" name="Google Shape;1034;p72"/>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2.3 - Lesson 2 : SCAMPER Technique</a:t>
            </a:r>
            <a:endParaRPr b="1" i="0" sz="2300" u="none" cap="none" strike="noStrike">
              <a:solidFill>
                <a:srgbClr val="151616"/>
              </a:solidFill>
              <a:latin typeface="Nunito"/>
              <a:ea typeface="Nunito"/>
              <a:cs typeface="Nunito"/>
              <a:sym typeface="Nunito"/>
            </a:endParaRPr>
          </a:p>
        </p:txBody>
      </p:sp>
      <p:pic>
        <p:nvPicPr>
          <p:cNvPr id="1035" name="Google Shape;1035;p7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36" name="Google Shape;1036;p7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7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just">
              <a:lnSpc>
                <a:spcPct val="150000"/>
              </a:lnSpc>
              <a:spcBef>
                <a:spcPts val="60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SCAMPER technique :</a:t>
            </a:r>
            <a:endParaRPr b="1" i="1" sz="1200" u="none" cap="none" strike="noStrike">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The idea we have have generated is to enhance to the communication through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1. Graphic communication.</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2. Tactile symbols.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a:solidFill>
                  <a:srgbClr val="3A3A3A"/>
                </a:solidFill>
                <a:highlight>
                  <a:srgbClr val="FFFFFF"/>
                </a:highlight>
                <a:latin typeface="Nunito"/>
                <a:ea typeface="Nunito"/>
                <a:cs typeface="Nunito"/>
                <a:sym typeface="Nunito"/>
              </a:rPr>
              <a:t>3. Assistive listening device</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 </a:t>
            </a:r>
            <a:endParaRPr b="1" i="1" sz="1200" u="none" cap="none" strike="noStrike">
              <a:solidFill>
                <a:srgbClr val="151616"/>
              </a:solidFill>
              <a:latin typeface="Nunito"/>
              <a:ea typeface="Nunito"/>
              <a:cs typeface="Nunito"/>
              <a:sym typeface="Nunito"/>
            </a:endParaRPr>
          </a:p>
        </p:txBody>
      </p:sp>
      <p:sp>
        <p:nvSpPr>
          <p:cNvPr id="1042" name="Google Shape;1042;p73"/>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Nunito"/>
                <a:ea typeface="Nunito"/>
                <a:cs typeface="Nunito"/>
                <a:sym typeface="Nunito"/>
              </a:rPr>
              <a:t>    Intersection Cafe : Idea Generation To Your Social Challenge</a:t>
            </a:r>
            <a:endParaRPr b="1" i="0" sz="2300" u="none" cap="none" strike="noStrike">
              <a:solidFill>
                <a:srgbClr val="151616"/>
              </a:solidFill>
              <a:latin typeface="Nunito"/>
              <a:ea typeface="Nunito"/>
              <a:cs typeface="Nunito"/>
              <a:sym typeface="Nunito"/>
            </a:endParaRPr>
          </a:p>
        </p:txBody>
      </p:sp>
      <p:pic>
        <p:nvPicPr>
          <p:cNvPr id="1043" name="Google Shape;1043;p7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44" name="Google Shape;1044;p7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4"/>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3.1 - Lesson 3 : Idea Evaluation - Approach 1 </a:t>
            </a:r>
            <a:endParaRPr b="1" i="0" sz="2300" u="none" cap="none" strike="noStrike">
              <a:solidFill>
                <a:srgbClr val="151616"/>
              </a:solidFill>
              <a:latin typeface="Nunito"/>
              <a:ea typeface="Nunito"/>
              <a:cs typeface="Nunito"/>
              <a:sym typeface="Nunito"/>
            </a:endParaRPr>
          </a:p>
        </p:txBody>
      </p:sp>
      <p:pic>
        <p:nvPicPr>
          <p:cNvPr id="1050" name="Google Shape;1050;p7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51" name="Google Shape;1051;p7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52" name="Google Shape;1052;p7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053" name="Google Shape;1053;p74"/>
          <p:cNvSpPr txBox="1"/>
          <p:nvPr/>
        </p:nvSpPr>
        <p:spPr>
          <a:xfrm>
            <a:off x="0" y="687200"/>
            <a:ext cx="8940000" cy="40089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Idea evaluation technique</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After generation of large quantities of ideas, evaluation of such idea must be done in order to have a effective and working</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rPr b="1" i="1" lang="en" sz="1200">
                <a:solidFill>
                  <a:srgbClr val="3A3A3A"/>
                </a:solidFill>
                <a:highlight>
                  <a:srgbClr val="FFFFFF"/>
                </a:highlight>
                <a:latin typeface="Nunito"/>
                <a:ea typeface="Nunito"/>
                <a:cs typeface="Nunito"/>
                <a:sym typeface="Nunito"/>
              </a:rPr>
              <a:t> idea based on the resource available such as time, money, source, sponsor and other impact</a:t>
            </a:r>
            <a:endParaRPr b="1" i="1" sz="1200">
              <a:solidFill>
                <a:srgbClr val="3A3A3A"/>
              </a:solidFill>
              <a:highlight>
                <a:srgbClr val="FFFFFF"/>
              </a:highlight>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t/>
            </a:r>
            <a:endParaRPr b="0" i="0" sz="1600" u="none" cap="none" strike="noStrike">
              <a:solidFill>
                <a:srgbClr val="151616"/>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75"/>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3.1 - Lesson 3 : Idea Evaluation - Approach 2 </a:t>
            </a:r>
            <a:endParaRPr b="1" i="0" sz="2300" u="none" cap="none" strike="noStrike">
              <a:solidFill>
                <a:srgbClr val="151616"/>
              </a:solidFill>
              <a:latin typeface="Nunito"/>
              <a:ea typeface="Nunito"/>
              <a:cs typeface="Nunito"/>
              <a:sym typeface="Nunito"/>
            </a:endParaRPr>
          </a:p>
        </p:txBody>
      </p:sp>
      <p:pic>
        <p:nvPicPr>
          <p:cNvPr id="1059" name="Google Shape;1059;p7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60" name="Google Shape;1060;p7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61" name="Google Shape;1061;p7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062" name="Google Shape;1062;p75"/>
          <p:cNvSpPr txBox="1"/>
          <p:nvPr/>
        </p:nvSpPr>
        <p:spPr>
          <a:xfrm>
            <a:off x="94525" y="730800"/>
            <a:ext cx="8940000" cy="3958800"/>
          </a:xfrm>
          <a:prstGeom prst="rect">
            <a:avLst/>
          </a:prstGeom>
          <a:noFill/>
          <a:ln>
            <a:noFill/>
          </a:ln>
        </p:spPr>
        <p:txBody>
          <a:bodyPr anchorCtr="0" anchor="t" bIns="91425" lIns="91425" spcFirstLastPara="1" rIns="91425" wrap="square" tIns="91425">
            <a:noAutofit/>
          </a:bodyPr>
          <a:lstStyle/>
          <a:p>
            <a:pPr indent="0" lvl="0" marL="0" marR="0" rtl="0" algn="l">
              <a:lnSpc>
                <a:spcPct val="13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Idea evaluation technique</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0" rtl="0" algn="l">
              <a:lnSpc>
                <a:spcPct val="130000"/>
              </a:lnSpc>
              <a:spcBef>
                <a:spcPts val="0"/>
              </a:spcBef>
              <a:spcAft>
                <a:spcPts val="0"/>
              </a:spcAft>
              <a:buClr>
                <a:srgbClr val="000000"/>
              </a:buClr>
              <a:buSzPts val="1200"/>
              <a:buFont typeface="Arial"/>
              <a:buNone/>
            </a:pPr>
            <a:r>
              <a:t/>
            </a:r>
            <a:endParaRPr b="1" i="1" sz="1200">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r>
              <a:rPr lang="en" sz="1600">
                <a:solidFill>
                  <a:srgbClr val="151616"/>
                </a:solidFill>
                <a:latin typeface="Times New Roman"/>
                <a:ea typeface="Times New Roman"/>
                <a:cs typeface="Times New Roman"/>
                <a:sym typeface="Times New Roman"/>
              </a:rPr>
              <a:t>Another way of identifying the right idea among the list is taught in this lesson. A good ide can be selected by notion down it impact, and benefits caused To assess the ease of implementation, the team should consider the cost of the idea, along with any behavior change required, time taken and resources available to implement the idea.</a:t>
            </a:r>
            <a:endParaRPr b="0" i="0" sz="1600" u="none" cap="none" strike="noStrike">
              <a:solidFill>
                <a:srgbClr val="151616"/>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Assessment</a:t>
            </a:r>
            <a:endParaRPr b="1" i="0" sz="2300" u="none" cap="none" strike="noStrike">
              <a:solidFill>
                <a:srgbClr val="151616"/>
              </a:solidFill>
              <a:latin typeface="Nunito"/>
              <a:ea typeface="Nunito"/>
              <a:cs typeface="Nunito"/>
              <a:sym typeface="Nunito"/>
            </a:endParaRPr>
          </a:p>
        </p:txBody>
      </p:sp>
      <p:pic>
        <p:nvPicPr>
          <p:cNvPr id="1068" name="Google Shape;1068;p7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69" name="Google Shape;1069;p7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70" name="Google Shape;1070;p7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071" name="Google Shape;1071;p76"/>
          <p:cNvSpPr txBox="1"/>
          <p:nvPr/>
        </p:nvSpPr>
        <p:spPr>
          <a:xfrm>
            <a:off x="102000" y="730800"/>
            <a:ext cx="8940000" cy="4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t/>
            </a:r>
            <a:endParaRPr sz="13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t/>
            </a:r>
            <a:endParaRPr sz="13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rPr lang="en"/>
              <a:t>Brainstorming  help  us  get  vast  ideas  for  solving  our  social  problem.this  method  involves  focussing 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one  challenge  at a  time, while  team  </a:t>
            </a:r>
            <a:r>
              <a:rPr lang="en"/>
              <a:t>members</a:t>
            </a:r>
            <a:r>
              <a:rPr lang="en"/>
              <a:t>  build  on  each  other’s  response  and  ideas  with  the  aim</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Of  generating as  many  potential  solutions  as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can  then  be  </a:t>
            </a:r>
            <a:r>
              <a:rPr lang="en"/>
              <a:t>refined</a:t>
            </a:r>
            <a:r>
              <a:rPr lang="en"/>
              <a:t>  and  </a:t>
            </a:r>
            <a:r>
              <a:rPr lang="en"/>
              <a:t>borrowed</a:t>
            </a:r>
            <a:r>
              <a:rPr lang="en"/>
              <a:t>  down  to  best  solutions.participants  must  then  </a:t>
            </a:r>
            <a:r>
              <a:rPr lang="en"/>
              <a:t>select</a:t>
            </a:r>
            <a:r>
              <a:rPr lang="en"/>
              <a:t>  the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best,the  most  practical,or  the  most  innovative  ideas  from  options  come up  with.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Extra Notes </a:t>
            </a:r>
            <a:endParaRPr b="1" i="0" sz="2300" u="none" cap="none" strike="noStrike">
              <a:solidFill>
                <a:srgbClr val="151616"/>
              </a:solidFill>
              <a:latin typeface="Nunito"/>
              <a:ea typeface="Nunito"/>
              <a:cs typeface="Nunito"/>
              <a:sym typeface="Nunito"/>
            </a:endParaRPr>
          </a:p>
        </p:txBody>
      </p:sp>
      <p:pic>
        <p:nvPicPr>
          <p:cNvPr id="1077" name="Google Shape;1077;p7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78" name="Google Shape;1078;p7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79" name="Google Shape;1079;p7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080" name="Google Shape;1080;p77"/>
          <p:cNvSpPr txBox="1"/>
          <p:nvPr/>
        </p:nvSpPr>
        <p:spPr>
          <a:xfrm>
            <a:off x="0" y="730788"/>
            <a:ext cx="8940000" cy="4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t/>
            </a:r>
            <a:endParaRPr sz="12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t/>
            </a:r>
            <a:endParaRPr sz="12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t/>
            </a:r>
            <a:endParaRPr sz="1250">
              <a:solidFill>
                <a:srgbClr val="2B2B2B"/>
              </a:solidFill>
              <a:highlight>
                <a:srgbClr val="F9F9F9"/>
              </a:highlight>
              <a:latin typeface="Merriweather"/>
              <a:ea typeface="Merriweather"/>
              <a:cs typeface="Merriweather"/>
              <a:sym typeface="Merriweather"/>
            </a:endParaRPr>
          </a:p>
          <a:p>
            <a:pPr indent="0" lvl="0" marL="0" rtl="0" algn="l">
              <a:spcBef>
                <a:spcPts val="0"/>
              </a:spcBef>
              <a:spcAft>
                <a:spcPts val="0"/>
              </a:spcAft>
              <a:buNone/>
            </a:pPr>
            <a:r>
              <a:rPr lang="en" sz="1300"/>
              <a:t> brainstorming  is  a  creative  activity,each  member  should  try  to  encourage  other  </a:t>
            </a:r>
            <a:r>
              <a:rPr lang="en" sz="1300"/>
              <a:t>member</a:t>
            </a:r>
            <a:r>
              <a:rPr lang="en" sz="1300"/>
              <a:t>  and  create  an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environment  in  which they feel  comfortable  verbalising  their  ideas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Free  thinking  may  produce  some  ideas  that  are  wide  off  mark,but  </a:t>
            </a:r>
            <a:r>
              <a:rPr lang="en" sz="1300"/>
              <a:t>brainstorming</a:t>
            </a:r>
            <a:r>
              <a:rPr lang="en" sz="1300"/>
              <a:t>  is  about  drawing  up  as many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Ideas  as  possible which  are  then  whittled  down  until  the  best  possible  options  remains.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7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Reflections &amp; Review </a:t>
            </a:r>
            <a:endParaRPr b="1" i="0" sz="2300" u="none" cap="none" strike="noStrike">
              <a:solidFill>
                <a:srgbClr val="151616"/>
              </a:solidFill>
              <a:latin typeface="Nunito"/>
              <a:ea typeface="Nunito"/>
              <a:cs typeface="Nunito"/>
              <a:sym typeface="Nunito"/>
            </a:endParaRPr>
          </a:p>
        </p:txBody>
      </p:sp>
      <p:pic>
        <p:nvPicPr>
          <p:cNvPr id="1086" name="Google Shape;1086;p7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087" name="Google Shape;1087;p7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3 - Ideate</a:t>
            </a:r>
            <a:endParaRPr b="0" i="0" sz="1400" u="none" cap="none" strike="noStrike">
              <a:solidFill>
                <a:srgbClr val="999999"/>
              </a:solidFill>
              <a:latin typeface="Abel"/>
              <a:ea typeface="Abel"/>
              <a:cs typeface="Abel"/>
              <a:sym typeface="Abel"/>
            </a:endParaRPr>
          </a:p>
        </p:txBody>
      </p:sp>
      <p:sp>
        <p:nvSpPr>
          <p:cNvPr id="1088" name="Google Shape;1088;p7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089" name="Google Shape;1089;p78"/>
          <p:cNvSpPr txBox="1"/>
          <p:nvPr/>
        </p:nvSpPr>
        <p:spPr>
          <a:xfrm>
            <a:off x="94525" y="861125"/>
            <a:ext cx="7656300" cy="8196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Great Work.. Add your quick reflections and module review and now you move to the Prototype Module</a:t>
            </a:r>
            <a:endParaRPr b="0" i="1" sz="1600" u="none" cap="none" strike="noStrike">
              <a:solidFill>
                <a:srgbClr val="151616"/>
              </a:solidFill>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t/>
            </a:r>
            <a:endParaRPr i="1" sz="1600">
              <a:solidFill>
                <a:srgbClr val="151616"/>
              </a:solidFill>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rPr i="1" lang="en" sz="1600">
                <a:solidFill>
                  <a:srgbClr val="151616"/>
                </a:solidFill>
                <a:latin typeface="Nunito"/>
                <a:ea typeface="Nunito"/>
                <a:cs typeface="Nunito"/>
                <a:sym typeface="Nunito"/>
              </a:rPr>
              <a:t>This module helped us how to generate ,list down the ideas and to evaluate and select a appropriate idea which is suitable and acts effectively to the problem</a:t>
            </a:r>
            <a:endParaRPr i="1" sz="1600">
              <a:solidFill>
                <a:srgbClr val="151616"/>
              </a:solidFill>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 </a:t>
            </a:r>
            <a:r>
              <a:rPr i="1" lang="en" sz="1600">
                <a:solidFill>
                  <a:srgbClr val="151616"/>
                </a:solidFill>
                <a:latin typeface="Nunito"/>
                <a:ea typeface="Nunito"/>
                <a:cs typeface="Nunito"/>
                <a:sym typeface="Nunito"/>
              </a:rPr>
              <a:t>I</a:t>
            </a:r>
            <a:r>
              <a:rPr b="0" i="1" lang="en" sz="1600" u="none" cap="none" strike="noStrike">
                <a:solidFill>
                  <a:srgbClr val="151616"/>
                </a:solidFill>
                <a:latin typeface="Nunito"/>
                <a:ea typeface="Nunito"/>
                <a:cs typeface="Nunito"/>
                <a:sym typeface="Nunito"/>
              </a:rPr>
              <a:t>t reflects </a:t>
            </a:r>
            <a:r>
              <a:rPr i="1" lang="en" sz="1600">
                <a:solidFill>
                  <a:srgbClr val="151616"/>
                </a:solidFill>
                <a:latin typeface="Nunito"/>
                <a:ea typeface="Nunito"/>
                <a:cs typeface="Nunito"/>
                <a:sym typeface="Nunito"/>
              </a:rPr>
              <a:t>to  be a better able to communication  ideas  be  more   creative  in identifying opportunities.Have an improved capacity  for  analysis  and  synthesis.</a:t>
            </a:r>
            <a:endParaRPr b="0" i="1" sz="1600" u="none" cap="none" strike="noStrike">
              <a:solidFill>
                <a:srgbClr val="151616"/>
              </a:solidFill>
              <a:latin typeface="Nunito"/>
              <a:ea typeface="Nunito"/>
              <a:cs typeface="Nunito"/>
              <a:sym typeface="Nunito"/>
            </a:endParaRPr>
          </a:p>
          <a:p>
            <a:pPr indent="0" lvl="0" marL="311400" marR="254000" rtl="0" algn="just">
              <a:lnSpc>
                <a:spcPct val="150000"/>
              </a:lnSpc>
              <a:spcBef>
                <a:spcPts val="600"/>
              </a:spcBef>
              <a:spcAft>
                <a:spcPts val="0"/>
              </a:spcAft>
              <a:buClr>
                <a:srgbClr val="000000"/>
              </a:buClr>
              <a:buSzPts val="1600"/>
              <a:buFont typeface="Arial"/>
              <a:buNone/>
            </a:pPr>
            <a:r>
              <a:t/>
            </a:r>
            <a:endParaRPr i="1" sz="1600">
              <a:solidFill>
                <a:srgbClr val="151616"/>
              </a:solidFill>
              <a:latin typeface="Nunito"/>
              <a:ea typeface="Nunito"/>
              <a:cs typeface="Nunito"/>
              <a:sym typeface="Nuni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79"/>
          <p:cNvSpPr txBox="1"/>
          <p:nvPr/>
        </p:nvSpPr>
        <p:spPr>
          <a:xfrm>
            <a:off x="0" y="189575"/>
            <a:ext cx="9144000" cy="1065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5200"/>
              <a:buFont typeface="Playfair Display"/>
              <a:buNone/>
            </a:pPr>
            <a:r>
              <a:rPr b="1" i="0" lang="en" sz="3900" u="none" cap="none" strike="noStrike">
                <a:solidFill>
                  <a:srgbClr val="434343"/>
                </a:solidFill>
                <a:latin typeface="Nunito"/>
                <a:ea typeface="Nunito"/>
                <a:cs typeface="Nunito"/>
                <a:sym typeface="Nunito"/>
              </a:rPr>
              <a:t>Self Notes</a:t>
            </a:r>
            <a:endParaRPr b="1" i="0" sz="3900" u="none" cap="none" strike="noStrike">
              <a:solidFill>
                <a:srgbClr val="434343"/>
              </a:solidFill>
              <a:latin typeface="Nunito"/>
              <a:ea typeface="Nunito"/>
              <a:cs typeface="Nunito"/>
              <a:sym typeface="Nunito"/>
            </a:endParaRPr>
          </a:p>
        </p:txBody>
      </p:sp>
      <p:pic>
        <p:nvPicPr>
          <p:cNvPr id="1095" name="Google Shape;1095;p79"/>
          <p:cNvPicPr preferRelativeResize="0"/>
          <p:nvPr/>
        </p:nvPicPr>
        <p:blipFill rotWithShape="1">
          <a:blip r:embed="rId3">
            <a:alphaModFix/>
          </a:blip>
          <a:srcRect b="0" l="0" r="0" t="0"/>
          <a:stretch/>
        </p:blipFill>
        <p:spPr>
          <a:xfrm>
            <a:off x="0" y="4788775"/>
            <a:ext cx="583224" cy="248550"/>
          </a:xfrm>
          <a:prstGeom prst="rect">
            <a:avLst/>
          </a:prstGeom>
          <a:noFill/>
          <a:ln>
            <a:noFill/>
          </a:ln>
        </p:spPr>
      </p:pic>
      <p:cxnSp>
        <p:nvCxnSpPr>
          <p:cNvPr id="1096" name="Google Shape;1096;p79"/>
          <p:cNvCxnSpPr/>
          <p:nvPr/>
        </p:nvCxnSpPr>
        <p:spPr>
          <a:xfrm>
            <a:off x="-1316100" y="1942600"/>
            <a:ext cx="1289100" cy="1289100"/>
          </a:xfrm>
          <a:prstGeom prst="straightConnector1">
            <a:avLst/>
          </a:prstGeom>
          <a:noFill/>
          <a:ln cap="flat" cmpd="sng" w="9525">
            <a:solidFill>
              <a:schemeClr val="dk2"/>
            </a:solidFill>
            <a:prstDash val="solid"/>
            <a:round/>
            <a:headEnd len="sm" w="sm" type="none"/>
            <a:tailEnd len="sm" w="sm" type="none"/>
          </a:ln>
        </p:spPr>
      </p:cxnSp>
      <p:pic>
        <p:nvPicPr>
          <p:cNvPr id="1097" name="Google Shape;1097;p79"/>
          <p:cNvPicPr preferRelativeResize="0"/>
          <p:nvPr/>
        </p:nvPicPr>
        <p:blipFill rotWithShape="1">
          <a:blip r:embed="rId4">
            <a:alphaModFix/>
          </a:blip>
          <a:srcRect b="0" l="0" r="0" t="0"/>
          <a:stretch/>
        </p:blipFill>
        <p:spPr>
          <a:xfrm>
            <a:off x="2429300" y="1559700"/>
            <a:ext cx="4356315" cy="3229075"/>
          </a:xfrm>
          <a:prstGeom prst="rect">
            <a:avLst/>
          </a:prstGeom>
          <a:noFill/>
          <a:ln>
            <a:noFill/>
          </a:ln>
        </p:spPr>
      </p:pic>
      <p:sp>
        <p:nvSpPr>
          <p:cNvPr id="1098" name="Google Shape;1098;p79"/>
          <p:cNvSpPr txBox="1"/>
          <p:nvPr/>
        </p:nvSpPr>
        <p:spPr>
          <a:xfrm>
            <a:off x="6249275" y="276925"/>
            <a:ext cx="2787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 sz="3900" u="sng" cap="none" strike="noStrike">
                <a:solidFill>
                  <a:srgbClr val="CC4125"/>
                </a:solidFill>
                <a:latin typeface="Nunito"/>
                <a:ea typeface="Nunito"/>
                <a:cs typeface="Nunito"/>
                <a:sym typeface="Nunito"/>
              </a:rPr>
              <a:t>Prototype</a:t>
            </a:r>
            <a:endParaRPr b="0" i="0" sz="1400" u="sng" cap="none" strike="noStrike">
              <a:solidFill>
                <a:srgbClr val="CC412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200" u="none" cap="none" strike="noStrike">
                <a:solidFill>
                  <a:schemeClr val="dk1"/>
                </a:solidFill>
                <a:latin typeface="Nunito"/>
                <a:ea typeface="Nunito"/>
                <a:cs typeface="Nunito"/>
                <a:sym typeface="Nunito"/>
              </a:rPr>
              <a:t>Write down how you felt when others shared their moments with you.</a:t>
            </a:r>
            <a:endParaRPr b="1"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0" i="1" sz="12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chemeClr val="dk1"/>
                </a:solidFill>
                <a:latin typeface="Nunito"/>
                <a:ea typeface="Nunito"/>
                <a:cs typeface="Nunito"/>
                <a:sym typeface="Nunito"/>
              </a:rPr>
              <a:t>“Moment of Happiness”</a:t>
            </a:r>
            <a:endParaRPr b="1"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400" u="none" cap="none" strike="noStrike">
              <a:solidFill>
                <a:schemeClr val="dk1"/>
              </a:solidFill>
              <a:latin typeface="Nunito"/>
              <a:ea typeface="Nunito"/>
              <a:cs typeface="Nunito"/>
              <a:sym typeface="Nunito"/>
            </a:endParaRPr>
          </a:p>
          <a:p>
            <a:pPr indent="-304800" lvl="0" marL="457200" marR="0" rtl="0" algn="l">
              <a:lnSpc>
                <a:spcPct val="115000"/>
              </a:lnSpc>
              <a:spcBef>
                <a:spcPts val="2800"/>
              </a:spcBef>
              <a:spcAft>
                <a:spcPts val="0"/>
              </a:spcAft>
              <a:buClr>
                <a:srgbClr val="3A3A3A"/>
              </a:buClr>
              <a:buSzPts val="1200"/>
              <a:buFont typeface="Nunito"/>
              <a:buAutoNum type="arabicPeriod"/>
            </a:pPr>
            <a:r>
              <a:rPr b="1" i="0" lang="en" sz="1200" u="none" cap="none" strike="noStrike">
                <a:solidFill>
                  <a:srgbClr val="3A3A3A"/>
                </a:solidFill>
                <a:highlight>
                  <a:srgbClr val="FFFFFF"/>
                </a:highlight>
                <a:latin typeface="Nunito"/>
                <a:ea typeface="Nunito"/>
                <a:cs typeface="Nunito"/>
                <a:sym typeface="Nunito"/>
              </a:rPr>
              <a:t>How did that person feel? How would you have felt in the same situation?</a:t>
            </a:r>
            <a:endParaRPr b="1" sz="1200">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I think she feels happy and has to no words to talk with all of them presence.As she is in </a:t>
            </a:r>
            <a:r>
              <a:rPr b="1" lang="en" sz="1200">
                <a:solidFill>
                  <a:srgbClr val="3A3A3A"/>
                </a:solidFill>
                <a:highlight>
                  <a:srgbClr val="FFFFFF"/>
                </a:highlight>
                <a:latin typeface="Nunito"/>
                <a:ea typeface="Nunito"/>
                <a:cs typeface="Nunito"/>
                <a:sym typeface="Nunito"/>
              </a:rPr>
              <a:t>excitement</a:t>
            </a:r>
            <a:r>
              <a:rPr b="1" lang="en" sz="1200">
                <a:solidFill>
                  <a:srgbClr val="3A3A3A"/>
                </a:solidFill>
                <a:highlight>
                  <a:srgbClr val="FFFFFF"/>
                </a:highlight>
                <a:latin typeface="Nunito"/>
                <a:ea typeface="Nunito"/>
                <a:cs typeface="Nunito"/>
                <a:sym typeface="Nunito"/>
              </a:rPr>
              <a:t> at how her   parents be feels. That is the </a:t>
            </a:r>
            <a:r>
              <a:rPr b="1" lang="en" sz="1200">
                <a:solidFill>
                  <a:srgbClr val="3A3A3A"/>
                </a:solidFill>
                <a:highlight>
                  <a:srgbClr val="FFFFFF"/>
                </a:highlight>
                <a:latin typeface="Nunito"/>
                <a:ea typeface="Nunito"/>
                <a:cs typeface="Nunito"/>
                <a:sym typeface="Nunito"/>
              </a:rPr>
              <a:t>unforgettable</a:t>
            </a:r>
            <a:r>
              <a:rPr b="1" lang="en" sz="1200">
                <a:solidFill>
                  <a:srgbClr val="3A3A3A"/>
                </a:solidFill>
                <a:highlight>
                  <a:srgbClr val="FFFFFF"/>
                </a:highlight>
                <a:latin typeface="Nunito"/>
                <a:ea typeface="Nunito"/>
                <a:cs typeface="Nunito"/>
                <a:sym typeface="Nunito"/>
              </a:rPr>
              <a:t> moment in her life.</a:t>
            </a:r>
            <a:endParaRPr b="1"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2.       </a:t>
            </a:r>
            <a:r>
              <a:rPr b="1" i="0" lang="en" sz="1200" u="none" cap="none" strike="noStrike">
                <a:solidFill>
                  <a:srgbClr val="3A3A3A"/>
                </a:solidFill>
                <a:highlight>
                  <a:srgbClr val="FFFFFF"/>
                </a:highlight>
                <a:latin typeface="Nunito"/>
                <a:ea typeface="Nunito"/>
                <a:cs typeface="Nunito"/>
                <a:sym typeface="Nunito"/>
              </a:rPr>
              <a:t>What did they say about it? What do you think they didn’t say about it?</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            She feel happy and told if some moment is happy i forgot the world at that moment. </a:t>
            </a:r>
            <a:endParaRPr b="1"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None/>
            </a:pPr>
            <a:r>
              <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2800"/>
              </a:spcBef>
              <a:spcAft>
                <a:spcPts val="0"/>
              </a:spcAft>
              <a:buClr>
                <a:srgbClr val="000000"/>
              </a:buClr>
              <a:buSzPts val="1200"/>
              <a:buFont typeface="Arial"/>
              <a:buNone/>
            </a:pPr>
            <a:r>
              <a:t/>
            </a:r>
            <a:endParaRPr b="1" i="1" sz="1200" u="none" cap="none" strike="noStrike">
              <a:solidFill>
                <a:schemeClr val="dk1"/>
              </a:solidFill>
              <a:latin typeface="Nunito"/>
              <a:ea typeface="Nunito"/>
              <a:cs typeface="Nunito"/>
              <a:sym typeface="Nunito"/>
            </a:endParaRPr>
          </a:p>
        </p:txBody>
      </p:sp>
      <p:sp>
        <p:nvSpPr>
          <p:cNvPr id="443" name="Google Shape;443;p8"/>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 Exercise – The Microlab</a:t>
            </a:r>
            <a:endParaRPr b="1" i="0" sz="2300" u="none" cap="none" strike="noStrike">
              <a:solidFill>
                <a:srgbClr val="151616"/>
              </a:solidFill>
              <a:latin typeface="Nunito"/>
              <a:ea typeface="Nunito"/>
              <a:cs typeface="Nunito"/>
              <a:sym typeface="Nunito"/>
            </a:endParaRPr>
          </a:p>
        </p:txBody>
      </p:sp>
      <p:pic>
        <p:nvPicPr>
          <p:cNvPr id="444" name="Google Shape;444;p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45" name="Google Shape;445;p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446" name="Google Shape;446;p8"/>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80"/>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Prototype</a:t>
            </a:r>
            <a:endParaRPr b="0" i="0" sz="1400" u="none" cap="none" strike="noStrike">
              <a:solidFill>
                <a:srgbClr val="000000"/>
              </a:solidFill>
              <a:latin typeface="Abel"/>
              <a:ea typeface="Abel"/>
              <a:cs typeface="Abel"/>
              <a:sym typeface="Abel"/>
            </a:endParaRPr>
          </a:p>
        </p:txBody>
      </p:sp>
      <p:pic>
        <p:nvPicPr>
          <p:cNvPr id="1104" name="Google Shape;1104;p80"/>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graphicFrame>
        <p:nvGraphicFramePr>
          <p:cNvPr id="1105" name="Google Shape;1105;p80"/>
          <p:cNvGraphicFramePr/>
          <p:nvPr/>
        </p:nvGraphicFramePr>
        <p:xfrm>
          <a:off x="213263" y="764063"/>
          <a:ext cx="3000000" cy="3000000"/>
        </p:xfrm>
        <a:graphic>
          <a:graphicData uri="http://schemas.openxmlformats.org/drawingml/2006/table">
            <a:tbl>
              <a:tblPr>
                <a:noFill/>
                <a:tableStyleId>{B2547EA8-AE42-4FEF-8CBE-3C3E4B196C23}</a:tableStyleId>
              </a:tblPr>
              <a:tblGrid>
                <a:gridCol w="1220450"/>
                <a:gridCol w="5869775"/>
                <a:gridCol w="1627250"/>
              </a:tblGrid>
              <a:tr h="531225">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S.No.</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Title</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200" u="none" cap="none" strike="noStrike">
                          <a:latin typeface="Nunito"/>
                          <a:ea typeface="Nunito"/>
                          <a:cs typeface="Nunito"/>
                          <a:sym typeface="Nunito"/>
                        </a:rPr>
                        <a:t>Page Number</a:t>
                      </a:r>
                      <a:endParaRPr b="1" sz="12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Introduction  to Prototype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1.1 : Observe, Design and Create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1.2</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1.2 : Creating the Specifications - The Plan-Do-Cycle  &amp; Case study</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83 - 84</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2.0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2 : User Centric Approach</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               85</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3.0</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3.0 : Building the Prototype - Mirror Game</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335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3.1</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Lesson 3.1 - Prototype Building</a:t>
                      </a:r>
                      <a:endParaRPr b="1" sz="12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87 - 89</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3666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4.0 </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Assessment</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latin typeface="Nunito"/>
                          <a:ea typeface="Nunito"/>
                          <a:cs typeface="Nunito"/>
                          <a:sym typeface="Nunito"/>
                        </a:rPr>
                        <a:t>66</a:t>
                      </a:r>
                      <a:endParaRPr b="1" sz="12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1106" name="Google Shape;1106;p8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81"/>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Introduction to Prototype</a:t>
            </a:r>
            <a:endParaRPr b="0" i="0" sz="1400" u="none" cap="none" strike="noStrike">
              <a:solidFill>
                <a:srgbClr val="000000"/>
              </a:solidFill>
              <a:latin typeface="Abel"/>
              <a:ea typeface="Abel"/>
              <a:cs typeface="Abel"/>
              <a:sym typeface="Abel"/>
            </a:endParaRPr>
          </a:p>
        </p:txBody>
      </p:sp>
      <p:pic>
        <p:nvPicPr>
          <p:cNvPr id="1112" name="Google Shape;1112;p81"/>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sp>
        <p:nvSpPr>
          <p:cNvPr id="1113" name="Google Shape;1113;p8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sp>
        <p:nvSpPr>
          <p:cNvPr id="1114" name="Google Shape;1114;p81"/>
          <p:cNvSpPr txBox="1"/>
          <p:nvPr/>
        </p:nvSpPr>
        <p:spPr>
          <a:xfrm>
            <a:off x="75125" y="776150"/>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Roboto"/>
                <a:ea typeface="Roboto"/>
                <a:cs typeface="Roboto"/>
                <a:sym typeface="Roboto"/>
              </a:rPr>
              <a:t>Write your learnings &amp; Understandings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2"/>
          <p:cNvSpPr txBox="1"/>
          <p:nvPr/>
        </p:nvSpPr>
        <p:spPr>
          <a:xfrm>
            <a:off x="64125" y="730800"/>
            <a:ext cx="9080100" cy="398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Insights &amp; Learnings from Slide 1 to Slide 8 and share it with your faculty and head to to Intersection Cafe and perform this activity with your group</a:t>
            </a:r>
            <a:endParaRPr b="1" i="1" sz="1200" u="none" cap="none" strike="noStrike">
              <a:solidFill>
                <a:srgbClr val="151616"/>
              </a:solidFill>
              <a:highlight>
                <a:srgbClr val="FFFFFF"/>
              </a:highlight>
              <a:latin typeface="Nunito"/>
              <a:ea typeface="Nunito"/>
              <a:cs typeface="Nunito"/>
              <a:sym typeface="Nunito"/>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a:p>
            <a:pPr indent="0" lvl="0" marL="0" marR="254000" rtl="0" algn="just">
              <a:lnSpc>
                <a:spcPct val="180000"/>
              </a:lnSpc>
              <a:spcBef>
                <a:spcPts val="600"/>
              </a:spcBef>
              <a:spcAft>
                <a:spcPts val="0"/>
              </a:spcAft>
              <a:buClr>
                <a:srgbClr val="000000"/>
              </a:buClr>
              <a:buSzPts val="1300"/>
              <a:buFont typeface="Arial"/>
              <a:buNone/>
            </a:pPr>
            <a:r>
              <a:t/>
            </a:r>
            <a:endParaRPr b="1" i="0" sz="1300" u="none" cap="none" strike="noStrike">
              <a:solidFill>
                <a:srgbClr val="151616"/>
              </a:solidFill>
              <a:highlight>
                <a:srgbClr val="FFFFFF"/>
              </a:highlight>
              <a:latin typeface="Times New Roman"/>
              <a:ea typeface="Times New Roman"/>
              <a:cs typeface="Times New Roman"/>
              <a:sym typeface="Times New Roman"/>
            </a:endParaRPr>
          </a:p>
        </p:txBody>
      </p:sp>
      <p:sp>
        <p:nvSpPr>
          <p:cNvPr id="1120" name="Google Shape;1120;p82"/>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 Lesson 1.1 - Observe, Design and Create</a:t>
            </a:r>
            <a:endParaRPr b="1" i="0" sz="2300" u="none" cap="none" strike="noStrike">
              <a:solidFill>
                <a:srgbClr val="000000"/>
              </a:solidFill>
              <a:latin typeface="Nunito"/>
              <a:ea typeface="Nunito"/>
              <a:cs typeface="Nunito"/>
              <a:sym typeface="Nunito"/>
            </a:endParaRPr>
          </a:p>
        </p:txBody>
      </p:sp>
      <p:pic>
        <p:nvPicPr>
          <p:cNvPr id="1121" name="Google Shape;1121;p82"/>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22" name="Google Shape;1122;p82"/>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83"/>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254000" rtl="0" algn="just">
              <a:lnSpc>
                <a:spcPct val="150000"/>
              </a:lnSpc>
              <a:spcBef>
                <a:spcPts val="60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comic strips</a:t>
            </a:r>
            <a:br>
              <a:rPr b="1" i="1" lang="en" sz="1200" u="none" cap="none" strike="noStrike">
                <a:solidFill>
                  <a:srgbClr val="3A3A3A"/>
                </a:solidFill>
                <a:highlight>
                  <a:srgbClr val="FFFFFF"/>
                </a:highlight>
                <a:latin typeface="Nunito"/>
                <a:ea typeface="Nunito"/>
                <a:cs typeface="Nunito"/>
                <a:sym typeface="Nunito"/>
              </a:rPr>
            </a:br>
            <a:br>
              <a:rPr b="1" i="1"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Why are Balu and Teja a little worried?</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What do you understand from the phrase “from what to how”?</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How does the Professor address the action or the doing part?</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Who volunteers to do it and why?</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Clr>
                <a:srgbClr val="000000"/>
              </a:buClr>
              <a:buSzPts val="1350"/>
              <a:buFont typeface="Arial"/>
              <a:buNone/>
            </a:pPr>
            <a:r>
              <a:t/>
            </a:r>
            <a:endParaRPr b="0" i="0" sz="1350" u="none" cap="none" strike="noStrike">
              <a:solidFill>
                <a:srgbClr val="3A3A3A"/>
              </a:solidFill>
              <a:highlight>
                <a:srgbClr val="FFFFFF"/>
              </a:highlight>
              <a:latin typeface="Arial"/>
              <a:ea typeface="Arial"/>
              <a:cs typeface="Arial"/>
              <a:sym typeface="Arial"/>
            </a:endParaRPr>
          </a:p>
          <a:p>
            <a:pPr indent="0" lvl="0" marL="0" marR="254000" rtl="0" algn="just">
              <a:lnSpc>
                <a:spcPct val="150000"/>
              </a:lnSpc>
              <a:spcBef>
                <a:spcPts val="2800"/>
              </a:spcBef>
              <a:spcAft>
                <a:spcPts val="0"/>
              </a:spcAft>
              <a:buClr>
                <a:srgbClr val="000000"/>
              </a:buClr>
              <a:buSzPts val="1600"/>
              <a:buFont typeface="Arial"/>
              <a:buNone/>
            </a:pPr>
            <a:r>
              <a:t/>
            </a:r>
            <a:endParaRPr b="1" i="1" sz="1200" u="none" cap="none" strike="noStrike">
              <a:solidFill>
                <a:srgbClr val="3A3A3A"/>
              </a:solidFill>
              <a:highlight>
                <a:srgbClr val="FFFFFF"/>
              </a:highlight>
              <a:latin typeface="Nunito"/>
              <a:ea typeface="Nunito"/>
              <a:cs typeface="Nunito"/>
              <a:sym typeface="Nunito"/>
            </a:endParaRPr>
          </a:p>
          <a:p>
            <a:pPr indent="0" lvl="0" marL="0" marR="254000" rtl="0" algn="just">
              <a:lnSpc>
                <a:spcPct val="150000"/>
              </a:lnSpc>
              <a:spcBef>
                <a:spcPts val="600"/>
              </a:spcBef>
              <a:spcAft>
                <a:spcPts val="0"/>
              </a:spcAft>
              <a:buClr>
                <a:srgbClr val="000000"/>
              </a:buClr>
              <a:buSzPts val="1600"/>
              <a:buFont typeface="Arial"/>
              <a:buNone/>
            </a:pPr>
            <a:br>
              <a:rPr b="1" i="1" lang="en" sz="1300" u="none" cap="none" strike="noStrike">
                <a:solidFill>
                  <a:srgbClr val="3A3A3A"/>
                </a:solidFill>
                <a:highlight>
                  <a:srgbClr val="FFFFFF"/>
                </a:highlight>
                <a:latin typeface="Nunito"/>
                <a:ea typeface="Nunito"/>
                <a:cs typeface="Nunito"/>
                <a:sym typeface="Nunito"/>
              </a:rPr>
            </a:br>
            <a:endParaRPr b="1" i="0" sz="1600" u="none" cap="none" strike="noStrike">
              <a:solidFill>
                <a:srgbClr val="151616"/>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Calibri"/>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800"/>
              <a:buFont typeface="Calibri"/>
              <a:buNone/>
            </a:pPr>
            <a:r>
              <a:rPr b="0" i="0" lang="e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Times New Roman"/>
              <a:ea typeface="Times New Roman"/>
              <a:cs typeface="Times New Roman"/>
              <a:sym typeface="Times New Roman"/>
            </a:endParaRPr>
          </a:p>
        </p:txBody>
      </p:sp>
      <p:sp>
        <p:nvSpPr>
          <p:cNvPr id="1128" name="Google Shape;1128;p83"/>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1.2 -Lesson 1 : Creating the Specifications</a:t>
            </a:r>
            <a:endParaRPr b="1" i="0" sz="2300" u="none" cap="none" strike="noStrike">
              <a:solidFill>
                <a:srgbClr val="000000"/>
              </a:solidFill>
              <a:latin typeface="Nunito"/>
              <a:ea typeface="Nunito"/>
              <a:cs typeface="Nunito"/>
              <a:sym typeface="Nunito"/>
            </a:endParaRPr>
          </a:p>
        </p:txBody>
      </p:sp>
      <p:pic>
        <p:nvPicPr>
          <p:cNvPr id="1129" name="Google Shape;1129;p83"/>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30" name="Google Shape;1130;p8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31" name="Google Shape;1131;p83"/>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4"/>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Calibri"/>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above topic and head to Intersection Cafe for the group work to list down the Action Points: </a:t>
            </a:r>
            <a:endParaRPr b="1"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800"/>
              <a:buFont typeface="Calibri"/>
              <a:buNone/>
            </a:pPr>
            <a:r>
              <a:t/>
            </a:r>
            <a:endParaRPr b="0" i="1" sz="1600" u="none" cap="none" strike="noStrike">
              <a:solidFill>
                <a:srgbClr val="000000"/>
              </a:solidFill>
              <a:latin typeface="Times New Roman"/>
              <a:ea typeface="Times New Roman"/>
              <a:cs typeface="Times New Roman"/>
              <a:sym typeface="Times New Roman"/>
            </a:endParaRPr>
          </a:p>
        </p:txBody>
      </p:sp>
      <p:sp>
        <p:nvSpPr>
          <p:cNvPr id="1137" name="Google Shape;1137;p84"/>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The Case Study </a:t>
            </a:r>
            <a:endParaRPr b="1" i="0" sz="2300" u="none" cap="none" strike="noStrike">
              <a:solidFill>
                <a:srgbClr val="151616"/>
              </a:solidFill>
              <a:latin typeface="Nunito"/>
              <a:ea typeface="Nunito"/>
              <a:cs typeface="Nunito"/>
              <a:sym typeface="Nunito"/>
            </a:endParaRPr>
          </a:p>
        </p:txBody>
      </p:sp>
      <p:pic>
        <p:nvPicPr>
          <p:cNvPr id="1138" name="Google Shape;1138;p84"/>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39" name="Google Shape;1139;p8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40" name="Google Shape;1140;p84"/>
          <p:cNvPicPr preferRelativeResize="0"/>
          <p:nvPr/>
        </p:nvPicPr>
        <p:blipFill rotWithShape="1">
          <a:blip r:embed="rId4">
            <a:alphaModFix/>
          </a:blip>
          <a:srcRect b="0" l="0" r="0" t="0"/>
          <a:stretch/>
        </p:blipFill>
        <p:spPr>
          <a:xfrm rot="10800000">
            <a:off x="262324" y="5006314"/>
            <a:ext cx="353776" cy="11138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85"/>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t/>
            </a:r>
            <a:endParaRPr b="1" i="0" sz="1600" u="none" cap="none" strike="noStrike">
              <a:solidFill>
                <a:srgbClr val="151616"/>
              </a:solidFill>
              <a:latin typeface="Arial"/>
              <a:ea typeface="Arial"/>
              <a:cs typeface="Arial"/>
              <a:sym typeface="Arial"/>
            </a:endParaRPr>
          </a:p>
        </p:txBody>
      </p:sp>
      <p:sp>
        <p:nvSpPr>
          <p:cNvPr id="1146" name="Google Shape;1146;p85"/>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2.0 Lesson 2 - User Centric Approach</a:t>
            </a:r>
            <a:endParaRPr b="1" i="0" sz="2300" u="none" cap="none" strike="noStrike">
              <a:solidFill>
                <a:srgbClr val="000000"/>
              </a:solidFill>
              <a:latin typeface="Nunito"/>
              <a:ea typeface="Nunito"/>
              <a:cs typeface="Nunito"/>
              <a:sym typeface="Nunito"/>
            </a:endParaRPr>
          </a:p>
        </p:txBody>
      </p:sp>
      <p:pic>
        <p:nvPicPr>
          <p:cNvPr id="1147" name="Google Shape;1147;p8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48" name="Google Shape;1148;p8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49" name="Google Shape;1149;p85"/>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
        <p:nvSpPr>
          <p:cNvPr id="1150" name="Google Shape;1150;p85"/>
          <p:cNvSpPr txBox="1"/>
          <p:nvPr/>
        </p:nvSpPr>
        <p:spPr>
          <a:xfrm>
            <a:off x="37875" y="767800"/>
            <a:ext cx="91062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on User Centric Approach</a:t>
            </a:r>
            <a:endParaRPr b="1"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86"/>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Mirror Game:</a:t>
            </a:r>
            <a:endParaRPr b="1" i="1" sz="1200" u="none" cap="none" strike="noStrike">
              <a:solidFill>
                <a:srgbClr val="000000"/>
              </a:solidFill>
              <a:latin typeface="Nunito"/>
              <a:ea typeface="Nunito"/>
              <a:cs typeface="Nunito"/>
              <a:sym typeface="Nunito"/>
            </a:endParaRPr>
          </a:p>
        </p:txBody>
      </p:sp>
      <p:sp>
        <p:nvSpPr>
          <p:cNvPr id="1156" name="Google Shape;1156;p8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 Lesson 3 - Building the Prototype - Mirror Game</a:t>
            </a:r>
            <a:endParaRPr b="1" i="0" sz="2300" u="none" cap="none" strike="noStrike">
              <a:solidFill>
                <a:srgbClr val="000000"/>
              </a:solidFill>
              <a:latin typeface="Nunito"/>
              <a:ea typeface="Nunito"/>
              <a:cs typeface="Nunito"/>
              <a:sym typeface="Nunito"/>
            </a:endParaRPr>
          </a:p>
        </p:txBody>
      </p:sp>
      <p:pic>
        <p:nvPicPr>
          <p:cNvPr id="1157" name="Google Shape;1157;p8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58" name="Google Shape;1158;p8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59" name="Google Shape;1159;p86"/>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Prototype Building</a:t>
            </a:r>
            <a:endParaRPr b="1" i="1" sz="1200" u="none" cap="none" strike="noStrike">
              <a:solidFill>
                <a:srgbClr val="000000"/>
              </a:solidFill>
              <a:latin typeface="Nunito"/>
              <a:ea typeface="Nunito"/>
              <a:cs typeface="Nunito"/>
              <a:sym typeface="Nunito"/>
            </a:endParaRPr>
          </a:p>
        </p:txBody>
      </p:sp>
      <p:sp>
        <p:nvSpPr>
          <p:cNvPr id="1165" name="Google Shape;1165;p8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 Lesson 3 - Prototype Building Part 1 </a:t>
            </a:r>
            <a:endParaRPr b="1" i="0" sz="2300" u="none" cap="none" strike="noStrike">
              <a:solidFill>
                <a:srgbClr val="000000"/>
              </a:solidFill>
              <a:latin typeface="Nunito"/>
              <a:ea typeface="Nunito"/>
              <a:cs typeface="Nunito"/>
              <a:sym typeface="Nunito"/>
            </a:endParaRPr>
          </a:p>
        </p:txBody>
      </p:sp>
      <p:pic>
        <p:nvPicPr>
          <p:cNvPr id="1166" name="Google Shape;1166;p8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67" name="Google Shape;1167;p8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68" name="Google Shape;1168;p87"/>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8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Prototype Building</a:t>
            </a:r>
            <a:endParaRPr b="1" i="1" sz="1200" u="none" cap="none" strike="noStrike">
              <a:solidFill>
                <a:srgbClr val="000000"/>
              </a:solidFill>
              <a:latin typeface="Nunito"/>
              <a:ea typeface="Nunito"/>
              <a:cs typeface="Nunito"/>
              <a:sym typeface="Nunito"/>
            </a:endParaRPr>
          </a:p>
        </p:txBody>
      </p:sp>
      <p:sp>
        <p:nvSpPr>
          <p:cNvPr id="1174" name="Google Shape;1174;p8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 Lesson 3 - Prototype Building Part 1 (2)</a:t>
            </a:r>
            <a:endParaRPr b="1" i="0" sz="2300" u="none" cap="none" strike="noStrike">
              <a:solidFill>
                <a:srgbClr val="000000"/>
              </a:solidFill>
              <a:latin typeface="Nunito"/>
              <a:ea typeface="Nunito"/>
              <a:cs typeface="Nunito"/>
              <a:sym typeface="Nunito"/>
            </a:endParaRPr>
          </a:p>
        </p:txBody>
      </p:sp>
      <p:pic>
        <p:nvPicPr>
          <p:cNvPr id="1175" name="Google Shape;1175;p8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76" name="Google Shape;1176;p8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77" name="Google Shape;1177;p88"/>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8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the Prototype Building and head to Intersection Cafe to build prototype and simple action plan</a:t>
            </a:r>
            <a:endParaRPr b="1" i="1" sz="1200" u="none" cap="none" strike="noStrike">
              <a:solidFill>
                <a:srgbClr val="000000"/>
              </a:solidFill>
              <a:latin typeface="Nunito"/>
              <a:ea typeface="Nunito"/>
              <a:cs typeface="Nunito"/>
              <a:sym typeface="Nunito"/>
            </a:endParaRPr>
          </a:p>
        </p:txBody>
      </p:sp>
      <p:sp>
        <p:nvSpPr>
          <p:cNvPr id="1183" name="Google Shape;1183;p89"/>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3 Lesson 3 - Prototype Building Part 2</a:t>
            </a:r>
            <a:endParaRPr b="1" i="0" sz="2300" u="none" cap="none" strike="noStrike">
              <a:solidFill>
                <a:srgbClr val="000000"/>
              </a:solidFill>
              <a:latin typeface="Nunito"/>
              <a:ea typeface="Nunito"/>
              <a:cs typeface="Nunito"/>
              <a:sym typeface="Nunito"/>
            </a:endParaRPr>
          </a:p>
        </p:txBody>
      </p:sp>
      <p:pic>
        <p:nvPicPr>
          <p:cNvPr id="1184" name="Google Shape;1184;p8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85" name="Google Shape;1185;p8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86" name="Google Shape;1186;p89"/>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9"/>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1" lang="en" sz="1400" u="none" cap="none" strike="noStrike">
                <a:solidFill>
                  <a:schemeClr val="dk1"/>
                </a:solidFill>
                <a:latin typeface="Nunito"/>
                <a:ea typeface="Nunito"/>
                <a:cs typeface="Nunito"/>
                <a:sym typeface="Nunito"/>
              </a:rPr>
              <a:t>“Moment of sadness”</a:t>
            </a:r>
            <a:endParaRPr b="1" i="1" sz="14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1100"/>
              <a:buFont typeface="Arial"/>
              <a:buNone/>
            </a:pPr>
            <a:r>
              <a:t/>
            </a:r>
            <a:endParaRPr b="1" i="1" sz="1400" u="none" cap="none" strike="noStrike">
              <a:solidFill>
                <a:schemeClr val="dk1"/>
              </a:solidFill>
              <a:latin typeface="Nunito"/>
              <a:ea typeface="Nunito"/>
              <a:cs typeface="Nunito"/>
              <a:sym typeface="Nunito"/>
            </a:endParaRPr>
          </a:p>
          <a:p>
            <a:pPr indent="-304800" lvl="0" marL="457200" marR="0" rtl="0" algn="l">
              <a:lnSpc>
                <a:spcPct val="115000"/>
              </a:lnSpc>
              <a:spcBef>
                <a:spcPts val="2800"/>
              </a:spcBef>
              <a:spcAft>
                <a:spcPts val="0"/>
              </a:spcAft>
              <a:buClr>
                <a:srgbClr val="3A3A3A"/>
              </a:buClr>
              <a:buSzPts val="1200"/>
              <a:buFont typeface="Nunito"/>
              <a:buAutoNum type="arabicPeriod"/>
            </a:pPr>
            <a:r>
              <a:rPr b="1" i="0" lang="en" sz="1200" u="none" cap="none" strike="noStrike">
                <a:solidFill>
                  <a:srgbClr val="3A3A3A"/>
                </a:solidFill>
                <a:highlight>
                  <a:srgbClr val="FFFFFF"/>
                </a:highlight>
                <a:latin typeface="Nunito"/>
                <a:ea typeface="Nunito"/>
                <a:cs typeface="Nunito"/>
                <a:sym typeface="Nunito"/>
              </a:rPr>
              <a:t>How did that person feel? How would you have felt in the same situation?</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I think she feel bad and she is crying in front of me and she shares every moment with me and blame herself how it is possible to happen?</a:t>
            </a:r>
            <a:endParaRPr b="1" sz="1200">
              <a:solidFill>
                <a:srgbClr val="3A3A3A"/>
              </a:solidFill>
              <a:highlight>
                <a:srgbClr val="FFFFFF"/>
              </a:highlight>
              <a:latin typeface="Nunito"/>
              <a:ea typeface="Nunito"/>
              <a:cs typeface="Nunito"/>
              <a:sym typeface="Nunito"/>
            </a:endParaRPr>
          </a:p>
          <a:p>
            <a:pPr indent="0" lvl="0" marL="0" marR="0" rtl="0" algn="l">
              <a:lnSpc>
                <a:spcPct val="115000"/>
              </a:lnSpc>
              <a:spcBef>
                <a:spcPts val="2800"/>
              </a:spcBef>
              <a:spcAft>
                <a:spcPts val="0"/>
              </a:spcAft>
              <a:buClr>
                <a:srgbClr val="000000"/>
              </a:buClr>
              <a:buSzPts val="1350"/>
              <a:buFont typeface="Arial"/>
              <a:buNone/>
            </a:pPr>
            <a:r>
              <a:t/>
            </a:r>
            <a:endParaRPr b="0" i="0" sz="1350" u="none" cap="none" strike="noStrike">
              <a:solidFill>
                <a:srgbClr val="3A3A3A"/>
              </a:solidFill>
              <a:highlight>
                <a:srgbClr val="FFFFFF"/>
              </a:highlight>
              <a:latin typeface="Arial"/>
              <a:ea typeface="Arial"/>
              <a:cs typeface="Arial"/>
              <a:sym typeface="Arial"/>
            </a:endParaRPr>
          </a:p>
          <a:p>
            <a:pPr indent="-304800" lvl="0" marL="457200" marR="0" rtl="0" algn="l">
              <a:lnSpc>
                <a:spcPct val="115000"/>
              </a:lnSpc>
              <a:spcBef>
                <a:spcPts val="2800"/>
              </a:spcBef>
              <a:spcAft>
                <a:spcPts val="0"/>
              </a:spcAft>
              <a:buClr>
                <a:srgbClr val="3A3A3A"/>
              </a:buClr>
              <a:buSzPts val="1200"/>
              <a:buFont typeface="Nunito"/>
              <a:buAutoNum type="arabicPeriod"/>
            </a:pPr>
            <a:r>
              <a:rPr b="1" i="0" lang="en" sz="1200" u="none" cap="none" strike="noStrike">
                <a:solidFill>
                  <a:srgbClr val="3A3A3A"/>
                </a:solidFill>
                <a:highlight>
                  <a:srgbClr val="FFFFFF"/>
                </a:highlight>
                <a:latin typeface="Nunito"/>
                <a:ea typeface="Nunito"/>
                <a:cs typeface="Nunito"/>
                <a:sym typeface="Nunito"/>
              </a:rPr>
              <a:t>What did they say about it? What do you think they didn’t say about it?</a:t>
            </a:r>
            <a:endParaRPr b="1" i="0" sz="1200" u="none" cap="none" strike="noStrike">
              <a:solidFill>
                <a:srgbClr val="3A3A3A"/>
              </a:solidFill>
              <a:highlight>
                <a:srgbClr val="FFFFFF"/>
              </a:highlight>
              <a:latin typeface="Nunito"/>
              <a:ea typeface="Nunito"/>
              <a:cs typeface="Nunito"/>
              <a:sym typeface="Nunito"/>
            </a:endParaRPr>
          </a:p>
          <a:p>
            <a:pPr indent="0" lvl="0" marL="457200" marR="0" rtl="0" algn="l">
              <a:lnSpc>
                <a:spcPct val="115000"/>
              </a:lnSpc>
              <a:spcBef>
                <a:spcPts val="2800"/>
              </a:spcBef>
              <a:spcAft>
                <a:spcPts val="0"/>
              </a:spcAft>
              <a:buNone/>
            </a:pPr>
            <a:r>
              <a:rPr b="1" lang="en" sz="1200">
                <a:solidFill>
                  <a:srgbClr val="3A3A3A"/>
                </a:solidFill>
                <a:highlight>
                  <a:srgbClr val="FFFFFF"/>
                </a:highlight>
                <a:latin typeface="Nunito"/>
                <a:ea typeface="Nunito"/>
                <a:cs typeface="Nunito"/>
                <a:sym typeface="Nunito"/>
              </a:rPr>
              <a:t>As she feels bad and she says what happened in my life god given so many difficulties in my life.</a:t>
            </a:r>
            <a:endParaRPr b="1" sz="1200">
              <a:solidFill>
                <a:srgbClr val="3A3A3A"/>
              </a:solidFill>
              <a:highlight>
                <a:srgbClr val="FFFFFF"/>
              </a:highlight>
              <a:latin typeface="Nunito"/>
              <a:ea typeface="Nunito"/>
              <a:cs typeface="Nunito"/>
              <a:sym typeface="Nunito"/>
            </a:endParaRPr>
          </a:p>
          <a:p>
            <a:pPr indent="0" lvl="0" marL="0" marR="0" rtl="0" algn="l">
              <a:lnSpc>
                <a:spcPct val="100000"/>
              </a:lnSpc>
              <a:spcBef>
                <a:spcPts val="2800"/>
              </a:spcBef>
              <a:spcAft>
                <a:spcPts val="0"/>
              </a:spcAft>
              <a:buClr>
                <a:srgbClr val="000000"/>
              </a:buClr>
              <a:buSzPts val="1200"/>
              <a:buFont typeface="Arial"/>
              <a:buNone/>
            </a:pPr>
            <a:r>
              <a:t/>
            </a:r>
            <a:endParaRPr b="1" i="1" sz="1200" u="none" cap="none" strike="noStrike">
              <a:solidFill>
                <a:schemeClr val="dk1"/>
              </a:solidFill>
              <a:latin typeface="Nunito"/>
              <a:ea typeface="Nunito"/>
              <a:cs typeface="Nunito"/>
              <a:sym typeface="Nunito"/>
            </a:endParaRPr>
          </a:p>
        </p:txBody>
      </p:sp>
      <p:sp>
        <p:nvSpPr>
          <p:cNvPr id="452" name="Google Shape;452;p9"/>
          <p:cNvSpPr txBox="1"/>
          <p:nvPr/>
        </p:nvSpPr>
        <p:spPr>
          <a:xfrm>
            <a:off x="0" y="0"/>
            <a:ext cx="9144000" cy="73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 Exercise – The Microlab (2)</a:t>
            </a:r>
            <a:endParaRPr b="1" i="0" sz="2300" u="none" cap="none" strike="noStrike">
              <a:solidFill>
                <a:srgbClr val="151616"/>
              </a:solidFill>
              <a:latin typeface="Nunito"/>
              <a:ea typeface="Nunito"/>
              <a:cs typeface="Nunito"/>
              <a:sym typeface="Nunito"/>
            </a:endParaRPr>
          </a:p>
        </p:txBody>
      </p:sp>
      <p:pic>
        <p:nvPicPr>
          <p:cNvPr id="453" name="Google Shape;453;p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454" name="Google Shape;454;p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1 - Empathy</a:t>
            </a:r>
            <a:endParaRPr b="0" i="0" sz="1400" u="none" cap="none" strike="noStrike">
              <a:solidFill>
                <a:srgbClr val="999999"/>
              </a:solidFill>
              <a:latin typeface="Abel"/>
              <a:ea typeface="Abel"/>
              <a:cs typeface="Abel"/>
              <a:sym typeface="Abel"/>
            </a:endParaRPr>
          </a:p>
        </p:txBody>
      </p:sp>
      <p:pic>
        <p:nvPicPr>
          <p:cNvPr id="455" name="Google Shape;455;p9"/>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90"/>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a:t>
            </a:r>
            <a:endParaRPr b="1" i="1" sz="1200" u="none" cap="none" strike="noStrike">
              <a:solidFill>
                <a:srgbClr val="000000"/>
              </a:solidFill>
              <a:latin typeface="Nunito"/>
              <a:ea typeface="Nunito"/>
              <a:cs typeface="Nunito"/>
              <a:sym typeface="Nunito"/>
            </a:endParaRPr>
          </a:p>
        </p:txBody>
      </p:sp>
      <p:sp>
        <p:nvSpPr>
          <p:cNvPr id="1192" name="Google Shape;1192;p90"/>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Assessment</a:t>
            </a:r>
            <a:endParaRPr b="1" i="0" sz="2300" u="none" cap="none" strike="noStrike">
              <a:solidFill>
                <a:srgbClr val="000000"/>
              </a:solidFill>
              <a:latin typeface="Nunito"/>
              <a:ea typeface="Nunito"/>
              <a:cs typeface="Nunito"/>
              <a:sym typeface="Nunito"/>
            </a:endParaRPr>
          </a:p>
        </p:txBody>
      </p:sp>
      <p:pic>
        <p:nvPicPr>
          <p:cNvPr id="1193" name="Google Shape;1193;p90"/>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194" name="Google Shape;1194;p90"/>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195" name="Google Shape;1195;p90"/>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91"/>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t/>
            </a:r>
            <a:endParaRPr b="1" i="1" sz="1200" u="none" cap="none" strike="noStrike">
              <a:solidFill>
                <a:srgbClr val="000000"/>
              </a:solidFill>
              <a:latin typeface="Nunito"/>
              <a:ea typeface="Nunito"/>
              <a:cs typeface="Nunito"/>
              <a:sym typeface="Nunito"/>
            </a:endParaRPr>
          </a:p>
        </p:txBody>
      </p:sp>
      <p:sp>
        <p:nvSpPr>
          <p:cNvPr id="1201" name="Google Shape;1201;p91"/>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Reflections &amp; Review</a:t>
            </a:r>
            <a:endParaRPr b="1" i="0" sz="2300" u="none" cap="none" strike="noStrike">
              <a:solidFill>
                <a:srgbClr val="000000"/>
              </a:solidFill>
              <a:latin typeface="Nunito"/>
              <a:ea typeface="Nunito"/>
              <a:cs typeface="Nunito"/>
              <a:sym typeface="Nunito"/>
            </a:endParaRPr>
          </a:p>
        </p:txBody>
      </p:sp>
      <p:pic>
        <p:nvPicPr>
          <p:cNvPr id="1202" name="Google Shape;1202;p91"/>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03" name="Google Shape;1203;p91"/>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4 - Prototype</a:t>
            </a:r>
            <a:endParaRPr b="0" i="0" sz="1400" u="none" cap="none" strike="noStrike">
              <a:solidFill>
                <a:srgbClr val="999999"/>
              </a:solidFill>
              <a:latin typeface="Abel"/>
              <a:ea typeface="Abel"/>
              <a:cs typeface="Abel"/>
              <a:sym typeface="Abel"/>
            </a:endParaRPr>
          </a:p>
        </p:txBody>
      </p:sp>
      <p:pic>
        <p:nvPicPr>
          <p:cNvPr id="1204" name="Google Shape;1204;p91"/>
          <p:cNvPicPr preferRelativeResize="0"/>
          <p:nvPr/>
        </p:nvPicPr>
        <p:blipFill rotWithShape="1">
          <a:blip r:embed="rId4">
            <a:alphaModFix/>
          </a:blip>
          <a:srcRect b="0" l="0" r="0" t="0"/>
          <a:stretch/>
        </p:blipFill>
        <p:spPr>
          <a:xfrm rot="10800000">
            <a:off x="262325" y="5002306"/>
            <a:ext cx="372077" cy="115394"/>
          </a:xfrm>
          <a:prstGeom prst="rect">
            <a:avLst/>
          </a:prstGeom>
          <a:noFill/>
          <a:ln>
            <a:noFill/>
          </a:ln>
        </p:spPr>
      </p:pic>
      <p:sp>
        <p:nvSpPr>
          <p:cNvPr id="1205" name="Google Shape;1205;p91"/>
          <p:cNvSpPr txBox="1"/>
          <p:nvPr/>
        </p:nvSpPr>
        <p:spPr>
          <a:xfrm>
            <a:off x="94525" y="807350"/>
            <a:ext cx="7656300" cy="819600"/>
          </a:xfrm>
          <a:prstGeom prst="rect">
            <a:avLst/>
          </a:prstGeom>
          <a:noFill/>
          <a:ln>
            <a:noFill/>
          </a:ln>
        </p:spPr>
        <p:txBody>
          <a:bodyPr anchorCtr="0" anchor="t" bIns="91425" lIns="91425" spcFirstLastPara="1" rIns="91425" wrap="square" tIns="91425">
            <a:noAutofit/>
          </a:bodyPr>
          <a:lstStyle/>
          <a:p>
            <a:pPr indent="0" lvl="0" marL="311400" marR="254000" rtl="0" algn="just">
              <a:lnSpc>
                <a:spcPct val="150000"/>
              </a:lnSpc>
              <a:spcBef>
                <a:spcPts val="600"/>
              </a:spcBef>
              <a:spcAft>
                <a:spcPts val="0"/>
              </a:spcAft>
              <a:buClr>
                <a:srgbClr val="000000"/>
              </a:buClr>
              <a:buSzPts val="1600"/>
              <a:buFont typeface="Arial"/>
              <a:buNone/>
            </a:pPr>
            <a:r>
              <a:rPr b="0" i="1" lang="en" sz="1600" u="none" cap="none" strike="noStrike">
                <a:solidFill>
                  <a:srgbClr val="151616"/>
                </a:solidFill>
                <a:latin typeface="Nunito"/>
                <a:ea typeface="Nunito"/>
                <a:cs typeface="Nunito"/>
                <a:sym typeface="Nunito"/>
              </a:rPr>
              <a:t>Great Work.. Add your quick reflections and module review and now you move to the Prototype Module</a:t>
            </a:r>
            <a:endParaRPr b="0" i="1" sz="1600" u="none" cap="none" strike="noStrike">
              <a:solidFill>
                <a:srgbClr val="151616"/>
              </a:solidFill>
              <a:latin typeface="Nunito"/>
              <a:ea typeface="Nunito"/>
              <a:cs typeface="Nunito"/>
              <a:sym typeface="Nuni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92"/>
          <p:cNvSpPr txBox="1"/>
          <p:nvPr/>
        </p:nvSpPr>
        <p:spPr>
          <a:xfrm>
            <a:off x="0" y="189575"/>
            <a:ext cx="9144000" cy="1065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5200"/>
              <a:buFont typeface="Playfair Display"/>
              <a:buNone/>
            </a:pPr>
            <a:r>
              <a:rPr b="1" i="0" lang="en" sz="3900" u="none" cap="none" strike="noStrike">
                <a:solidFill>
                  <a:srgbClr val="434343"/>
                </a:solidFill>
                <a:latin typeface="Nunito"/>
                <a:ea typeface="Nunito"/>
                <a:cs typeface="Nunito"/>
                <a:sym typeface="Nunito"/>
              </a:rPr>
              <a:t>Self Notes</a:t>
            </a:r>
            <a:endParaRPr b="1" i="0" sz="3900" u="none" cap="none" strike="noStrike">
              <a:solidFill>
                <a:srgbClr val="434343"/>
              </a:solidFill>
              <a:latin typeface="Nunito"/>
              <a:ea typeface="Nunito"/>
              <a:cs typeface="Nunito"/>
              <a:sym typeface="Nunito"/>
            </a:endParaRPr>
          </a:p>
        </p:txBody>
      </p:sp>
      <p:pic>
        <p:nvPicPr>
          <p:cNvPr id="1211" name="Google Shape;1211;p92"/>
          <p:cNvPicPr preferRelativeResize="0"/>
          <p:nvPr/>
        </p:nvPicPr>
        <p:blipFill rotWithShape="1">
          <a:blip r:embed="rId3">
            <a:alphaModFix/>
          </a:blip>
          <a:srcRect b="0" l="0" r="0" t="0"/>
          <a:stretch/>
        </p:blipFill>
        <p:spPr>
          <a:xfrm>
            <a:off x="0" y="4788775"/>
            <a:ext cx="583224" cy="248550"/>
          </a:xfrm>
          <a:prstGeom prst="rect">
            <a:avLst/>
          </a:prstGeom>
          <a:noFill/>
          <a:ln>
            <a:noFill/>
          </a:ln>
        </p:spPr>
      </p:pic>
      <p:cxnSp>
        <p:nvCxnSpPr>
          <p:cNvPr id="1212" name="Google Shape;1212;p92"/>
          <p:cNvCxnSpPr/>
          <p:nvPr/>
        </p:nvCxnSpPr>
        <p:spPr>
          <a:xfrm>
            <a:off x="-1316100" y="1942600"/>
            <a:ext cx="1289100" cy="1289100"/>
          </a:xfrm>
          <a:prstGeom prst="straightConnector1">
            <a:avLst/>
          </a:prstGeom>
          <a:noFill/>
          <a:ln cap="flat" cmpd="sng" w="9525">
            <a:solidFill>
              <a:schemeClr val="dk2"/>
            </a:solidFill>
            <a:prstDash val="solid"/>
            <a:round/>
            <a:headEnd len="sm" w="sm" type="none"/>
            <a:tailEnd len="sm" w="sm" type="none"/>
          </a:ln>
        </p:spPr>
      </p:cxnSp>
      <p:pic>
        <p:nvPicPr>
          <p:cNvPr id="1213" name="Google Shape;1213;p92"/>
          <p:cNvPicPr preferRelativeResize="0"/>
          <p:nvPr/>
        </p:nvPicPr>
        <p:blipFill rotWithShape="1">
          <a:blip r:embed="rId4">
            <a:alphaModFix/>
          </a:blip>
          <a:srcRect b="0" l="0" r="0" t="0"/>
          <a:stretch/>
        </p:blipFill>
        <p:spPr>
          <a:xfrm>
            <a:off x="2429300" y="1559700"/>
            <a:ext cx="4356315" cy="3229075"/>
          </a:xfrm>
          <a:prstGeom prst="rect">
            <a:avLst/>
          </a:prstGeom>
          <a:noFill/>
          <a:ln>
            <a:noFill/>
          </a:ln>
        </p:spPr>
      </p:pic>
      <p:sp>
        <p:nvSpPr>
          <p:cNvPr id="1214" name="Google Shape;1214;p92"/>
          <p:cNvSpPr txBox="1"/>
          <p:nvPr/>
        </p:nvSpPr>
        <p:spPr>
          <a:xfrm>
            <a:off x="6249275" y="276925"/>
            <a:ext cx="2787300" cy="78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 sz="3900" u="sng" cap="none" strike="noStrike">
                <a:solidFill>
                  <a:srgbClr val="A61C00"/>
                </a:solidFill>
                <a:latin typeface="Nunito"/>
                <a:ea typeface="Nunito"/>
                <a:cs typeface="Nunito"/>
                <a:sym typeface="Nunito"/>
              </a:rPr>
              <a:t>Test</a:t>
            </a:r>
            <a:endParaRPr b="0" i="0" sz="1400" u="sng" cap="none" strike="noStrike">
              <a:solidFill>
                <a:srgbClr val="A61C00"/>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93"/>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Test</a:t>
            </a:r>
            <a:endParaRPr b="0" i="0" sz="1400" u="none" cap="none" strike="noStrike">
              <a:solidFill>
                <a:srgbClr val="000000"/>
              </a:solidFill>
              <a:latin typeface="Abel"/>
              <a:ea typeface="Abel"/>
              <a:cs typeface="Abel"/>
              <a:sym typeface="Abel"/>
            </a:endParaRPr>
          </a:p>
        </p:txBody>
      </p:sp>
      <p:pic>
        <p:nvPicPr>
          <p:cNvPr id="1220" name="Google Shape;1220;p93"/>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graphicFrame>
        <p:nvGraphicFramePr>
          <p:cNvPr id="1221" name="Google Shape;1221;p93"/>
          <p:cNvGraphicFramePr/>
          <p:nvPr/>
        </p:nvGraphicFramePr>
        <p:xfrm>
          <a:off x="261050" y="730060"/>
          <a:ext cx="3000000" cy="3000000"/>
        </p:xfrm>
        <a:graphic>
          <a:graphicData uri="http://schemas.openxmlformats.org/drawingml/2006/table">
            <a:tbl>
              <a:tblPr>
                <a:noFill/>
                <a:tableStyleId>{B2547EA8-AE42-4FEF-8CBE-3C3E4B196C23}</a:tableStyleId>
              </a:tblPr>
              <a:tblGrid>
                <a:gridCol w="1207050"/>
                <a:gridCol w="5805400"/>
                <a:gridCol w="1609425"/>
              </a:tblGrid>
              <a:tr h="455100">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S.No.</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Title</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Page Number</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0185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Introduction to Test</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95</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60975">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1.1</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1.1 : Trust Game</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96</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2230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1.2</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1.2 : Case Study</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97 - 100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3590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1.3</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1.3 : Selection of Sample Size and Target Group</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101</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0185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2.0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2 : The Plan Do Check Standardize/Act Cycle</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102</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630150">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2.1</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2.1 : The Plan Do Check Standardize/Act Cycle- Structured Flow (Step 1)</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104</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538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2.2</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2.2 : The Plan Do Check Standardize/Act Cycle- Structured Flow (Step 2)</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105</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1222" name="Google Shape;1222;p93"/>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 Test</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94"/>
          <p:cNvSpPr txBox="1"/>
          <p:nvPr/>
        </p:nvSpPr>
        <p:spPr>
          <a:xfrm>
            <a:off x="0" y="0"/>
            <a:ext cx="9144000" cy="695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151616"/>
                </a:solidFill>
                <a:latin typeface="Nunito"/>
                <a:ea typeface="Nunito"/>
                <a:cs typeface="Nunito"/>
                <a:sym typeface="Nunito"/>
              </a:rPr>
              <a:t>INDEX- Test</a:t>
            </a:r>
            <a:endParaRPr b="0" i="0" sz="1400" u="none" cap="none" strike="noStrike">
              <a:solidFill>
                <a:srgbClr val="000000"/>
              </a:solidFill>
              <a:latin typeface="Abel"/>
              <a:ea typeface="Abel"/>
              <a:cs typeface="Abel"/>
              <a:sym typeface="Abel"/>
            </a:endParaRPr>
          </a:p>
        </p:txBody>
      </p:sp>
      <p:pic>
        <p:nvPicPr>
          <p:cNvPr id="1228" name="Google Shape;1228;p94"/>
          <p:cNvPicPr preferRelativeResize="0"/>
          <p:nvPr/>
        </p:nvPicPr>
        <p:blipFill rotWithShape="1">
          <a:blip r:embed="rId3">
            <a:alphaModFix/>
          </a:blip>
          <a:srcRect b="0" l="0" r="0" t="0"/>
          <a:stretch/>
        </p:blipFill>
        <p:spPr>
          <a:xfrm>
            <a:off x="75115" y="4926640"/>
            <a:ext cx="333225" cy="142000"/>
          </a:xfrm>
          <a:prstGeom prst="rect">
            <a:avLst/>
          </a:prstGeom>
          <a:noFill/>
          <a:ln>
            <a:noFill/>
          </a:ln>
        </p:spPr>
      </p:pic>
      <p:graphicFrame>
        <p:nvGraphicFramePr>
          <p:cNvPr id="1229" name="Google Shape;1229;p94"/>
          <p:cNvGraphicFramePr/>
          <p:nvPr/>
        </p:nvGraphicFramePr>
        <p:xfrm>
          <a:off x="264938" y="796298"/>
          <a:ext cx="3000000" cy="3000000"/>
        </p:xfrm>
        <a:graphic>
          <a:graphicData uri="http://schemas.openxmlformats.org/drawingml/2006/table">
            <a:tbl>
              <a:tblPr>
                <a:noFill/>
                <a:tableStyleId>{B2547EA8-AE42-4FEF-8CBE-3C3E4B196C23}</a:tableStyleId>
              </a:tblPr>
              <a:tblGrid>
                <a:gridCol w="1204625"/>
                <a:gridCol w="5793725"/>
                <a:gridCol w="1606200"/>
              </a:tblGrid>
              <a:tr h="412225">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S.No.</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Title</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300" u="none" cap="none" strike="noStrike">
                          <a:latin typeface="Nunito"/>
                          <a:ea typeface="Nunito"/>
                          <a:cs typeface="Nunito"/>
                          <a:sym typeface="Nunito"/>
                        </a:rPr>
                        <a:t>Page Number</a:t>
                      </a:r>
                      <a:endParaRPr b="1" sz="1300" u="none" cap="none" strike="noStrike">
                        <a:latin typeface="Nunito"/>
                        <a:ea typeface="Nunito"/>
                        <a:cs typeface="Nunito"/>
                        <a:sym typeface="Nunito"/>
                      </a:endParaRPr>
                    </a:p>
                  </a:txBody>
                  <a:tcPr marT="91425" marB="91425" marR="68575" marL="68575">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solidFill>
                      <a:srgbClr val="D9D9D9"/>
                    </a:solidFill>
                  </a:tcPr>
                </a:tc>
              </a:tr>
              <a:tr h="570775">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2.3</a:t>
                      </a:r>
                      <a:endParaRPr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2.3 : The Plan Do Check Standardize/Act Cycle- Structured Flow (Step 3)</a:t>
                      </a:r>
                      <a:endParaRPr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106</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48885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2.4</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2.4 : User Experience &amp; Iterative Process</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107</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52495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3.0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Lesson 3 : The Standardize Cycle </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108 - 110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3805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4.0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Assessment </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100" u="none" cap="none" strike="noStrike">
                          <a:latin typeface="Nunito"/>
                          <a:ea typeface="Nunito"/>
                          <a:cs typeface="Nunito"/>
                          <a:sym typeface="Nunito"/>
                        </a:rPr>
                        <a:t>111</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r h="380500">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5.0</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Reflection &amp; Review</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latin typeface="Nunito"/>
                          <a:ea typeface="Nunito"/>
                          <a:cs typeface="Nunito"/>
                          <a:sym typeface="Nunito"/>
                        </a:rPr>
                        <a:t>                112</a:t>
                      </a:r>
                      <a:endParaRPr b="1" sz="1100" u="none" cap="none" strike="noStrike">
                        <a:latin typeface="Nunito"/>
                        <a:ea typeface="Nunito"/>
                        <a:cs typeface="Nunito"/>
                        <a:sym typeface="Nunito"/>
                      </a:endParaRPr>
                    </a:p>
                  </a:txBody>
                  <a:tcPr marT="91425" marB="91425" marR="68575" marL="68575" anchor="ctr">
                    <a:lnL cap="flat" cmpd="sng" w="12675">
                      <a:solidFill>
                        <a:srgbClr val="D9D9D9"/>
                      </a:solidFill>
                      <a:prstDash val="solid"/>
                      <a:round/>
                      <a:headEnd len="sm" w="sm" type="none"/>
                      <a:tailEnd len="sm" w="sm" type="none"/>
                    </a:lnL>
                    <a:lnR cap="flat" cmpd="sng" w="12675">
                      <a:solidFill>
                        <a:srgbClr val="D9D9D9"/>
                      </a:solidFill>
                      <a:prstDash val="solid"/>
                      <a:round/>
                      <a:headEnd len="sm" w="sm" type="none"/>
                      <a:tailEnd len="sm" w="sm" type="none"/>
                    </a:lnR>
                    <a:lnT cap="flat" cmpd="sng" w="12675">
                      <a:solidFill>
                        <a:srgbClr val="D9D9D9"/>
                      </a:solidFill>
                      <a:prstDash val="solid"/>
                      <a:round/>
                      <a:headEnd len="sm" w="sm" type="none"/>
                      <a:tailEnd len="sm" w="sm" type="none"/>
                    </a:lnT>
                    <a:lnB cap="flat" cmpd="sng" w="12675">
                      <a:solidFill>
                        <a:srgbClr val="D9D9D9"/>
                      </a:solidFill>
                      <a:prstDash val="solid"/>
                      <a:round/>
                      <a:headEnd len="sm" w="sm" type="none"/>
                      <a:tailEnd len="sm" w="sm" type="none"/>
                    </a:lnB>
                  </a:tcPr>
                </a:tc>
              </a:tr>
            </a:tbl>
          </a:graphicData>
        </a:graphic>
      </p:graphicFrame>
      <p:sp>
        <p:nvSpPr>
          <p:cNvPr id="1230" name="Google Shape;1230;p94"/>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 Test</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95"/>
          <p:cNvSpPr txBox="1"/>
          <p:nvPr/>
        </p:nvSpPr>
        <p:spPr>
          <a:xfrm>
            <a:off x="44450" y="730800"/>
            <a:ext cx="9099600" cy="3713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Car &amp; Driver activity:</a:t>
            </a:r>
            <a:endParaRPr b="1"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p:txBody>
      </p:sp>
      <p:sp>
        <p:nvSpPr>
          <p:cNvPr id="1236" name="Google Shape;1236;p95"/>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Introduction to Test</a:t>
            </a:r>
            <a:endParaRPr b="1" i="0" sz="2300" u="none" cap="none" strike="noStrike">
              <a:solidFill>
                <a:srgbClr val="000000"/>
              </a:solidFill>
              <a:latin typeface="Nunito"/>
              <a:ea typeface="Nunito"/>
              <a:cs typeface="Nunito"/>
              <a:sym typeface="Nunito"/>
            </a:endParaRPr>
          </a:p>
        </p:txBody>
      </p:sp>
      <p:pic>
        <p:nvPicPr>
          <p:cNvPr id="1237" name="Google Shape;1237;p95"/>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38" name="Google Shape;1238;p95"/>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96"/>
          <p:cNvSpPr txBox="1"/>
          <p:nvPr/>
        </p:nvSpPr>
        <p:spPr>
          <a:xfrm>
            <a:off x="44450" y="730800"/>
            <a:ext cx="9099600" cy="3713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Understandings &amp; Learnings from Car &amp; Driver activity:</a:t>
            </a:r>
            <a:endParaRPr b="1"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a:p>
            <a:pPr indent="0" lvl="0" marL="0" marR="0" rtl="0" algn="l">
              <a:lnSpc>
                <a:spcPct val="90000"/>
              </a:lnSpc>
              <a:spcBef>
                <a:spcPts val="0"/>
              </a:spcBef>
              <a:spcAft>
                <a:spcPts val="0"/>
              </a:spcAft>
              <a:buClr>
                <a:srgbClr val="000000"/>
              </a:buClr>
              <a:buSzPts val="1600"/>
              <a:buFont typeface="Arial"/>
              <a:buNone/>
            </a:pPr>
            <a:r>
              <a:t/>
            </a:r>
            <a:endParaRPr b="0" i="1" sz="1200" u="none" cap="none" strike="noStrike">
              <a:solidFill>
                <a:srgbClr val="000000"/>
              </a:solidFill>
              <a:latin typeface="Nunito"/>
              <a:ea typeface="Nunito"/>
              <a:cs typeface="Nunito"/>
              <a:sym typeface="Nunito"/>
            </a:endParaRPr>
          </a:p>
        </p:txBody>
      </p:sp>
      <p:sp>
        <p:nvSpPr>
          <p:cNvPr id="1244" name="Google Shape;1244;p96"/>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177800" marR="0" rtl="0" algn="ctr">
              <a:lnSpc>
                <a:spcPct val="100000"/>
              </a:lnSpc>
              <a:spcBef>
                <a:spcPts val="0"/>
              </a:spcBef>
              <a:spcAft>
                <a:spcPts val="120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1.1 Lesson 1-Trust Game</a:t>
            </a:r>
            <a:endParaRPr b="1" i="0" sz="2300" u="none" cap="none" strike="noStrike">
              <a:solidFill>
                <a:srgbClr val="000000"/>
              </a:solidFill>
              <a:latin typeface="Nunito"/>
              <a:ea typeface="Nunito"/>
              <a:cs typeface="Nunito"/>
              <a:sym typeface="Nunito"/>
            </a:endParaRPr>
          </a:p>
        </p:txBody>
      </p:sp>
      <p:pic>
        <p:nvPicPr>
          <p:cNvPr id="1245" name="Google Shape;1245;p96"/>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46" name="Google Shape;1246;p96"/>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97"/>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answers for the following questions:</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Why do Balu &amp; Teja go to the pathway 3 days in a row?</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Why do you think Balu &amp; Teja got involved with the sweeper in cleaning?</a:t>
            </a:r>
            <a:endParaRPr b="1" i="0" sz="1200" u="none" cap="none" strike="noStrike">
              <a:solidFill>
                <a:srgbClr val="3A3A3A"/>
              </a:solidFill>
              <a:highlight>
                <a:srgbClr val="FFFFFF"/>
              </a:highlight>
              <a:latin typeface="Nunito"/>
              <a:ea typeface="Nunito"/>
              <a:cs typeface="Nunito"/>
              <a:sym typeface="Nunito"/>
            </a:endParaRPr>
          </a:p>
          <a:p>
            <a:pPr indent="0" lvl="0" marL="311400" marR="254000" rtl="0" algn="just">
              <a:lnSpc>
                <a:spcPct val="150000"/>
              </a:lnSpc>
              <a:spcBef>
                <a:spcPts val="2400"/>
              </a:spcBef>
              <a:spcAft>
                <a:spcPts val="0"/>
              </a:spcAft>
              <a:buClr>
                <a:srgbClr val="000000"/>
              </a:buClr>
              <a:buSzPts val="1600"/>
              <a:buFont typeface="Arial"/>
              <a:buNone/>
            </a:pPr>
            <a:r>
              <a:t/>
            </a:r>
            <a:endParaRPr b="0" i="0" sz="1200" u="none" cap="none" strike="noStrike">
              <a:solidFill>
                <a:srgbClr val="000000"/>
              </a:solidFill>
              <a:latin typeface="Nunito"/>
              <a:ea typeface="Nunito"/>
              <a:cs typeface="Nunito"/>
              <a:sym typeface="Nunito"/>
            </a:endParaRPr>
          </a:p>
        </p:txBody>
      </p:sp>
      <p:sp>
        <p:nvSpPr>
          <p:cNvPr id="1252" name="Google Shape;1252;p97"/>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1.2 -Lesson 1 :Case Study (Pathway)</a:t>
            </a:r>
            <a:endParaRPr b="1" i="0" sz="2300" u="none" cap="none" strike="noStrike">
              <a:solidFill>
                <a:srgbClr val="000000"/>
              </a:solidFill>
              <a:latin typeface="Nunito"/>
              <a:ea typeface="Nunito"/>
              <a:cs typeface="Nunito"/>
              <a:sym typeface="Nunito"/>
            </a:endParaRPr>
          </a:p>
        </p:txBody>
      </p:sp>
      <p:pic>
        <p:nvPicPr>
          <p:cNvPr id="1253" name="Google Shape;1253;p97"/>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54" name="Google Shape;1254;p97"/>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255" name="Google Shape;1255;p97"/>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98"/>
          <p:cNvSpPr txBox="1"/>
          <p:nvPr/>
        </p:nvSpPr>
        <p:spPr>
          <a:xfrm>
            <a:off x="0" y="730800"/>
            <a:ext cx="9144000" cy="4234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1" i="1" lang="en" sz="1200" u="none" cap="none" strike="noStrike">
                <a:solidFill>
                  <a:srgbClr val="3A3A3A"/>
                </a:solidFill>
                <a:highlight>
                  <a:srgbClr val="FFFFFF"/>
                </a:highlight>
                <a:latin typeface="Nunito"/>
                <a:ea typeface="Nunito"/>
                <a:cs typeface="Nunito"/>
                <a:sym typeface="Nunito"/>
              </a:rPr>
              <a:t>Write your answers for the following questions:</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r>
              <a:rPr b="1" i="0" lang="en" sz="1200" u="none" cap="none" strike="noStrike">
                <a:solidFill>
                  <a:srgbClr val="3A3A3A"/>
                </a:solidFill>
                <a:highlight>
                  <a:srgbClr val="FFFFFF"/>
                </a:highlight>
                <a:latin typeface="Nunito"/>
                <a:ea typeface="Nunito"/>
                <a:cs typeface="Nunito"/>
                <a:sym typeface="Nunito"/>
              </a:rPr>
              <a:t>Why do they ask their fellow students also about the outcome?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40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Why is Professor smiling and what is the purpose of the sign at the end?</a:t>
            </a:r>
            <a:endParaRPr b="1" i="0" sz="1200" u="none" cap="none" strike="noStrike">
              <a:solidFill>
                <a:srgbClr val="3A3A3A"/>
              </a:solidFill>
              <a:highlight>
                <a:srgbClr val="FFFFFF"/>
              </a:highlight>
              <a:latin typeface="Nunito"/>
              <a:ea typeface="Nunito"/>
              <a:cs typeface="Nunito"/>
              <a:sym typeface="Nunito"/>
            </a:endParaRPr>
          </a:p>
          <a:p>
            <a:pPr indent="0" lvl="0" marL="311400" marR="254000" rtl="0" algn="just">
              <a:lnSpc>
                <a:spcPct val="150000"/>
              </a:lnSpc>
              <a:spcBef>
                <a:spcPts val="2400"/>
              </a:spcBef>
              <a:spcAft>
                <a:spcPts val="0"/>
              </a:spcAft>
              <a:buClr>
                <a:srgbClr val="000000"/>
              </a:buClr>
              <a:buSzPts val="1600"/>
              <a:buFont typeface="Arial"/>
              <a:buNone/>
            </a:pPr>
            <a:r>
              <a:t/>
            </a:r>
            <a:endParaRPr b="0" i="0" sz="1200" u="none" cap="none" strike="noStrike">
              <a:solidFill>
                <a:srgbClr val="000000"/>
              </a:solidFill>
              <a:latin typeface="Nunito"/>
              <a:ea typeface="Nunito"/>
              <a:cs typeface="Nunito"/>
              <a:sym typeface="Nunito"/>
            </a:endParaRPr>
          </a:p>
        </p:txBody>
      </p:sp>
      <p:sp>
        <p:nvSpPr>
          <p:cNvPr id="1261" name="Google Shape;1261;p98"/>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1.2 -Lesson 1 :Case Study (Pathway)(2)</a:t>
            </a:r>
            <a:endParaRPr b="1" i="0" sz="2300" u="none" cap="none" strike="noStrike">
              <a:solidFill>
                <a:srgbClr val="000000"/>
              </a:solidFill>
              <a:latin typeface="Nunito"/>
              <a:ea typeface="Nunito"/>
              <a:cs typeface="Nunito"/>
              <a:sym typeface="Nunito"/>
            </a:endParaRPr>
          </a:p>
        </p:txBody>
      </p:sp>
      <p:pic>
        <p:nvPicPr>
          <p:cNvPr id="1262" name="Google Shape;1262;p98"/>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63" name="Google Shape;1263;p98"/>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264" name="Google Shape;1264;p98"/>
          <p:cNvPicPr preferRelativeResize="0"/>
          <p:nvPr/>
        </p:nvPicPr>
        <p:blipFill rotWithShape="1">
          <a:blip r:embed="rId4">
            <a:alphaModFix/>
          </a:blip>
          <a:srcRect b="0" l="0" r="0" t="0"/>
          <a:stretch/>
        </p:blipFill>
        <p:spPr>
          <a:xfrm rot="10800000">
            <a:off x="262328" y="4991100"/>
            <a:ext cx="126600" cy="1266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9"/>
          <p:cNvSpPr txBox="1"/>
          <p:nvPr/>
        </p:nvSpPr>
        <p:spPr>
          <a:xfrm>
            <a:off x="0" y="730800"/>
            <a:ext cx="9144000" cy="43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1" lang="en" sz="1200" u="none" cap="none" strike="noStrike">
                <a:solidFill>
                  <a:srgbClr val="3A3A3A"/>
                </a:solidFill>
                <a:highlight>
                  <a:srgbClr val="FFFFFF"/>
                </a:highlight>
                <a:latin typeface="Nunito"/>
                <a:ea typeface="Nunito"/>
                <a:cs typeface="Nunito"/>
                <a:sym typeface="Nunito"/>
              </a:rPr>
              <a:t>Write your answers for the following questions (Read the narrative) </a:t>
            </a:r>
            <a:endParaRPr b="1" i="1"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t/>
            </a:r>
            <a:endParaRPr b="1"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Who were the target groups?</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40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What was the total size?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40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What was the sample size?</a:t>
            </a:r>
            <a:br>
              <a:rPr b="1" i="0" lang="en" sz="1200" u="none" cap="none" strike="noStrike">
                <a:solidFill>
                  <a:srgbClr val="3A3A3A"/>
                </a:solidFill>
                <a:highlight>
                  <a:srgbClr val="FFFFFF"/>
                </a:highlight>
                <a:latin typeface="Nunito"/>
                <a:ea typeface="Nunito"/>
                <a:cs typeface="Nunito"/>
                <a:sym typeface="Nunito"/>
              </a:rPr>
            </a:br>
            <a:br>
              <a:rPr b="1" i="0" lang="en" sz="1200" u="none" cap="none" strike="noStrike">
                <a:solidFill>
                  <a:srgbClr val="3A3A3A"/>
                </a:solidFill>
                <a:highlight>
                  <a:srgbClr val="FFFFFF"/>
                </a:highlight>
                <a:latin typeface="Nunito"/>
                <a:ea typeface="Nunito"/>
                <a:cs typeface="Nunito"/>
                <a:sym typeface="Nunito"/>
              </a:rPr>
            </a:br>
            <a:endParaRPr b="1" i="0" sz="1200" u="none" cap="none" strike="noStrike">
              <a:solidFill>
                <a:srgbClr val="3A3A3A"/>
              </a:solidFill>
              <a:highlight>
                <a:srgbClr val="FFFFFF"/>
              </a:highlight>
              <a:latin typeface="Nunito"/>
              <a:ea typeface="Nunito"/>
              <a:cs typeface="Nunito"/>
              <a:sym typeface="Nunito"/>
            </a:endParaRPr>
          </a:p>
          <a:p>
            <a:pPr indent="0" lvl="0" marL="0" marR="0" rtl="0" algn="just">
              <a:lnSpc>
                <a:spcPct val="115000"/>
              </a:lnSpc>
              <a:spcBef>
                <a:spcPts val="2400"/>
              </a:spcBef>
              <a:spcAft>
                <a:spcPts val="0"/>
              </a:spcAft>
              <a:buClr>
                <a:srgbClr val="000000"/>
              </a:buClr>
              <a:buSzPts val="1200"/>
              <a:buFont typeface="Arial"/>
              <a:buNone/>
            </a:pPr>
            <a:r>
              <a:rPr b="1" i="0" lang="en" sz="1200" u="none" cap="none" strike="noStrike">
                <a:solidFill>
                  <a:srgbClr val="3A3A3A"/>
                </a:solidFill>
                <a:highlight>
                  <a:srgbClr val="FFFFFF"/>
                </a:highlight>
                <a:latin typeface="Nunito"/>
                <a:ea typeface="Nunito"/>
                <a:cs typeface="Nunito"/>
                <a:sym typeface="Nunito"/>
              </a:rPr>
              <a:t>Who were all the stakeholders?</a:t>
            </a:r>
            <a:endParaRPr b="1" i="0" sz="1200" u="none" cap="none" strike="noStrike">
              <a:solidFill>
                <a:srgbClr val="3A3A3A"/>
              </a:solidFill>
              <a:highlight>
                <a:srgbClr val="FFFFFF"/>
              </a:highlight>
              <a:latin typeface="Nunito"/>
              <a:ea typeface="Nunito"/>
              <a:cs typeface="Nunito"/>
              <a:sym typeface="Nunito"/>
            </a:endParaRPr>
          </a:p>
          <a:p>
            <a:pPr indent="0" lvl="0" marL="0" marR="0" rtl="0" algn="l">
              <a:lnSpc>
                <a:spcPct val="100000"/>
              </a:lnSpc>
              <a:spcBef>
                <a:spcPts val="2400"/>
              </a:spcBef>
              <a:spcAft>
                <a:spcPts val="0"/>
              </a:spcAft>
              <a:buClr>
                <a:srgbClr val="000000"/>
              </a:buClr>
              <a:buSzPts val="1600"/>
              <a:buFont typeface="Arial"/>
              <a:buNone/>
            </a:pPr>
            <a:r>
              <a:t/>
            </a:r>
            <a:endParaRPr b="1" i="0" sz="1350" u="none" cap="none" strike="noStrike">
              <a:solidFill>
                <a:srgbClr val="3A3A3A"/>
              </a:solidFill>
              <a:highlight>
                <a:srgbClr val="FFFFFF"/>
              </a:highlight>
              <a:latin typeface="Arial"/>
              <a:ea typeface="Arial"/>
              <a:cs typeface="Arial"/>
              <a:sym typeface="Arial"/>
            </a:endParaRPr>
          </a:p>
        </p:txBody>
      </p:sp>
      <p:sp>
        <p:nvSpPr>
          <p:cNvPr id="1270" name="Google Shape;1270;p99"/>
          <p:cNvSpPr txBox="1"/>
          <p:nvPr/>
        </p:nvSpPr>
        <p:spPr>
          <a:xfrm>
            <a:off x="0" y="0"/>
            <a:ext cx="9144000" cy="730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Nunito"/>
                <a:ea typeface="Nunito"/>
                <a:cs typeface="Nunito"/>
                <a:sym typeface="Nunito"/>
              </a:rPr>
              <a:t>1.3 Lesson 1 : </a:t>
            </a:r>
            <a:r>
              <a:rPr b="1" i="0" lang="en" sz="2300" u="none" cap="none" strike="noStrike">
                <a:solidFill>
                  <a:srgbClr val="3A3A3A"/>
                </a:solidFill>
                <a:latin typeface="Nunito"/>
                <a:ea typeface="Nunito"/>
                <a:cs typeface="Nunito"/>
                <a:sym typeface="Nunito"/>
              </a:rPr>
              <a:t>Case Study (Taking Students Back to School)</a:t>
            </a:r>
            <a:endParaRPr b="1" i="0" sz="2300" u="none" cap="none" strike="noStrike">
              <a:solidFill>
                <a:srgbClr val="000000"/>
              </a:solidFill>
              <a:latin typeface="Nunito"/>
              <a:ea typeface="Nunito"/>
              <a:cs typeface="Nunito"/>
              <a:sym typeface="Nunito"/>
            </a:endParaRPr>
          </a:p>
        </p:txBody>
      </p:sp>
      <p:pic>
        <p:nvPicPr>
          <p:cNvPr id="1271" name="Google Shape;1271;p99"/>
          <p:cNvPicPr preferRelativeResize="0"/>
          <p:nvPr/>
        </p:nvPicPr>
        <p:blipFill rotWithShape="1">
          <a:blip r:embed="rId3">
            <a:alphaModFix/>
          </a:blip>
          <a:srcRect b="0" l="0" r="0" t="0"/>
          <a:stretch/>
        </p:blipFill>
        <p:spPr>
          <a:xfrm rot="-5400000">
            <a:off x="-1085" y="4850440"/>
            <a:ext cx="333225" cy="142000"/>
          </a:xfrm>
          <a:prstGeom prst="rect">
            <a:avLst/>
          </a:prstGeom>
          <a:noFill/>
          <a:ln>
            <a:noFill/>
          </a:ln>
        </p:spPr>
      </p:pic>
      <p:sp>
        <p:nvSpPr>
          <p:cNvPr id="1272" name="Google Shape;1272;p99"/>
          <p:cNvSpPr txBox="1"/>
          <p:nvPr/>
        </p:nvSpPr>
        <p:spPr>
          <a:xfrm>
            <a:off x="6335125" y="4884900"/>
            <a:ext cx="2808900" cy="258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999999"/>
                </a:solidFill>
                <a:latin typeface="Abel"/>
                <a:ea typeface="Abel"/>
                <a:cs typeface="Abel"/>
                <a:sym typeface="Abel"/>
              </a:rPr>
              <a:t>Self Notes: Module 5- Test</a:t>
            </a:r>
            <a:endParaRPr b="0" i="0" sz="1400" u="none" cap="none" strike="noStrike">
              <a:solidFill>
                <a:srgbClr val="999999"/>
              </a:solidFill>
              <a:latin typeface="Abel"/>
              <a:ea typeface="Abel"/>
              <a:cs typeface="Abel"/>
              <a:sym typeface="Abel"/>
            </a:endParaRPr>
          </a:p>
        </p:txBody>
      </p:sp>
      <p:pic>
        <p:nvPicPr>
          <p:cNvPr id="1273" name="Google Shape;1273;p99"/>
          <p:cNvPicPr preferRelativeResize="0"/>
          <p:nvPr/>
        </p:nvPicPr>
        <p:blipFill rotWithShape="1">
          <a:blip r:embed="rId4">
            <a:alphaModFix/>
          </a:blip>
          <a:srcRect b="0" l="0" r="0" t="0"/>
          <a:stretch/>
        </p:blipFill>
        <p:spPr>
          <a:xfrm rot="10800000">
            <a:off x="262324" y="5006314"/>
            <a:ext cx="353776" cy="111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ygge general by Slidesgo">
  <a:themeElements>
    <a:clrScheme name="Simple Light">
      <a:dk1>
        <a:srgbClr val="FBFBFB"/>
      </a:dk1>
      <a:lt1>
        <a:srgbClr val="434343"/>
      </a:lt1>
      <a:dk2>
        <a:srgbClr val="FCE5CD"/>
      </a:dk2>
      <a:lt2>
        <a:srgbClr val="E6B8AF"/>
      </a:lt2>
      <a:accent1>
        <a:srgbClr val="D0E0E3"/>
      </a:accent1>
      <a:accent2>
        <a:srgbClr val="76A5AF"/>
      </a:accent2>
      <a:accent3>
        <a:srgbClr val="FBFBFB"/>
      </a:accent3>
      <a:accent4>
        <a:srgbClr val="434343"/>
      </a:accent4>
      <a:accent5>
        <a:srgbClr val="FCE5CD"/>
      </a:accent5>
      <a:accent6>
        <a:srgbClr val="E6B8A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ygge general by Slidesgo">
  <a:themeElements>
    <a:clrScheme name="Simple Light">
      <a:dk1>
        <a:srgbClr val="FBFBFB"/>
      </a:dk1>
      <a:lt1>
        <a:srgbClr val="434343"/>
      </a:lt1>
      <a:dk2>
        <a:srgbClr val="FCE5CD"/>
      </a:dk2>
      <a:lt2>
        <a:srgbClr val="E6B8AF"/>
      </a:lt2>
      <a:accent1>
        <a:srgbClr val="D0E0E3"/>
      </a:accent1>
      <a:accent2>
        <a:srgbClr val="76A5AF"/>
      </a:accent2>
      <a:accent3>
        <a:srgbClr val="FBFBFB"/>
      </a:accent3>
      <a:accent4>
        <a:srgbClr val="434343"/>
      </a:accent4>
      <a:accent5>
        <a:srgbClr val="FCE5CD"/>
      </a:accent5>
      <a:accent6>
        <a:srgbClr val="E6B8A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