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jZgMPkxMxenq3C5UVwpJvLL78h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EE8DF3-A86B-46E9-8A43-120F7773468A}">
  <a:tblStyle styleId="{9BEE8DF3-A86B-46E9-8A43-120F777346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5158105" y="3589335"/>
            <a:ext cx="1458891" cy="619495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      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-128457" y="2598003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 Semester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18ECSP102– Problem Solving with Data Structures 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190848" y="707472"/>
            <a:ext cx="11001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050465" y="5922335"/>
            <a:ext cx="1834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2021-2022</a:t>
            </a:r>
            <a:endParaRPr b="0" sz="24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KLE Technological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1127049" y="1264555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r+      :open for reading and writing, start at  beginning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w+    : open for reading and writing (overwrite file)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a+     :open for reading and writing (append if fileexists)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Three special file streams are defined in the &lt;stdio.h&gt; header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– stdin  :reads input from the keyboard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– stdout :send output to the screen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– stderr :prints errors to an error device (usually also the screen)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Additional Modes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1032136" y="1540189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Before performing any type of operation, a file must be opened and for this fopen() function is used.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file-pointer=fopen(“FILE NAME ”,”Mode of  open”);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Example: FILE *fp=fopen(“ar.c”, ”r”);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If fopen() unable to open a file then it will return NULL to the file pointer.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Opening a file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1127049" y="1431234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565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4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To close a file and	 dis-associate it with a  stream (file pointer), use fclose() function.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5651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4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fclose(FILE *fp)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558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94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fclose() returns 0 if the file is closed  successfully.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50165" rtl="0" algn="l">
              <a:lnSpc>
                <a:spcPct val="192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94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fcloseall() closes all the files opened  previously.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Closing a file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1127049" y="1444487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31115" rtl="0" algn="l">
              <a:lnSpc>
                <a:spcPct val="1914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4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Generally, a file contains a large amount of data.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33655" rtl="0" algn="l">
              <a:lnSpc>
                <a:spcPct val="192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94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In a large file, it is difficult to detect the end  of file while reading.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30480" rtl="0" algn="l">
              <a:lnSpc>
                <a:spcPct val="192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94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In order to mark the end of a text file, a  special character EOF is stored at the end.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End of file (EOF)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2185505" y="478336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1127049" y="1520327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getc() – read a character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putc() – write a character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fprintf() – write set of data values </a:t>
            </a:r>
            <a:endParaRPr sz="20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fscanf() – read set of data values</a:t>
            </a:r>
            <a:endParaRPr sz="20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getw() – read integer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putw() – write integer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Input/Output operations on files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1127049" y="1484243"/>
            <a:ext cx="10377563" cy="442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identifier = getc (file pointer);</a:t>
            </a:r>
            <a:endParaRPr b="1"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CFF"/>
              </a:buClr>
              <a:buSzPts val="1800"/>
              <a:buNone/>
            </a:pPr>
            <a:r>
              <a:rPr lang="en-US" sz="2000">
                <a:solidFill>
                  <a:srgbClr val="00CC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FILE *fp;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fp=fopen(“input.txt”,”r”);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char ch;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ch = getc (fp);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getc()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1190848" y="1364974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putc (variable,file pointer);</a:t>
            </a:r>
            <a:endParaRPr b="1"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write a single character to the output file, pointed to by fp.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CFF"/>
              </a:buClr>
              <a:buSzPts val="1800"/>
              <a:buNone/>
            </a:pPr>
            <a:r>
              <a:rPr lang="en-US" sz="2000">
                <a:solidFill>
                  <a:srgbClr val="00CC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FILE *fp;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char ch;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putc (ch,fp);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6"/>
          <p:cNvSpPr/>
          <p:nvPr/>
        </p:nvSpPr>
        <p:spPr>
          <a:xfrm>
            <a:off x="1190848" y="647107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putc()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731469" y="1404730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fprintf (fp,"string",variables); </a:t>
            </a:r>
            <a:endParaRPr b="1"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CCFF"/>
              </a:buClr>
              <a:buSzPts val="2000"/>
              <a:buNone/>
            </a:pPr>
            <a:r>
              <a:rPr lang="en-US" sz="2000">
                <a:solidFill>
                  <a:srgbClr val="00CC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Example: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int i = 12;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float x = 2.356;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char ch = 's';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FILE *fp;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fp=fopen(“out.txt”,”w”);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fprintf (fp, "%d %f %c", i, x, ch);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fprintf()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>
            <a:off x="303696" y="1540189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b="1" lang="en-US" sz="2100"/>
              <a:t>	</a:t>
            </a:r>
            <a: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fscanf (fp,"string",identifiers);</a:t>
            </a: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CFF"/>
              </a:buClr>
              <a:buSzPts val="2000"/>
              <a:buNone/>
            </a:pPr>
            <a:r>
              <a:rPr lang="en-US" sz="2000">
                <a:solidFill>
                  <a:srgbClr val="00CC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Example: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FILE *fp;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fp=fopen(“input.txt”,”r”);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int i;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fscanf (fp,“%d",i);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8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fscanf()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799005" y="1666101"/>
            <a:ext cx="10294790" cy="418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Mr. Ram works in KLETU as a covid task force manager and wants to know the student list who have taken the covid vaccination. To find out the student list, he uses a file to store the students' information and then print the student list who have taken the covid vaccination. Please help Mr. Ram to solve the problem.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256" name="Google Shape;2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 of files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1244600" y="1656522"/>
            <a:ext cx="10260012" cy="4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Collection of data or information that are stored on a computer known as file.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File is  a collection of bytes stored	on a  secondary storage device.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144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There are four different types of file.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2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7"/>
              <a:buFont typeface="Noto Sans Symbols"/>
              <a:buChar char="▪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Data files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2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7"/>
              <a:buFont typeface="Noto Sans Symbols"/>
              <a:buChar char="▪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Text files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2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7"/>
              <a:buFont typeface="Noto Sans Symbols"/>
              <a:buChar char="▪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Program files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2" marL="742950" rtl="0" algn="l">
              <a:lnSpc>
                <a:spcPct val="1530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7"/>
              <a:buFont typeface="Noto Sans Symbols"/>
              <a:buChar char="▪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Directory files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4318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Different types of file store different types of information.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2592925" y="13901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3" name="Google Shape;263;p20"/>
          <p:cNvSpPr txBox="1"/>
          <p:nvPr>
            <p:ph idx="1" type="body"/>
          </p:nvPr>
        </p:nvSpPr>
        <p:spPr>
          <a:xfrm>
            <a:off x="182880" y="1419907"/>
            <a:ext cx="4726745" cy="4491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#include&lt;stdio.h&gt;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#include&lt;stdlib.h&gt;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#include&lt;string.h&gt;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void write(FILE *fp);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void read(FILE *fp);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void Vaccinated_students(FILE *fp);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void main()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FILE *fp;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write(fp);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read(fp);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Vaccinated_students(fp);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5237553" y="782491"/>
            <a:ext cx="7001022" cy="60755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void write(FILE *fp)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{ 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char student_name[10];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int student_id,vaccinated,n,i;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fp=fopen("vaccine.txt","w");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printf("Enter the number of students\n");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scanf("%d",&amp;n);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for(i=1;i&lt;=n;i++)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{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printf("Enter the student ID\n");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scanf("%d",&amp;student_id);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printf("Enter the student name\n");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scanf("%s",student_name);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printf("is student vaccinated if yes press 1 else 0\n");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scanf("%d",&amp;vaccinated);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if(i!=n)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fprintf(fp,"%d\t%s\t%d\n",student_id,student_name,vaccinated);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else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fprintf(fp,"%d\t%s\t%d",student_id,student_name,vaccinated);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}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fclose(fp);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/>
          <p:nvPr/>
        </p:nvSpPr>
        <p:spPr>
          <a:xfrm>
            <a:off x="1158948" y="678379"/>
            <a:ext cx="4287695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Writing student details to the file</a:t>
            </a:r>
            <a:endParaRPr sz="20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2592925" y="13901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3" name="Google Shape;273;p21"/>
          <p:cNvSpPr txBox="1"/>
          <p:nvPr>
            <p:ph idx="1" type="body"/>
          </p:nvPr>
        </p:nvSpPr>
        <p:spPr>
          <a:xfrm>
            <a:off x="182880" y="1722164"/>
            <a:ext cx="5556738" cy="4982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void read(FILE *fp)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int student_id,vaccinated;// vaccinated=1 else 0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char student_name[10];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fp=fopen("vaccine.txt","r");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while(!feof(fp))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{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    fscanf(fp,"%d%s%d",&amp;student_id,student_name,&amp;vaccinated);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    printf("student ID= %d\n",student_id);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    printf("student name= %s\n",student_name);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    printf("student vaccinated_status =%d\n",vaccinated);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}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fclose(fp);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5861856" y="1700471"/>
            <a:ext cx="6344212" cy="5239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Vaccinated_students(FILE *fp)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char student_name[10];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int student_id,vaccinated;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printf("\n\nDisplaying vaccinated students\n");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fp=fopen("vaccine.txt","r");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while(!feof(fp))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{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fscanf(fp,"%d%s%d",&amp;student_id,student_name,&amp;vaccinated);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if(vaccinated==1)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{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printf("student ID= %d\n",student_id);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printf("student name= %s\n",student_name);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printf("student RAM =%d\n",vaccinated);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}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}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fclose(fp);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</p:txBody>
      </p:sp>
      <p:sp>
        <p:nvSpPr>
          <p:cNvPr id="275" name="Google Shape;275;p21"/>
          <p:cNvSpPr txBox="1"/>
          <p:nvPr/>
        </p:nvSpPr>
        <p:spPr>
          <a:xfrm>
            <a:off x="244000" y="1260499"/>
            <a:ext cx="55567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Reading student details from the file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6096000" y="1246257"/>
            <a:ext cx="591312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Display vaccinated student details from the file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Reading Student details from the file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85" name="Google Shape;285;p22"/>
          <p:cNvSpPr txBox="1"/>
          <p:nvPr>
            <p:ph idx="1" type="body"/>
          </p:nvPr>
        </p:nvSpPr>
        <p:spPr>
          <a:xfrm>
            <a:off x="1244600" y="2133600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Thank You</a:t>
            </a:r>
            <a:endParaRPr sz="4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1158948" y="1540189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ASCII text file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2" marL="742950" marR="55880" rtl="0" algn="l">
              <a:lnSpc>
                <a:spcPct val="2127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4"/>
              <a:buFont typeface="Noto Sans Symbols"/>
              <a:buChar char="▪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A text file can be a stream of characters that  a computer can process sequentially.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2" marL="742950" rtl="0" algn="l">
              <a:lnSpc>
                <a:spcPct val="20638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4"/>
              <a:buFont typeface="Noto Sans Symbols"/>
              <a:buChar char="▪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It is processed only in forward direction.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Binary file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2" marL="742950" marR="31750" rtl="0" algn="l">
              <a:lnSpc>
                <a:spcPct val="2127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4"/>
              <a:buFont typeface="Noto Sans Symbols"/>
              <a:buChar char="▪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A binary file is a file consisting of collection of  bytes.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2" marL="742950" marR="30480" rtl="0" algn="l">
              <a:lnSpc>
                <a:spcPct val="213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4"/>
              <a:buFont typeface="Noto Sans Symbols"/>
              <a:buChar char="▪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A binary file is also referred to as a character  stream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Types of files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206501" y="624110"/>
            <a:ext cx="10298112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206501" y="1577009"/>
            <a:ext cx="10298111" cy="433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Create the stream via a pointer variable using the FILE structure.</a:t>
            </a:r>
            <a:b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Ex: FILE *p;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Open the file, associating the stream name with the file  name.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Read or write the data.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Close the file.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Steps in processing a file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858962" y="624105"/>
            <a:ext cx="9645638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58948" y="1355650"/>
            <a:ext cx="8176352" cy="536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 Functions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1244600" y="1444487"/>
            <a:ext cx="10260012" cy="446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file is identified by its name.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This name is divided into two parts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1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File Name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2" marL="12001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It consists of alphabets and digits.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2" marL="12001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Special characters are also supported, but it depends on  the operating system we use.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1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Extension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2" marL="12001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It describes the file type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38" name="Google Shape;138;p6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Naming a file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1244600" y="1431235"/>
            <a:ext cx="10260012" cy="447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The file pointer is a pointer variable which can be store the address of a special file that means it is based upon the file pointer a file gets opened.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Declaration of a file pointer:-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	 FILE* var;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Note: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The last byte of a file contains the end-of-file character (EOF),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While reading a text file, the EOF character can be checked to know the end.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 Pointer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graphicFrame>
        <p:nvGraphicFramePr>
          <p:cNvPr id="155" name="Google Shape;155;p8"/>
          <p:cNvGraphicFramePr/>
          <p:nvPr/>
        </p:nvGraphicFramePr>
        <p:xfrm>
          <a:off x="1032136" y="1264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{9BEE8DF3-A86B-46E9-8A43-120F7773468A}</a:tableStyleId>
              </a:tblPr>
              <a:tblGrid>
                <a:gridCol w="1150650"/>
                <a:gridCol w="9534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Mode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Meaning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r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Open a text file for reading only. If the file doesn’t exist, it returns null. 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w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375920" marR="1366520" rtl="0" algn="l">
                        <a:lnSpc>
                          <a:spcPct val="134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Opens a file for writing only.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  <a:p>
                      <a:pPr indent="-285750" lvl="0" marL="375920" marR="1366520" rtl="0" algn="l">
                        <a:lnSpc>
                          <a:spcPct val="134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If file exists, than all the contents of that file are destroyed and new fresh blank file  is copied on the disk and memory with same name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  <a:p>
                      <a:pPr indent="-285750" lvl="0" marL="375920" marR="1366520" rtl="0" algn="l">
                        <a:lnSpc>
                          <a:spcPct val="134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If file dosen’t exists, a new blank file is created and opened for writing.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  <a:p>
                      <a:pPr indent="-285750" lvl="0" marL="375920" marR="1366520" rtl="0" algn="l">
                        <a:lnSpc>
                          <a:spcPct val="134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Returns NULL if it is unable to open the file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353695" marR="4886325" rtl="0" algn="l">
                        <a:lnSpc>
                          <a:spcPct val="13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Appends to the existing text file 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  <a:p>
                      <a:pPr indent="-285750" lvl="0" marL="353695" marR="4886325" rtl="0" algn="l">
                        <a:lnSpc>
                          <a:spcPct val="13312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Adds data at the end of the file.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  <a:p>
                      <a:pPr indent="-285750" lvl="0" marL="353695" marR="3645534" rtl="0" algn="l">
                        <a:lnSpc>
                          <a:spcPct val="13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If file doesn’t exists then a new file is created.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  <a:p>
                      <a:pPr indent="-285750" lvl="0" marL="353695" marR="3645534" rtl="0" algn="l">
                        <a:lnSpc>
                          <a:spcPct val="13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 Returns NULL if it is unable to open the file.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6" name="Google Shape;156;p8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/>
          <p:nvPr/>
        </p:nvSpPr>
        <p:spPr>
          <a:xfrm>
            <a:off x="1158948" y="704537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 Modes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Century Gothic"/>
              <a:buNone/>
            </a:pPr>
            <a:br>
              <a:rPr lang="en-US"/>
            </a:br>
            <a:endParaRPr/>
          </a:p>
        </p:txBody>
      </p:sp>
      <p:pic>
        <p:nvPicPr>
          <p:cNvPr id="164" name="Google Shape;16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264" y="2133600"/>
            <a:ext cx="8938684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Files</a:t>
            </a:r>
            <a:endParaRPr/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File Modes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2020-04-17T20:29:49Z</dcterms:created>
  <dc:creator>Ramesh Tabib</dc:creator>
</cp:coreProperties>
</file>