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embeddedFontLst>
    <p:embeddedFont>
      <p:font typeface="Century Schoolbook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jn9j1w9Pb5b9aiqSTfPHM2nMJs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0F2C4A-487E-422E-8A99-AC35360F8395}">
  <a:tblStyle styleId="{530F2C4A-487E-422E-8A99-AC35360F839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enturySchoolbook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CenturySchoolbook-italic.fntdata"/><Relationship Id="rId14" Type="http://schemas.openxmlformats.org/officeDocument/2006/relationships/font" Target="fonts/CenturySchoolbook-bold.fntdata"/><Relationship Id="rId17" Type="http://customschemas.google.com/relationships/presentationmetadata" Target="metadata"/><Relationship Id="rId16" Type="http://schemas.openxmlformats.org/officeDocument/2006/relationships/font" Target="fonts/CenturySchoolbook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C-Programming for Problem Solving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-128457" y="2598003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II Semester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18ECSP102– Problem Solving with Data Structures 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190848" y="707472"/>
            <a:ext cx="11001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 to DS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5050465" y="5922335"/>
            <a:ext cx="18341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2021-2022</a:t>
            </a:r>
            <a:endParaRPr b="0" sz="24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KLE Technological University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38200" y="1295401"/>
            <a:ext cx="9525000" cy="517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 the end of the course the student will be able to: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t/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36221" lvl="0" marL="236221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Identify appropriate data structures and constraints to solve a given problem.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36221" lvl="0" marL="236221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Apply problem solving skills to solve real world problems using appropriate data structures.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36221" lvl="0" marL="236221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Demonstrate programming skills using Integrated Development Environment and online coding platforms.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36221" lvl="0" marL="236221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Work collaboratively to share knowledge, skills and experiences.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6637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1" name="Google Shape;10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1190848" y="621453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Course Outcomes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1127049" y="1600201"/>
            <a:ext cx="893135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9" lvl="1" marL="7096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Recap of C : Structures, Pointers, Files, Dynamic Memory Allocation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1" marL="70961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Linked list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1" marL="70961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Stacks &amp; Recursion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1" marL="70961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Queues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1" marL="70961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Binary Trees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4419600" y="206375"/>
            <a:ext cx="5791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Course</a:t>
            </a: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Outline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1127049" y="1600201"/>
            <a:ext cx="915995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9" lvl="1" marL="7096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Concept delivery using case study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1" marL="70961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Realization of concepts through real time problems/Applications                               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1" marL="70961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 Activity</a:t>
            </a:r>
            <a:endParaRPr b="1"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1" marL="70961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Take Home Tasks and  Post Tests</a:t>
            </a:r>
            <a:endParaRPr b="1"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1" marL="70961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Practice exercises using  Code blocks/ Hackerrank</a:t>
            </a:r>
            <a:endParaRPr b="1"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3049" lvl="1" marL="63976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None/>
            </a:pPr>
            <a:r>
              <a:t/>
            </a:r>
            <a:endParaRPr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6637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Delivery Plan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5"/>
          <p:cNvGraphicFramePr/>
          <p:nvPr/>
        </p:nvGraphicFramePr>
        <p:xfrm>
          <a:off x="1321713" y="18676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{530F2C4A-487E-422E-8A99-AC35360F8395}</a:tableStyleId>
              </a:tblPr>
              <a:tblGrid>
                <a:gridCol w="930275"/>
                <a:gridCol w="4403725"/>
                <a:gridCol w="1600200"/>
              </a:tblGrid>
              <a:tr h="71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Sl No.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Experiments Name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ISA Marks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Structures 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08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2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Minor Exam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15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3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Linked List (Singly and Circular Singly)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10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4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PBL  (Linked List)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r>
                        <a:rPr lang="en-US" sz="18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5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</a:tr>
              <a:tr h="4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5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Stacks 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12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6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Queues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10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</a:tr>
              <a:tr h="4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7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Post Test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10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Total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80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24" name="Google Shape;124;p5"/>
          <p:cNvSpPr txBox="1"/>
          <p:nvPr>
            <p:ph type="title"/>
          </p:nvPr>
        </p:nvSpPr>
        <p:spPr>
          <a:xfrm>
            <a:off x="838200" y="365125"/>
            <a:ext cx="10515600" cy="85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Evaluation Scheme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1190848" y="1243525"/>
            <a:ext cx="71959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Assessment :		ISA (80%) + ESA (20%)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1981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rPr lang="en-US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4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Thank You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2020-04-17T20:29:49Z</dcterms:created>
  <dc:creator>Ramesh Tabib</dc:creator>
</cp:coreProperties>
</file>