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  <p:sldMasterId id="2147483721" r:id="rId4"/>
    <p:sldMasterId id="2147483709" r:id="rId5"/>
    <p:sldMasterId id="2147483661" r:id="rId6"/>
    <p:sldMasterId id="2147483939" r:id="rId7"/>
    <p:sldMasterId id="2147483745" r:id="rId8"/>
    <p:sldMasterId id="2147483913" r:id="rId9"/>
    <p:sldMasterId id="2147483817" r:id="rId10"/>
    <p:sldMasterId id="2147483865" r:id="rId11"/>
    <p:sldMasterId id="2147483889" r:id="rId12"/>
  </p:sldMasterIdLst>
  <p:notesMasterIdLst>
    <p:notesMasterId r:id="rId20"/>
  </p:notesMasterIdLst>
  <p:handoutMasterIdLst>
    <p:handoutMasterId r:id="rId21"/>
  </p:handoutMasterIdLst>
  <p:sldIdLst>
    <p:sldId id="534" r:id="rId13"/>
    <p:sldId id="931" r:id="rId14"/>
    <p:sldId id="932" r:id="rId15"/>
    <p:sldId id="933" r:id="rId16"/>
    <p:sldId id="934" r:id="rId17"/>
    <p:sldId id="935" r:id="rId18"/>
    <p:sldId id="877" r:id="rId19"/>
  </p:sldIdLst>
  <p:sldSz cx="12192000" cy="68580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99FF"/>
    <a:srgbClr val="F8F7F2"/>
    <a:srgbClr val="99CCFF"/>
    <a:srgbClr val="F3F3F3"/>
    <a:srgbClr val="FFFFFF"/>
    <a:srgbClr val="3333FF"/>
    <a:srgbClr val="3399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3" autoAdjust="0"/>
    <p:restoredTop sz="96469" autoAdjust="0"/>
  </p:normalViewPr>
  <p:slideViewPr>
    <p:cSldViewPr>
      <p:cViewPr>
        <p:scale>
          <a:sx n="125" d="100"/>
          <a:sy n="125" d="100"/>
        </p:scale>
        <p:origin x="522" y="-66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5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3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6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5" cy="496572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88" tIns="45944" rIns="91888" bIns="459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7" y="4715035"/>
            <a:ext cx="5439102" cy="4467545"/>
          </a:xfrm>
          <a:prstGeom prst="rect">
            <a:avLst/>
          </a:prstGeom>
        </p:spPr>
        <p:txBody>
          <a:bodyPr vert="horz" lIns="91888" tIns="45944" rIns="91888" bIns="4594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470"/>
            <a:ext cx="2946246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7" y="9428470"/>
            <a:ext cx="2946245" cy="496571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02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77708F-7CEE-4FFF-BDF7-74AF00D5F6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6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0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5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0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5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7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3879D9-F94B-4EA5-9207-9DD584E11F1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6CE6F1-2FE7-4C64-B562-3529E8A6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1" hangingPunct="1">
        <a:spcBef>
          <a:spcPct val="0"/>
        </a:spcBef>
        <a:buNone/>
        <a:defRPr sz="3446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Tx/>
        <a:buNone/>
        <a:defRPr sz="1231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 rot="10800000">
            <a:off x="375138" y="2649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5394416" y="1129432"/>
            <a:ext cx="250092" cy="241300"/>
            <a:chOff x="0" y="0"/>
            <a:chExt cx="128" cy="152"/>
          </a:xfrm>
        </p:grpSpPr>
        <p:sp>
          <p:nvSpPr>
            <p:cNvPr id="153" name="AutoShape 3"/>
            <p:cNvSpPr>
              <a:spLocks/>
            </p:cNvSpPr>
            <p:nvPr userDrawn="1"/>
          </p:nvSpPr>
          <p:spPr bwMode="auto">
            <a:xfrm>
              <a:off x="16" y="32"/>
              <a:ext cx="96" cy="120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4" name="Line 4"/>
            <p:cNvSpPr>
              <a:spLocks noChangeShapeType="1"/>
            </p:cNvSpPr>
            <p:nvPr userDrawn="1"/>
          </p:nvSpPr>
          <p:spPr bwMode="auto">
            <a:xfrm flipH="1">
              <a:off x="40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5" name="Line 5"/>
            <p:cNvSpPr>
              <a:spLocks noChangeShapeType="1"/>
            </p:cNvSpPr>
            <p:nvPr userDrawn="1"/>
          </p:nvSpPr>
          <p:spPr bwMode="auto">
            <a:xfrm flipH="1">
              <a:off x="88" y="56"/>
              <a:ext cx="0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6" name="AutoShape 6"/>
            <p:cNvSpPr>
              <a:spLocks/>
            </p:cNvSpPr>
            <p:nvPr userDrawn="1"/>
          </p:nvSpPr>
          <p:spPr bwMode="auto">
            <a:xfrm>
              <a:off x="32" y="0"/>
              <a:ext cx="64" cy="32"/>
            </a:xfrm>
            <a:prstGeom prst="roundRect">
              <a:avLst>
                <a:gd name="adj" fmla="val 1875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7" name="Line 7"/>
            <p:cNvSpPr>
              <a:spLocks noChangeShapeType="1"/>
            </p:cNvSpPr>
            <p:nvPr userDrawn="1"/>
          </p:nvSpPr>
          <p:spPr bwMode="auto">
            <a:xfrm>
              <a:off x="0" y="40"/>
              <a:ext cx="128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 userDrawn="1"/>
          </p:nvSpPr>
          <p:spPr bwMode="auto">
            <a:xfrm flipH="1">
              <a:off x="63" y="56"/>
              <a:ext cx="1" cy="8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9" name="AutoShape 9"/>
          <p:cNvSpPr>
            <a:spLocks/>
          </p:cNvSpPr>
          <p:nvPr/>
        </p:nvSpPr>
        <p:spPr bwMode="auto">
          <a:xfrm>
            <a:off x="375138" y="7221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flipH="1">
            <a:off x="375138" y="11793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rot="10800000" flipH="1">
            <a:off x="422031" y="1636588"/>
            <a:ext cx="343877" cy="215900"/>
          </a:xfrm>
          <a:prstGeom prst="rightArrow">
            <a:avLst>
              <a:gd name="adj1" fmla="val 44120"/>
              <a:gd name="adj2" fmla="val 63238"/>
            </a:avLst>
          </a:prstGeom>
          <a:solidFill>
            <a:schemeClr val="accent1">
              <a:alpha val="40999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 rot="10800000">
            <a:off x="437661" y="30081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484554" y="25509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14215" y="6189538"/>
            <a:ext cx="343877" cy="215900"/>
            <a:chOff x="0" y="0"/>
            <a:chExt cx="175" cy="136"/>
          </a:xfrm>
        </p:grpSpPr>
        <p:sp>
          <p:nvSpPr>
            <p:cNvPr id="151" name="Freeform 15"/>
            <p:cNvSpPr>
              <a:spLocks/>
            </p:cNvSpPr>
            <p:nvPr userDrawn="1"/>
          </p:nvSpPr>
          <p:spPr bwMode="auto">
            <a:xfrm>
              <a:off x="35" y="0"/>
              <a:ext cx="140" cy="116"/>
            </a:xfrm>
            <a:custGeom>
              <a:avLst/>
              <a:gdLst/>
              <a:ahLst/>
              <a:cxnLst>
                <a:cxn ang="0">
                  <a:pos x="141" y="21600"/>
                </a:cxn>
                <a:cxn ang="0">
                  <a:pos x="9847" y="5758"/>
                </a:cxn>
                <a:cxn ang="0">
                  <a:pos x="9847" y="0"/>
                </a:cxn>
                <a:cxn ang="0">
                  <a:pos x="19665" y="9557"/>
                </a:cxn>
                <a:cxn ang="0">
                  <a:pos x="9991" y="20048"/>
                </a:cxn>
                <a:cxn ang="0">
                  <a:pos x="9847" y="14330"/>
                </a:cxn>
                <a:cxn ang="0">
                  <a:pos x="141" y="21600"/>
                </a:cxn>
                <a:cxn ang="0">
                  <a:pos x="141" y="21600"/>
                </a:cxn>
              </a:cxnLst>
              <a:rect l="0" t="0" r="r" b="b"/>
              <a:pathLst>
                <a:path w="19665" h="21600">
                  <a:moveTo>
                    <a:pt x="141" y="21600"/>
                  </a:moveTo>
                  <a:cubicBezTo>
                    <a:pt x="141" y="21600"/>
                    <a:pt x="-1935" y="8572"/>
                    <a:pt x="9847" y="5758"/>
                  </a:cubicBezTo>
                  <a:cubicBezTo>
                    <a:pt x="9847" y="5886"/>
                    <a:pt x="9847" y="0"/>
                    <a:pt x="9847" y="0"/>
                  </a:cubicBezTo>
                  <a:lnTo>
                    <a:pt x="19665" y="9557"/>
                  </a:lnTo>
                  <a:lnTo>
                    <a:pt x="9991" y="20048"/>
                  </a:lnTo>
                  <a:cubicBezTo>
                    <a:pt x="9991" y="20048"/>
                    <a:pt x="9940" y="14330"/>
                    <a:pt x="9847" y="14330"/>
                  </a:cubicBezTo>
                  <a:cubicBezTo>
                    <a:pt x="4316" y="14330"/>
                    <a:pt x="141" y="21600"/>
                    <a:pt x="141" y="21600"/>
                  </a:cubicBezTo>
                  <a:close/>
                  <a:moveTo>
                    <a:pt x="141" y="21600"/>
                  </a:moveTo>
                </a:path>
              </a:pathLst>
            </a:cu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2" name="Freeform 16"/>
            <p:cNvSpPr>
              <a:spLocks/>
            </p:cNvSpPr>
            <p:nvPr userDrawn="1"/>
          </p:nvSpPr>
          <p:spPr bwMode="auto">
            <a:xfrm>
              <a:off x="0" y="34"/>
              <a:ext cx="131" cy="102"/>
            </a:xfrm>
            <a:custGeom>
              <a:avLst/>
              <a:gdLst/>
              <a:ahLst/>
              <a:cxnLst>
                <a:cxn ang="0">
                  <a:pos x="21600" y="15331"/>
                </a:cxn>
                <a:cxn ang="0">
                  <a:pos x="21600" y="21600"/>
                </a:cxn>
                <a:cxn ang="0">
                  <a:pos x="139" y="21600"/>
                </a:cxn>
                <a:cxn ang="0">
                  <a:pos x="0" y="0"/>
                </a:cxn>
                <a:cxn ang="0">
                  <a:pos x="7943" y="0"/>
                </a:cxn>
              </a:cxnLst>
              <a:rect l="0" t="0" r="r" b="b"/>
              <a:pathLst>
                <a:path w="21600" h="21600">
                  <a:moveTo>
                    <a:pt x="21600" y="15331"/>
                  </a:moveTo>
                  <a:lnTo>
                    <a:pt x="21600" y="21600"/>
                  </a:lnTo>
                  <a:lnTo>
                    <a:pt x="139" y="21600"/>
                  </a:lnTo>
                  <a:lnTo>
                    <a:pt x="0" y="0"/>
                  </a:lnTo>
                  <a:lnTo>
                    <a:pt x="7943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378786" y="1635894"/>
            <a:ext cx="295031" cy="204739"/>
            <a:chOff x="0" y="4"/>
            <a:chExt cx="151" cy="128"/>
          </a:xfrm>
        </p:grpSpPr>
        <p:sp>
          <p:nvSpPr>
            <p:cNvPr id="147" name="AutoShape 18"/>
            <p:cNvSpPr>
              <a:spLocks/>
            </p:cNvSpPr>
            <p:nvPr userDrawn="1"/>
          </p:nvSpPr>
          <p:spPr bwMode="auto">
            <a:xfrm>
              <a:off x="0" y="4"/>
              <a:ext cx="128" cy="128"/>
            </a:xfrm>
            <a:prstGeom prst="roundRect">
              <a:avLst>
                <a:gd name="adj" fmla="val 16662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8" name="Rectangle 19"/>
            <p:cNvSpPr>
              <a:spLocks/>
            </p:cNvSpPr>
            <p:nvPr userDrawn="1"/>
          </p:nvSpPr>
          <p:spPr bwMode="auto">
            <a:xfrm rot="13499962" flipH="1">
              <a:off x="127" y="4"/>
              <a:ext cx="24" cy="24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9" name="Rectangle 20"/>
            <p:cNvSpPr>
              <a:spLocks/>
            </p:cNvSpPr>
            <p:nvPr userDrawn="1"/>
          </p:nvSpPr>
          <p:spPr bwMode="auto">
            <a:xfrm rot="13499962" flipH="1">
              <a:off x="78" y="15"/>
              <a:ext cx="24" cy="96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50" name="AutoShape 21"/>
            <p:cNvSpPr>
              <a:spLocks/>
            </p:cNvSpPr>
            <p:nvPr userDrawn="1"/>
          </p:nvSpPr>
          <p:spPr bwMode="auto">
            <a:xfrm rot="13500001" flipH="1">
              <a:off x="30" y="99"/>
              <a:ext cx="24" cy="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/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22"/>
          <p:cNvSpPr>
            <a:spLocks/>
          </p:cNvSpPr>
          <p:nvPr/>
        </p:nvSpPr>
        <p:spPr bwMode="auto">
          <a:xfrm>
            <a:off x="5410047" y="688107"/>
            <a:ext cx="265723" cy="228600"/>
          </a:xfrm>
          <a:custGeom>
            <a:avLst/>
            <a:gdLst/>
            <a:ahLst/>
            <a:cxnLst>
              <a:cxn ang="0">
                <a:pos x="4026" y="17795"/>
              </a:cxn>
              <a:cxn ang="0">
                <a:pos x="4148" y="8367"/>
              </a:cxn>
              <a:cxn ang="0">
                <a:pos x="11584" y="6757"/>
              </a:cxn>
              <a:cxn ang="0">
                <a:pos x="14977" y="5913"/>
              </a:cxn>
              <a:cxn ang="0">
                <a:pos x="14017" y="6905"/>
              </a:cxn>
              <a:cxn ang="0">
                <a:pos x="12232" y="7235"/>
              </a:cxn>
              <a:cxn ang="0">
                <a:pos x="12095" y="9747"/>
              </a:cxn>
              <a:cxn ang="0">
                <a:pos x="8456" y="10287"/>
              </a:cxn>
              <a:cxn ang="0">
                <a:pos x="13032" y="15570"/>
              </a:cxn>
              <a:cxn ang="0">
                <a:pos x="17723" y="8557"/>
              </a:cxn>
              <a:cxn ang="0">
                <a:pos x="14085" y="9351"/>
              </a:cxn>
              <a:cxn ang="0">
                <a:pos x="14085" y="6706"/>
              </a:cxn>
              <a:cxn ang="0">
                <a:pos x="14687" y="5932"/>
              </a:cxn>
              <a:cxn ang="0">
                <a:pos x="21600" y="3974"/>
              </a:cxn>
              <a:cxn ang="0">
                <a:pos x="21291" y="15734"/>
              </a:cxn>
              <a:cxn ang="0">
                <a:pos x="2413" y="21600"/>
              </a:cxn>
              <a:cxn ang="0">
                <a:pos x="0" y="20672"/>
              </a:cxn>
              <a:cxn ang="0">
                <a:pos x="0" y="1887"/>
              </a:cxn>
              <a:cxn ang="0">
                <a:pos x="6112" y="0"/>
              </a:cxn>
              <a:cxn ang="0">
                <a:pos x="6358" y="2946"/>
              </a:cxn>
              <a:cxn ang="0">
                <a:pos x="14722" y="263"/>
              </a:cxn>
              <a:cxn ang="0">
                <a:pos x="15808" y="843"/>
              </a:cxn>
              <a:cxn ang="0">
                <a:pos x="15687" y="5482"/>
              </a:cxn>
              <a:cxn ang="0">
                <a:pos x="13998" y="5945"/>
              </a:cxn>
              <a:cxn ang="0">
                <a:pos x="14212" y="2003"/>
              </a:cxn>
              <a:cxn ang="0">
                <a:pos x="5130" y="4714"/>
              </a:cxn>
              <a:cxn ang="0">
                <a:pos x="5068" y="2119"/>
              </a:cxn>
              <a:cxn ang="0">
                <a:pos x="1931" y="3046"/>
              </a:cxn>
              <a:cxn ang="0">
                <a:pos x="1694" y="18738"/>
              </a:cxn>
              <a:cxn ang="0">
                <a:pos x="3167" y="19327"/>
              </a:cxn>
              <a:cxn ang="0">
                <a:pos x="4026" y="17795"/>
              </a:cxn>
              <a:cxn ang="0">
                <a:pos x="4026" y="17795"/>
              </a:cxn>
            </a:cxnLst>
            <a:rect l="0" t="0" r="r" b="b"/>
            <a:pathLst>
              <a:path w="21600" h="21600">
                <a:moveTo>
                  <a:pt x="4026" y="17795"/>
                </a:moveTo>
                <a:lnTo>
                  <a:pt x="4148" y="8367"/>
                </a:lnTo>
                <a:lnTo>
                  <a:pt x="11584" y="6757"/>
                </a:lnTo>
                <a:lnTo>
                  <a:pt x="14977" y="5913"/>
                </a:lnTo>
                <a:lnTo>
                  <a:pt x="14017" y="6905"/>
                </a:lnTo>
                <a:lnTo>
                  <a:pt x="12232" y="7235"/>
                </a:lnTo>
                <a:lnTo>
                  <a:pt x="12095" y="9747"/>
                </a:lnTo>
                <a:lnTo>
                  <a:pt x="8456" y="10287"/>
                </a:lnTo>
                <a:lnTo>
                  <a:pt x="13032" y="15570"/>
                </a:lnTo>
                <a:lnTo>
                  <a:pt x="17723" y="8557"/>
                </a:lnTo>
                <a:lnTo>
                  <a:pt x="14085" y="9351"/>
                </a:lnTo>
                <a:lnTo>
                  <a:pt x="14085" y="6706"/>
                </a:lnTo>
                <a:lnTo>
                  <a:pt x="14687" y="5932"/>
                </a:lnTo>
                <a:lnTo>
                  <a:pt x="21600" y="3974"/>
                </a:lnTo>
                <a:lnTo>
                  <a:pt x="21291" y="15734"/>
                </a:lnTo>
                <a:lnTo>
                  <a:pt x="2413" y="21600"/>
                </a:lnTo>
                <a:lnTo>
                  <a:pt x="0" y="20672"/>
                </a:lnTo>
                <a:lnTo>
                  <a:pt x="0" y="1887"/>
                </a:lnTo>
                <a:lnTo>
                  <a:pt x="6112" y="0"/>
                </a:lnTo>
                <a:lnTo>
                  <a:pt x="6358" y="2946"/>
                </a:lnTo>
                <a:lnTo>
                  <a:pt x="14722" y="263"/>
                </a:lnTo>
                <a:lnTo>
                  <a:pt x="15808" y="843"/>
                </a:lnTo>
                <a:lnTo>
                  <a:pt x="15687" y="5482"/>
                </a:lnTo>
                <a:lnTo>
                  <a:pt x="13998" y="5945"/>
                </a:lnTo>
                <a:lnTo>
                  <a:pt x="14212" y="2003"/>
                </a:lnTo>
                <a:lnTo>
                  <a:pt x="5130" y="4714"/>
                </a:lnTo>
                <a:lnTo>
                  <a:pt x="5068" y="2119"/>
                </a:lnTo>
                <a:lnTo>
                  <a:pt x="1931" y="3046"/>
                </a:lnTo>
                <a:lnTo>
                  <a:pt x="1694" y="18738"/>
                </a:lnTo>
                <a:lnTo>
                  <a:pt x="3167" y="19327"/>
                </a:lnTo>
                <a:lnTo>
                  <a:pt x="4026" y="17795"/>
                </a:lnTo>
                <a:close/>
                <a:moveTo>
                  <a:pt x="4026" y="17795"/>
                </a:moveTo>
              </a:path>
            </a:pathLst>
          </a:custGeom>
          <a:solidFill>
            <a:schemeClr val="accent1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61107" y="5711701"/>
            <a:ext cx="234462" cy="254000"/>
            <a:chOff x="0" y="0"/>
            <a:chExt cx="120" cy="160"/>
          </a:xfrm>
        </p:grpSpPr>
        <p:sp>
          <p:nvSpPr>
            <p:cNvPr id="145" name="Freeform 24"/>
            <p:cNvSpPr>
              <a:spLocks/>
            </p:cNvSpPr>
            <p:nvPr userDrawn="1"/>
          </p:nvSpPr>
          <p:spPr bwMode="auto">
            <a:xfrm>
              <a:off x="0" y="32"/>
              <a:ext cx="120" cy="128"/>
            </a:xfrm>
            <a:custGeom>
              <a:avLst/>
              <a:gdLst/>
              <a:ahLst/>
              <a:cxnLst>
                <a:cxn ang="0">
                  <a:pos x="12749" y="0"/>
                </a:cxn>
                <a:cxn ang="0">
                  <a:pos x="10957" y="0"/>
                </a:cxn>
                <a:cxn ang="0">
                  <a:pos x="6" y="10227"/>
                </a:cxn>
                <a:cxn ang="0">
                  <a:pos x="10957" y="21590"/>
                </a:cxn>
                <a:cxn ang="0">
                  <a:pos x="21411" y="12216"/>
                </a:cxn>
                <a:cxn ang="0">
                  <a:pos x="21411" y="8949"/>
                </a:cxn>
              </a:cxnLst>
              <a:rect l="0" t="0" r="r" b="b"/>
              <a:pathLst>
                <a:path w="21428" h="21590">
                  <a:moveTo>
                    <a:pt x="12749" y="0"/>
                  </a:moveTo>
                  <a:cubicBezTo>
                    <a:pt x="12749" y="0"/>
                    <a:pt x="11158" y="0"/>
                    <a:pt x="10957" y="0"/>
                  </a:cubicBezTo>
                  <a:cubicBezTo>
                    <a:pt x="6776" y="0"/>
                    <a:pt x="205" y="3409"/>
                    <a:pt x="6" y="10227"/>
                  </a:cubicBezTo>
                  <a:cubicBezTo>
                    <a:pt x="-149" y="15528"/>
                    <a:pt x="2984" y="21579"/>
                    <a:pt x="10957" y="21590"/>
                  </a:cubicBezTo>
                  <a:cubicBezTo>
                    <a:pt x="17499" y="21600"/>
                    <a:pt x="21217" y="15891"/>
                    <a:pt x="21411" y="12216"/>
                  </a:cubicBezTo>
                  <a:cubicBezTo>
                    <a:pt x="21451" y="11453"/>
                    <a:pt x="21411" y="8949"/>
                    <a:pt x="21411" y="894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6" name="AutoShape 25"/>
            <p:cNvSpPr>
              <a:spLocks/>
            </p:cNvSpPr>
            <p:nvPr userDrawn="1"/>
          </p:nvSpPr>
          <p:spPr bwMode="auto">
            <a:xfrm>
              <a:off x="61" y="0"/>
              <a:ext cx="46" cy="65"/>
            </a:xfrm>
            <a:prstGeom prst="rightArrow">
              <a:avLst>
                <a:gd name="adj1" fmla="val 32361"/>
                <a:gd name="adj2" fmla="val 377398"/>
              </a:avLst>
            </a:prstGeom>
            <a:solidFill>
              <a:schemeClr val="accent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26"/>
          <p:cNvSpPr>
            <a:spLocks/>
          </p:cNvSpPr>
          <p:nvPr/>
        </p:nvSpPr>
        <p:spPr bwMode="auto">
          <a:xfrm flipH="1">
            <a:off x="381001" y="5281488"/>
            <a:ext cx="420076" cy="2413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970" y="6203"/>
              </a:cxn>
              <a:cxn ang="0">
                <a:pos x="10970" y="0"/>
              </a:cxn>
              <a:cxn ang="0">
                <a:pos x="21600" y="10296"/>
              </a:cxn>
              <a:cxn ang="0">
                <a:pos x="11126" y="21600"/>
              </a:cxn>
              <a:cxn ang="0">
                <a:pos x="11104" y="13091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374" y="14812"/>
                  <a:pt x="2348" y="9454"/>
                  <a:pt x="10970" y="6203"/>
                </a:cubicBezTo>
                <a:cubicBezTo>
                  <a:pt x="10970" y="6341"/>
                  <a:pt x="10970" y="0"/>
                  <a:pt x="10970" y="0"/>
                </a:cubicBezTo>
                <a:lnTo>
                  <a:pt x="21600" y="10296"/>
                </a:lnTo>
                <a:lnTo>
                  <a:pt x="11126" y="21600"/>
                </a:lnTo>
                <a:cubicBezTo>
                  <a:pt x="11126" y="21600"/>
                  <a:pt x="11203" y="13061"/>
                  <a:pt x="11104" y="13091"/>
                </a:cubicBezTo>
                <a:cubicBezTo>
                  <a:pt x="4580" y="15030"/>
                  <a:pt x="2916" y="16267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19" name="Freeform 27"/>
          <p:cNvSpPr>
            <a:spLocks/>
          </p:cNvSpPr>
          <p:nvPr/>
        </p:nvSpPr>
        <p:spPr bwMode="auto">
          <a:xfrm>
            <a:off x="3048000" y="1141288"/>
            <a:ext cx="343877" cy="177800"/>
          </a:xfrm>
          <a:custGeom>
            <a:avLst/>
            <a:gdLst/>
            <a:ahLst/>
            <a:cxnLst>
              <a:cxn ang="0">
                <a:pos x="3" y="5212"/>
              </a:cxn>
              <a:cxn ang="0">
                <a:pos x="0" y="3721"/>
              </a:cxn>
              <a:cxn ang="0">
                <a:pos x="10593" y="3349"/>
              </a:cxn>
              <a:cxn ang="0">
                <a:pos x="10815" y="3326"/>
              </a:cxn>
              <a:cxn ang="0">
                <a:pos x="10881" y="18006"/>
              </a:cxn>
              <a:cxn ang="0">
                <a:pos x="10994" y="3354"/>
              </a:cxn>
              <a:cxn ang="0">
                <a:pos x="21586" y="3354"/>
              </a:cxn>
              <a:cxn ang="0">
                <a:pos x="21600" y="4821"/>
              </a:cxn>
              <a:cxn ang="0">
                <a:pos x="21424" y="18627"/>
              </a:cxn>
              <a:cxn ang="0">
                <a:pos x="21328" y="17558"/>
              </a:cxn>
              <a:cxn ang="0">
                <a:pos x="11174" y="18513"/>
              </a:cxn>
              <a:cxn ang="0">
                <a:pos x="10593" y="18354"/>
              </a:cxn>
              <a:cxn ang="0">
                <a:pos x="14" y="17486"/>
              </a:cxn>
              <a:cxn ang="0">
                <a:pos x="14" y="18556"/>
              </a:cxn>
              <a:cxn ang="0">
                <a:pos x="3" y="5212"/>
              </a:cxn>
              <a:cxn ang="0">
                <a:pos x="3" y="5212"/>
              </a:cxn>
            </a:cxnLst>
            <a:rect l="0" t="0" r="r" b="b"/>
            <a:pathLst>
              <a:path w="21600" h="19026">
                <a:moveTo>
                  <a:pt x="3" y="5212"/>
                </a:moveTo>
                <a:cubicBezTo>
                  <a:pt x="3" y="4181"/>
                  <a:pt x="0" y="7370"/>
                  <a:pt x="0" y="3721"/>
                </a:cubicBezTo>
                <a:cubicBezTo>
                  <a:pt x="0" y="-724"/>
                  <a:pt x="10035" y="-1371"/>
                  <a:pt x="10593" y="3349"/>
                </a:cubicBezTo>
                <a:cubicBezTo>
                  <a:pt x="10621" y="3591"/>
                  <a:pt x="10721" y="3250"/>
                  <a:pt x="10815" y="3326"/>
                </a:cubicBezTo>
                <a:cubicBezTo>
                  <a:pt x="10904" y="3396"/>
                  <a:pt x="10808" y="18245"/>
                  <a:pt x="10881" y="18006"/>
                </a:cubicBezTo>
                <a:cubicBezTo>
                  <a:pt x="10948" y="17792"/>
                  <a:pt x="10994" y="3577"/>
                  <a:pt x="10994" y="3354"/>
                </a:cubicBezTo>
                <a:cubicBezTo>
                  <a:pt x="10994" y="-1711"/>
                  <a:pt x="21586" y="-482"/>
                  <a:pt x="21586" y="3354"/>
                </a:cubicBezTo>
                <a:cubicBezTo>
                  <a:pt x="21586" y="3690"/>
                  <a:pt x="21600" y="1359"/>
                  <a:pt x="21600" y="4821"/>
                </a:cubicBezTo>
                <a:cubicBezTo>
                  <a:pt x="21600" y="8595"/>
                  <a:pt x="21424" y="13288"/>
                  <a:pt x="21424" y="18627"/>
                </a:cubicBezTo>
                <a:cubicBezTo>
                  <a:pt x="21424" y="19048"/>
                  <a:pt x="21328" y="18105"/>
                  <a:pt x="21328" y="17558"/>
                </a:cubicBezTo>
                <a:cubicBezTo>
                  <a:pt x="21328" y="14307"/>
                  <a:pt x="11174" y="14039"/>
                  <a:pt x="11174" y="18513"/>
                </a:cubicBezTo>
                <a:cubicBezTo>
                  <a:pt x="11174" y="18807"/>
                  <a:pt x="10589" y="18779"/>
                  <a:pt x="10593" y="18354"/>
                </a:cubicBezTo>
                <a:cubicBezTo>
                  <a:pt x="10628" y="14137"/>
                  <a:pt x="14" y="14512"/>
                  <a:pt x="14" y="17486"/>
                </a:cubicBezTo>
                <a:cubicBezTo>
                  <a:pt x="14" y="18022"/>
                  <a:pt x="14" y="19889"/>
                  <a:pt x="14" y="18556"/>
                </a:cubicBezTo>
                <a:cubicBezTo>
                  <a:pt x="14" y="13200"/>
                  <a:pt x="3" y="9070"/>
                  <a:pt x="3" y="5212"/>
                </a:cubicBezTo>
                <a:close/>
                <a:moveTo>
                  <a:pt x="3" y="5212"/>
                </a:moveTo>
              </a:path>
            </a:pathLst>
          </a:cu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31033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3079262" y="684088"/>
            <a:ext cx="265723" cy="136"/>
            <a:chOff x="0" y="0"/>
            <a:chExt cx="136" cy="136"/>
          </a:xfrm>
        </p:grpSpPr>
        <p:sp>
          <p:nvSpPr>
            <p:cNvPr id="143" name="Line 29"/>
            <p:cNvSpPr>
              <a:spLocks noChangeShapeType="1"/>
            </p:cNvSpPr>
            <p:nvPr userDrawn="1"/>
          </p:nvSpPr>
          <p:spPr bwMode="auto">
            <a:xfrm>
              <a:off x="0" y="68"/>
              <a:ext cx="136" cy="0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144" name="Line 30"/>
            <p:cNvSpPr>
              <a:spLocks noChangeShapeType="1"/>
            </p:cNvSpPr>
            <p:nvPr userDrawn="1"/>
          </p:nvSpPr>
          <p:spPr bwMode="auto">
            <a:xfrm flipH="1">
              <a:off x="68" y="0"/>
              <a:ext cx="0" cy="136"/>
            </a:xfrm>
            <a:prstGeom prst="line">
              <a:avLst/>
            </a:prstGeom>
            <a:noFill/>
            <a:ln w="508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3063631" y="252288"/>
            <a:ext cx="296985" cy="203200"/>
            <a:chOff x="0" y="0"/>
            <a:chExt cx="152" cy="128"/>
          </a:xfrm>
        </p:grpSpPr>
        <p:sp>
          <p:nvSpPr>
            <p:cNvPr id="141" name="AutoShape 32"/>
            <p:cNvSpPr>
              <a:spLocks/>
            </p:cNvSpPr>
            <p:nvPr userDrawn="1"/>
          </p:nvSpPr>
          <p:spPr bwMode="auto">
            <a:xfrm>
              <a:off x="0" y="0"/>
              <a:ext cx="112" cy="96"/>
            </a:xfrm>
            <a:prstGeom prst="roundRect">
              <a:avLst>
                <a:gd name="adj" fmla="val 12500"/>
              </a:avLst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42" name="AutoShape 33"/>
            <p:cNvSpPr>
              <a:spLocks/>
            </p:cNvSpPr>
            <p:nvPr userDrawn="1"/>
          </p:nvSpPr>
          <p:spPr bwMode="auto">
            <a:xfrm>
              <a:off x="32" y="24"/>
              <a:ext cx="120" cy="104"/>
            </a:xfrm>
            <a:prstGeom prst="roundRect">
              <a:avLst>
                <a:gd name="adj" fmla="val 17306"/>
              </a:avLst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65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r>
                <a:rPr lang="en-US" sz="1354" b="1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</p:grpSp>
      <p:sp>
        <p:nvSpPr>
          <p:cNvPr id="22" name="AutoShape 34"/>
          <p:cNvSpPr>
            <a:spLocks/>
          </p:cNvSpPr>
          <p:nvPr/>
        </p:nvSpPr>
        <p:spPr bwMode="auto">
          <a:xfrm rot="10800000" flipH="1">
            <a:off x="484554" y="34653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accent1">
              <a:alpha val="40999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sp>
        <p:nvSpPr>
          <p:cNvPr id="23" name="AutoShape 35"/>
          <p:cNvSpPr>
            <a:spLocks/>
          </p:cNvSpPr>
          <p:nvPr/>
        </p:nvSpPr>
        <p:spPr bwMode="auto">
          <a:xfrm rot="10800000">
            <a:off x="437661" y="2093788"/>
            <a:ext cx="218831" cy="228600"/>
          </a:xfrm>
          <a:prstGeom prst="rightArrow">
            <a:avLst>
              <a:gd name="adj1" fmla="val 32361"/>
              <a:gd name="adj2" fmla="val 157139"/>
            </a:avLst>
          </a:prstGeom>
          <a:solidFill>
            <a:schemeClr val="tx1">
              <a:lumMod val="65000"/>
              <a:lumOff val="35000"/>
            </a:schemeClr>
          </a:solidFill>
          <a:ln w="50800" cap="flat">
            <a:noFill/>
            <a:miter lim="800000"/>
            <a:headEnd type="none" w="med" len="med"/>
            <a:tailEnd type="none" w="med" len="med"/>
          </a:ln>
          <a:effectLst>
            <a:outerShdw dist="12699" dir="16200000" algn="ctr" rotWithShape="0">
              <a:schemeClr val="bg2">
                <a:alpha val="65999"/>
              </a:schemeClr>
            </a:outerShdw>
          </a:effec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3126154" y="4951288"/>
            <a:ext cx="265723" cy="215900"/>
            <a:chOff x="0" y="0"/>
            <a:chExt cx="136" cy="136"/>
          </a:xfrm>
        </p:grpSpPr>
        <p:sp>
          <p:nvSpPr>
            <p:cNvPr id="137" name="Oval 37"/>
            <p:cNvSpPr>
              <a:spLocks/>
            </p:cNvSpPr>
            <p:nvPr userDrawn="1"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D7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38" name="Group 38"/>
            <p:cNvGrpSpPr>
              <a:grpSpLocks/>
            </p:cNvGrpSpPr>
            <p:nvPr userDrawn="1"/>
          </p:nvGrpSpPr>
          <p:grpSpPr bwMode="auto">
            <a:xfrm>
              <a:off x="45" y="16"/>
              <a:ext cx="43" cy="98"/>
              <a:chOff x="0" y="0"/>
              <a:chExt cx="42" cy="98"/>
            </a:xfrm>
          </p:grpSpPr>
          <p:sp>
            <p:nvSpPr>
              <p:cNvPr id="139" name="Freeform 39"/>
              <p:cNvSpPr>
                <a:spLocks/>
              </p:cNvSpPr>
              <p:nvPr userDrawn="1"/>
            </p:nvSpPr>
            <p:spPr bwMode="auto">
              <a:xfrm>
                <a:off x="0" y="34"/>
                <a:ext cx="35" cy="64"/>
              </a:xfrm>
              <a:custGeom>
                <a:avLst/>
                <a:gdLst>
                  <a:gd name="T0" fmla="*/ 0 w 21600"/>
                  <a:gd name="T1" fmla="*/ 6437 h 20842"/>
                  <a:gd name="T2" fmla="*/ 10337 w 21600"/>
                  <a:gd name="T3" fmla="*/ 1078 h 20842"/>
                  <a:gd name="T4" fmla="*/ 17280 w 21600"/>
                  <a:gd name="T5" fmla="*/ 161 h 20842"/>
                  <a:gd name="T6" fmla="*/ 19167 w 21600"/>
                  <a:gd name="T7" fmla="*/ 3987 h 20842"/>
                  <a:gd name="T8" fmla="*/ 10036 w 21600"/>
                  <a:gd name="T9" fmla="*/ 17513 h 20842"/>
                  <a:gd name="T10" fmla="*/ 21600 w 21600"/>
                  <a:gd name="T11" fmla="*/ 14996 h 20842"/>
                  <a:gd name="T12" fmla="*/ 13731 w 21600"/>
                  <a:gd name="T13" fmla="*/ 19051 h 20842"/>
                  <a:gd name="T14" fmla="*/ 3394 w 21600"/>
                  <a:gd name="T15" fmla="*/ 20701 h 20842"/>
                  <a:gd name="T16" fmla="*/ 807 w 21600"/>
                  <a:gd name="T17" fmla="*/ 16565 h 20842"/>
                  <a:gd name="T18" fmla="*/ 8956 w 21600"/>
                  <a:gd name="T19" fmla="*/ 4724 h 20842"/>
                  <a:gd name="T20" fmla="*/ 0 w 21600"/>
                  <a:gd name="T21" fmla="*/ 6437 h 20842"/>
                  <a:gd name="T22" fmla="*/ 0 w 21600"/>
                  <a:gd name="T23" fmla="*/ 6437 h 208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00"/>
                  <a:gd name="T37" fmla="*/ 0 h 20842"/>
                  <a:gd name="T38" fmla="*/ 21600 w 21600"/>
                  <a:gd name="T39" fmla="*/ 20842 h 208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00" h="20842">
                    <a:moveTo>
                      <a:pt x="0" y="6437"/>
                    </a:moveTo>
                    <a:cubicBezTo>
                      <a:pt x="0" y="6437"/>
                      <a:pt x="7696" y="1862"/>
                      <a:pt x="10337" y="1078"/>
                    </a:cubicBezTo>
                    <a:cubicBezTo>
                      <a:pt x="12806" y="344"/>
                      <a:pt x="16332" y="-314"/>
                      <a:pt x="17280" y="161"/>
                    </a:cubicBezTo>
                    <a:cubicBezTo>
                      <a:pt x="20211" y="1628"/>
                      <a:pt x="19260" y="3188"/>
                      <a:pt x="19167" y="3987"/>
                    </a:cubicBezTo>
                    <a:cubicBezTo>
                      <a:pt x="18856" y="6679"/>
                      <a:pt x="8184" y="16606"/>
                      <a:pt x="10036" y="17513"/>
                    </a:cubicBezTo>
                    <a:cubicBezTo>
                      <a:pt x="12659" y="18797"/>
                      <a:pt x="21600" y="14996"/>
                      <a:pt x="21600" y="14996"/>
                    </a:cubicBezTo>
                    <a:cubicBezTo>
                      <a:pt x="21600" y="14996"/>
                      <a:pt x="15295" y="18451"/>
                      <a:pt x="13731" y="19051"/>
                    </a:cubicBezTo>
                    <a:cubicBezTo>
                      <a:pt x="11499" y="19907"/>
                      <a:pt x="5042" y="21286"/>
                      <a:pt x="3394" y="20701"/>
                    </a:cubicBezTo>
                    <a:cubicBezTo>
                      <a:pt x="34" y="19509"/>
                      <a:pt x="689" y="17482"/>
                      <a:pt x="807" y="16565"/>
                    </a:cubicBezTo>
                    <a:cubicBezTo>
                      <a:pt x="1149" y="13921"/>
                      <a:pt x="10113" y="5799"/>
                      <a:pt x="8956" y="4724"/>
                    </a:cubicBezTo>
                    <a:cubicBezTo>
                      <a:pt x="7516" y="3277"/>
                      <a:pt x="0" y="6437"/>
                      <a:pt x="0" y="6437"/>
                    </a:cubicBezTo>
                    <a:close/>
                    <a:moveTo>
                      <a:pt x="0" y="6437"/>
                    </a:moveTo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40"/>
              <p:cNvSpPr>
                <a:spLocks/>
              </p:cNvSpPr>
              <p:nvPr userDrawn="1"/>
            </p:nvSpPr>
            <p:spPr bwMode="auto">
              <a:xfrm>
                <a:off x="18" y="0"/>
                <a:ext cx="24" cy="24"/>
              </a:xfrm>
              <a:prstGeom prst="ellipse">
                <a:avLst/>
              </a:pr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5410047" y="253133"/>
            <a:ext cx="312615" cy="190501"/>
            <a:chOff x="0" y="0"/>
            <a:chExt cx="160" cy="120"/>
          </a:xfrm>
        </p:grpSpPr>
        <p:grpSp>
          <p:nvGrpSpPr>
            <p:cNvPr id="129" name="Group 42"/>
            <p:cNvGrpSpPr>
              <a:grpSpLocks/>
            </p:cNvGrpSpPr>
            <p:nvPr userDrawn="1"/>
          </p:nvGrpSpPr>
          <p:grpSpPr bwMode="auto">
            <a:xfrm>
              <a:off x="0" y="0"/>
              <a:ext cx="160" cy="112"/>
              <a:chOff x="0" y="0"/>
              <a:chExt cx="160" cy="112"/>
            </a:xfrm>
          </p:grpSpPr>
          <p:sp>
            <p:nvSpPr>
              <p:cNvPr id="134" name="Freeform 43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rgbClr val="3F3F3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utoShape 44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AutoShape 45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46"/>
            <p:cNvGrpSpPr>
              <a:grpSpLocks/>
            </p:cNvGrpSpPr>
            <p:nvPr userDrawn="1"/>
          </p:nvGrpSpPr>
          <p:grpSpPr bwMode="auto">
            <a:xfrm>
              <a:off x="0" y="7"/>
              <a:ext cx="160" cy="113"/>
              <a:chOff x="0" y="0"/>
              <a:chExt cx="160" cy="112"/>
            </a:xfrm>
          </p:grpSpPr>
          <p:sp>
            <p:nvSpPr>
              <p:cNvPr id="131" name="Freeform 47"/>
              <p:cNvSpPr>
                <a:spLocks/>
              </p:cNvSpPr>
              <p:nvPr userDrawn="1"/>
            </p:nvSpPr>
            <p:spPr bwMode="auto">
              <a:xfrm>
                <a:off x="28" y="4"/>
                <a:ext cx="104" cy="103"/>
              </a:xfrm>
              <a:custGeom>
                <a:avLst/>
                <a:gdLst>
                  <a:gd name="T0" fmla="*/ 99 w 21600"/>
                  <a:gd name="T1" fmla="*/ 3464 h 18812"/>
                  <a:gd name="T2" fmla="*/ 0 w 21600"/>
                  <a:gd name="T3" fmla="*/ 14892 h 18812"/>
                  <a:gd name="T4" fmla="*/ 10780 w 21600"/>
                  <a:gd name="T5" fmla="*/ 15256 h 18812"/>
                  <a:gd name="T6" fmla="*/ 10820 w 21600"/>
                  <a:gd name="T7" fmla="*/ 3579 h 18812"/>
                  <a:gd name="T8" fmla="*/ 21600 w 21600"/>
                  <a:gd name="T9" fmla="*/ 3579 h 18812"/>
                  <a:gd name="T10" fmla="*/ 21458 w 21600"/>
                  <a:gd name="T11" fmla="*/ 17786 h 18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18812"/>
                  <a:gd name="T20" fmla="*/ 21600 w 21600"/>
                  <a:gd name="T21" fmla="*/ 18812 h 18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18812">
                    <a:moveTo>
                      <a:pt x="99" y="3464"/>
                    </a:moveTo>
                    <a:cubicBezTo>
                      <a:pt x="99" y="8142"/>
                      <a:pt x="0" y="9925"/>
                      <a:pt x="0" y="14892"/>
                    </a:cubicBezTo>
                    <a:cubicBezTo>
                      <a:pt x="0" y="19679"/>
                      <a:pt x="10324" y="20407"/>
                      <a:pt x="10780" y="15256"/>
                    </a:cubicBezTo>
                    <a:cubicBezTo>
                      <a:pt x="11217" y="10310"/>
                      <a:pt x="10820" y="7130"/>
                      <a:pt x="10820" y="3579"/>
                    </a:cubicBezTo>
                    <a:cubicBezTo>
                      <a:pt x="10820" y="-1193"/>
                      <a:pt x="21600" y="-1193"/>
                      <a:pt x="21600" y="3579"/>
                    </a:cubicBezTo>
                    <a:cubicBezTo>
                      <a:pt x="21600" y="7602"/>
                      <a:pt x="21458" y="13109"/>
                      <a:pt x="21458" y="17786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AutoShape 48"/>
              <p:cNvSpPr>
                <a:spLocks/>
              </p:cNvSpPr>
              <p:nvPr userDrawn="1"/>
            </p:nvSpPr>
            <p:spPr bwMode="auto">
              <a:xfrm>
                <a:off x="0" y="0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utoShape 49"/>
              <p:cNvSpPr>
                <a:spLocks/>
              </p:cNvSpPr>
              <p:nvPr userDrawn="1"/>
            </p:nvSpPr>
            <p:spPr bwMode="auto">
              <a:xfrm rot="10800000">
                <a:off x="104" y="88"/>
                <a:ext cx="56" cy="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Freeform 51"/>
          <p:cNvSpPr>
            <a:spLocks/>
          </p:cNvSpPr>
          <p:nvPr/>
        </p:nvSpPr>
        <p:spPr bwMode="auto">
          <a:xfrm>
            <a:off x="3126154" y="1560389"/>
            <a:ext cx="144585" cy="200025"/>
          </a:xfrm>
          <a:custGeom>
            <a:avLst/>
            <a:gdLst>
              <a:gd name="T0" fmla="*/ 0 w 21600"/>
              <a:gd name="T1" fmla="*/ 13029 h 21600"/>
              <a:gd name="T2" fmla="*/ 0 w 21600"/>
              <a:gd name="T3" fmla="*/ 7200 h 21600"/>
              <a:gd name="T4" fmla="*/ 8173 w 21600"/>
              <a:gd name="T5" fmla="*/ 7200 h 21600"/>
              <a:gd name="T6" fmla="*/ 21600 w 21600"/>
              <a:gd name="T7" fmla="*/ 0 h 21600"/>
              <a:gd name="T8" fmla="*/ 21600 w 21600"/>
              <a:gd name="T9" fmla="*/ 21600 h 21600"/>
              <a:gd name="T10" fmla="*/ 8173 w 21600"/>
              <a:gd name="T11" fmla="*/ 13371 h 21600"/>
              <a:gd name="T12" fmla="*/ 0 w 21600"/>
              <a:gd name="T13" fmla="*/ 13029 h 21600"/>
              <a:gd name="T14" fmla="*/ 0 w 21600"/>
              <a:gd name="T15" fmla="*/ 1302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3029"/>
                </a:moveTo>
                <a:lnTo>
                  <a:pt x="0" y="7200"/>
                </a:lnTo>
                <a:lnTo>
                  <a:pt x="8173" y="7200"/>
                </a:lnTo>
                <a:lnTo>
                  <a:pt x="21600" y="0"/>
                </a:lnTo>
                <a:lnTo>
                  <a:pt x="21600" y="21600"/>
                </a:lnTo>
                <a:lnTo>
                  <a:pt x="8173" y="13371"/>
                </a:lnTo>
                <a:lnTo>
                  <a:pt x="0" y="13029"/>
                </a:lnTo>
                <a:close/>
                <a:moveTo>
                  <a:pt x="0" y="13029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3048001" y="2004888"/>
            <a:ext cx="324338" cy="230188"/>
            <a:chOff x="0" y="0"/>
            <a:chExt cx="166" cy="145"/>
          </a:xfrm>
        </p:grpSpPr>
        <p:sp>
          <p:nvSpPr>
            <p:cNvPr id="125" name="Freeform 53"/>
            <p:cNvSpPr>
              <a:spLocks/>
            </p:cNvSpPr>
            <p:nvPr userDrawn="1"/>
          </p:nvSpPr>
          <p:spPr bwMode="auto">
            <a:xfrm>
              <a:off x="126" y="0"/>
              <a:ext cx="40" cy="14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6" name="Freeform 54"/>
            <p:cNvSpPr>
              <a:spLocks/>
            </p:cNvSpPr>
            <p:nvPr userDrawn="1"/>
          </p:nvSpPr>
          <p:spPr bwMode="auto">
            <a:xfrm>
              <a:off x="112" y="24"/>
              <a:ext cx="24" cy="9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7" name="Freeform 55"/>
            <p:cNvSpPr>
              <a:spLocks/>
            </p:cNvSpPr>
            <p:nvPr userDrawn="1"/>
          </p:nvSpPr>
          <p:spPr bwMode="auto">
            <a:xfrm>
              <a:off x="88" y="40"/>
              <a:ext cx="16" cy="5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10652 h 21600"/>
                <a:gd name="T4" fmla="*/ 10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8641"/>
                    <a:pt x="21600" y="10652"/>
                  </a:cubicBezTo>
                  <a:cubicBezTo>
                    <a:pt x="21600" y="3545"/>
                    <a:pt x="1080" y="0"/>
                    <a:pt x="1080" y="0"/>
                  </a:cubicBezTo>
                </a:path>
              </a:pathLst>
            </a:cu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8" name="Freeform 56"/>
            <p:cNvSpPr>
              <a:spLocks/>
            </p:cNvSpPr>
            <p:nvPr userDrawn="1"/>
          </p:nvSpPr>
          <p:spPr bwMode="auto">
            <a:xfrm>
              <a:off x="0" y="8"/>
              <a:ext cx="74" cy="126"/>
            </a:xfrm>
            <a:custGeom>
              <a:avLst/>
              <a:gdLst>
                <a:gd name="T0" fmla="*/ 0 w 21600"/>
                <a:gd name="T1" fmla="*/ 13029 h 21600"/>
                <a:gd name="T2" fmla="*/ 0 w 21600"/>
                <a:gd name="T3" fmla="*/ 7200 h 21600"/>
                <a:gd name="T4" fmla="*/ 8173 w 21600"/>
                <a:gd name="T5" fmla="*/ 7200 h 21600"/>
                <a:gd name="T6" fmla="*/ 21600 w 21600"/>
                <a:gd name="T7" fmla="*/ 0 h 21600"/>
                <a:gd name="T8" fmla="*/ 21600 w 21600"/>
                <a:gd name="T9" fmla="*/ 21600 h 21600"/>
                <a:gd name="T10" fmla="*/ 8173 w 21600"/>
                <a:gd name="T11" fmla="*/ 13371 h 21600"/>
                <a:gd name="T12" fmla="*/ 0 w 21600"/>
                <a:gd name="T13" fmla="*/ 13029 h 21600"/>
                <a:gd name="T14" fmla="*/ 0 w 21600"/>
                <a:gd name="T15" fmla="*/ 1302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3029"/>
                  </a:moveTo>
                  <a:lnTo>
                    <a:pt x="0" y="7200"/>
                  </a:lnTo>
                  <a:lnTo>
                    <a:pt x="8173" y="720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8173" y="13371"/>
                  </a:lnTo>
                  <a:lnTo>
                    <a:pt x="0" y="13029"/>
                  </a:lnTo>
                  <a:close/>
                  <a:moveTo>
                    <a:pt x="0" y="1302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063631" y="2487488"/>
            <a:ext cx="328246" cy="266700"/>
            <a:chOff x="0" y="0"/>
            <a:chExt cx="168" cy="168"/>
          </a:xfrm>
        </p:grpSpPr>
        <p:sp>
          <p:nvSpPr>
            <p:cNvPr id="123" name="Oval 58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4" name="Freeform 59"/>
            <p:cNvSpPr>
              <a:spLocks/>
            </p:cNvSpPr>
            <p:nvPr userDrawn="1"/>
          </p:nvSpPr>
          <p:spPr bwMode="auto">
            <a:xfrm>
              <a:off x="64" y="40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11700 h 21600"/>
                <a:gd name="T4" fmla="*/ 0 w 21600"/>
                <a:gd name="T5" fmla="*/ 216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0"/>
                  </a:moveTo>
                  <a:lnTo>
                    <a:pt x="21600" y="11700"/>
                  </a:lnTo>
                  <a:lnTo>
                    <a:pt x="0" y="2160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3048000" y="4049588"/>
            <a:ext cx="328246" cy="266700"/>
            <a:chOff x="0" y="0"/>
            <a:chExt cx="168" cy="168"/>
          </a:xfrm>
        </p:grpSpPr>
        <p:sp>
          <p:nvSpPr>
            <p:cNvPr id="118" name="Oval 61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E63B1F"/>
                </a:gs>
                <a:gs pos="52332">
                  <a:srgbClr val="DD3C1E"/>
                </a:gs>
                <a:gs pos="52332">
                  <a:srgbClr val="E55624"/>
                </a:gs>
                <a:gs pos="100000">
                  <a:srgbClr val="EC6F29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19" name="Oval 62"/>
            <p:cNvSpPr>
              <a:spLocks/>
            </p:cNvSpPr>
            <p:nvPr userDrawn="1"/>
          </p:nvSpPr>
          <p:spPr bwMode="auto">
            <a:xfrm>
              <a:off x="56" y="24"/>
              <a:ext cx="56" cy="5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88600">
                  <a:srgbClr val="FEFEFE"/>
                </a:gs>
                <a:gs pos="100000">
                  <a:srgbClr val="E1E1E1"/>
                </a:gs>
              </a:gsLst>
              <a:path path="rect">
                <a:fillToRect l="42856" t="57143" r="57144" b="42857"/>
              </a:path>
            </a:gra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0" name="Freeform 63"/>
            <p:cNvSpPr>
              <a:spLocks/>
            </p:cNvSpPr>
            <p:nvPr userDrawn="1"/>
          </p:nvSpPr>
          <p:spPr bwMode="auto">
            <a:xfrm>
              <a:off x="40" y="80"/>
              <a:ext cx="88" cy="80"/>
            </a:xfrm>
            <a:custGeom>
              <a:avLst/>
              <a:gdLst/>
              <a:ahLst/>
              <a:cxnLst>
                <a:cxn ang="0">
                  <a:pos x="0" y="16746"/>
                </a:cxn>
                <a:cxn ang="0">
                  <a:pos x="0" y="1682"/>
                </a:cxn>
                <a:cxn ang="0">
                  <a:pos x="21288" y="1682"/>
                </a:cxn>
                <a:cxn ang="0">
                  <a:pos x="20623" y="17463"/>
                </a:cxn>
                <a:cxn ang="0">
                  <a:pos x="15966" y="19615"/>
                </a:cxn>
                <a:cxn ang="0">
                  <a:pos x="16436" y="7660"/>
                </a:cxn>
                <a:cxn ang="0">
                  <a:pos x="15966" y="18898"/>
                </a:cxn>
                <a:cxn ang="0">
                  <a:pos x="3992" y="18898"/>
                </a:cxn>
                <a:cxn ang="0">
                  <a:pos x="3992" y="7421"/>
                </a:cxn>
                <a:cxn ang="0">
                  <a:pos x="3992" y="19615"/>
                </a:cxn>
                <a:cxn ang="0">
                  <a:pos x="0" y="16746"/>
                </a:cxn>
                <a:cxn ang="0">
                  <a:pos x="0" y="16746"/>
                </a:cxn>
              </a:cxnLst>
              <a:rect l="0" t="0" r="r" b="b"/>
              <a:pathLst>
                <a:path w="21350" h="20421">
                  <a:moveTo>
                    <a:pt x="0" y="16746"/>
                  </a:moveTo>
                  <a:cubicBezTo>
                    <a:pt x="0" y="16746"/>
                    <a:pt x="0" y="4752"/>
                    <a:pt x="0" y="1682"/>
                  </a:cubicBezTo>
                  <a:cubicBezTo>
                    <a:pt x="0" y="-649"/>
                    <a:pt x="21122" y="-470"/>
                    <a:pt x="21288" y="1682"/>
                  </a:cubicBezTo>
                  <a:cubicBezTo>
                    <a:pt x="21600" y="5714"/>
                    <a:pt x="20623" y="17463"/>
                    <a:pt x="20623" y="17463"/>
                  </a:cubicBezTo>
                  <a:lnTo>
                    <a:pt x="15966" y="19615"/>
                  </a:lnTo>
                  <a:lnTo>
                    <a:pt x="16436" y="7660"/>
                  </a:lnTo>
                  <a:cubicBezTo>
                    <a:pt x="16436" y="7660"/>
                    <a:pt x="15966" y="16629"/>
                    <a:pt x="15966" y="18898"/>
                  </a:cubicBezTo>
                  <a:cubicBezTo>
                    <a:pt x="15966" y="20951"/>
                    <a:pt x="3992" y="20906"/>
                    <a:pt x="3992" y="18898"/>
                  </a:cubicBezTo>
                  <a:cubicBezTo>
                    <a:pt x="3992" y="16114"/>
                    <a:pt x="3992" y="7421"/>
                    <a:pt x="3992" y="7421"/>
                  </a:cubicBezTo>
                  <a:lnTo>
                    <a:pt x="3992" y="19615"/>
                  </a:lnTo>
                  <a:lnTo>
                    <a:pt x="0" y="16746"/>
                  </a:lnTo>
                  <a:close/>
                  <a:moveTo>
                    <a:pt x="0" y="16746"/>
                  </a:moveTo>
                </a:path>
              </a:pathLst>
            </a:custGeom>
            <a:solidFill>
              <a:schemeClr val="accent1"/>
            </a:solidFill>
            <a:ln w="9525" cap="flat">
              <a:noFill/>
              <a:miter lim="800000"/>
              <a:headEnd type="none" w="med" len="med"/>
              <a:tailEnd type="none" w="med" len="med"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21" name="Line 64"/>
            <p:cNvSpPr>
              <a:spLocks noChangeShapeType="1"/>
            </p:cNvSpPr>
            <p:nvPr userDrawn="1"/>
          </p:nvSpPr>
          <p:spPr bwMode="auto">
            <a:xfrm>
              <a:off x="56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22" name="Line 65"/>
            <p:cNvSpPr>
              <a:spLocks noChangeShapeType="1"/>
            </p:cNvSpPr>
            <p:nvPr userDrawn="1"/>
          </p:nvSpPr>
          <p:spPr bwMode="auto">
            <a:xfrm>
              <a:off x="112" y="104"/>
              <a:ext cx="0" cy="49"/>
            </a:xfrm>
            <a:prstGeom prst="line">
              <a:avLst/>
            </a:prstGeom>
            <a:noFill/>
            <a:ln w="12700">
              <a:solidFill>
                <a:srgbClr val="B1ABA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3063631" y="3008188"/>
            <a:ext cx="328246" cy="266700"/>
            <a:chOff x="0" y="0"/>
            <a:chExt cx="168" cy="168"/>
          </a:xfrm>
        </p:grpSpPr>
        <p:sp>
          <p:nvSpPr>
            <p:cNvPr id="114" name="Oval 67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15" name="Group 68"/>
            <p:cNvGrpSpPr>
              <a:grpSpLocks/>
            </p:cNvGrpSpPr>
            <p:nvPr userDrawn="1"/>
          </p:nvGrpSpPr>
          <p:grpSpPr bwMode="auto">
            <a:xfrm>
              <a:off x="32" y="32"/>
              <a:ext cx="104" cy="96"/>
              <a:chOff x="0" y="0"/>
              <a:chExt cx="104" cy="96"/>
            </a:xfrm>
          </p:grpSpPr>
          <p:sp>
            <p:nvSpPr>
              <p:cNvPr id="116" name="Line 69"/>
              <p:cNvSpPr>
                <a:spLocks noChangeShapeType="1"/>
              </p:cNvSpPr>
              <p:nvPr userDrawn="1"/>
            </p:nvSpPr>
            <p:spPr bwMode="auto">
              <a:xfrm flipH="1">
                <a:off x="48" y="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Line 70"/>
              <p:cNvSpPr>
                <a:spLocks noChangeShapeType="1"/>
              </p:cNvSpPr>
              <p:nvPr userDrawn="1"/>
            </p:nvSpPr>
            <p:spPr bwMode="auto">
              <a:xfrm>
                <a:off x="0" y="48"/>
                <a:ext cx="10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Oval 71"/>
          <p:cNvSpPr>
            <a:spLocks/>
          </p:cNvSpPr>
          <p:nvPr/>
        </p:nvSpPr>
        <p:spPr bwMode="auto">
          <a:xfrm>
            <a:off x="3126154" y="4557588"/>
            <a:ext cx="203200" cy="165100"/>
          </a:xfrm>
          <a:prstGeom prst="ellipse">
            <a:avLst/>
          </a:prstGeom>
          <a:gradFill rotWithShape="0">
            <a:gsLst>
              <a:gs pos="0">
                <a:srgbClr val="6A98F0"/>
              </a:gs>
              <a:gs pos="100000">
                <a:srgbClr val="3251AD"/>
              </a:gs>
            </a:gsLst>
            <a:lin ang="5400000" scaled="1"/>
          </a:gradFill>
          <a:ln w="6350">
            <a:solidFill>
              <a:srgbClr val="4D618D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ko-KR" altLang="ko-KR" sz="5169">
              <a:solidFill>
                <a:schemeClr val="tx1"/>
              </a:solidFill>
            </a:endParaRP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3048000" y="5395788"/>
            <a:ext cx="375138" cy="228600"/>
            <a:chOff x="0" y="0"/>
            <a:chExt cx="192" cy="143"/>
          </a:xfrm>
        </p:grpSpPr>
        <p:grpSp>
          <p:nvGrpSpPr>
            <p:cNvPr id="110" name="Group 73"/>
            <p:cNvGrpSpPr>
              <a:grpSpLocks/>
            </p:cNvGrpSpPr>
            <p:nvPr userDrawn="1"/>
          </p:nvGrpSpPr>
          <p:grpSpPr bwMode="auto">
            <a:xfrm>
              <a:off x="0" y="0"/>
              <a:ext cx="192" cy="143"/>
              <a:chOff x="0" y="0"/>
              <a:chExt cx="192" cy="143"/>
            </a:xfrm>
          </p:grpSpPr>
          <p:sp>
            <p:nvSpPr>
              <p:cNvPr id="112" name="AutoShape 74"/>
              <p:cNvSpPr>
                <a:spLocks/>
              </p:cNvSpPr>
              <p:nvPr userDrawn="1"/>
            </p:nvSpPr>
            <p:spPr bwMode="auto">
              <a:xfrm>
                <a:off x="0" y="15"/>
                <a:ext cx="192" cy="128"/>
              </a:xfrm>
              <a:prstGeom prst="roundRect">
                <a:avLst>
                  <a:gd name="adj" fmla="val 6218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AutoShape 75"/>
              <p:cNvSpPr>
                <a:spLocks/>
              </p:cNvSpPr>
              <p:nvPr userDrawn="1"/>
            </p:nvSpPr>
            <p:spPr bwMode="auto">
              <a:xfrm>
                <a:off x="49" y="0"/>
                <a:ext cx="93" cy="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ko-KR" sz="516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Oval 76"/>
            <p:cNvSpPr>
              <a:spLocks/>
            </p:cNvSpPr>
            <p:nvPr userDrawn="1"/>
          </p:nvSpPr>
          <p:spPr bwMode="auto">
            <a:xfrm>
              <a:off x="53" y="38"/>
              <a:ext cx="88" cy="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1313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77"/>
          <p:cNvGrpSpPr>
            <a:grpSpLocks/>
          </p:cNvGrpSpPr>
          <p:nvPr/>
        </p:nvGrpSpPr>
        <p:grpSpPr bwMode="auto">
          <a:xfrm>
            <a:off x="3126154" y="5865689"/>
            <a:ext cx="205154" cy="174625"/>
            <a:chOff x="0" y="0"/>
            <a:chExt cx="105" cy="110"/>
          </a:xfrm>
        </p:grpSpPr>
        <p:sp>
          <p:nvSpPr>
            <p:cNvPr id="108" name="Oval 78"/>
            <p:cNvSpPr>
              <a:spLocks/>
            </p:cNvSpPr>
            <p:nvPr userDrawn="1"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9" name="Line 79"/>
            <p:cNvSpPr>
              <a:spLocks noChangeShapeType="1"/>
            </p:cNvSpPr>
            <p:nvPr userDrawn="1"/>
          </p:nvSpPr>
          <p:spPr bwMode="auto">
            <a:xfrm>
              <a:off x="65" y="70"/>
              <a:ext cx="40" cy="40"/>
            </a:xfrm>
            <a:prstGeom prst="lin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2985477" y="3528888"/>
            <a:ext cx="468923" cy="266700"/>
            <a:chOff x="0" y="0"/>
            <a:chExt cx="240" cy="168"/>
          </a:xfrm>
        </p:grpSpPr>
        <p:sp>
          <p:nvSpPr>
            <p:cNvPr id="106" name="AutoShape 81"/>
            <p:cNvSpPr>
              <a:spLocks/>
            </p:cNvSpPr>
            <p:nvPr userDrawn="1"/>
          </p:nvSpPr>
          <p:spPr bwMode="auto">
            <a:xfrm>
              <a:off x="0" y="0"/>
              <a:ext cx="240" cy="1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2559B0"/>
                </a:gs>
                <a:gs pos="52332">
                  <a:srgbClr val="2558BF"/>
                </a:gs>
                <a:gs pos="52332">
                  <a:srgbClr val="2657CE"/>
                </a:gs>
                <a:gs pos="53885">
                  <a:srgbClr val="4373D5"/>
                </a:gs>
                <a:gs pos="100000">
                  <a:srgbClr val="608ED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107" name="Freeform 82"/>
            <p:cNvSpPr>
              <a:spLocks/>
            </p:cNvSpPr>
            <p:nvPr userDrawn="1"/>
          </p:nvSpPr>
          <p:spPr bwMode="auto">
            <a:xfrm>
              <a:off x="56" y="40"/>
              <a:ext cx="136" cy="88"/>
            </a:xfrm>
            <a:custGeom>
              <a:avLst/>
              <a:gdLst/>
              <a:ahLst/>
              <a:cxnLst>
                <a:cxn ang="0">
                  <a:pos x="3" y="5212"/>
                </a:cxn>
                <a:cxn ang="0">
                  <a:pos x="0" y="3721"/>
                </a:cxn>
                <a:cxn ang="0">
                  <a:pos x="10593" y="3349"/>
                </a:cxn>
                <a:cxn ang="0">
                  <a:pos x="10815" y="3326"/>
                </a:cxn>
                <a:cxn ang="0">
                  <a:pos x="10881" y="18006"/>
                </a:cxn>
                <a:cxn ang="0">
                  <a:pos x="10994" y="3354"/>
                </a:cxn>
                <a:cxn ang="0">
                  <a:pos x="21586" y="3354"/>
                </a:cxn>
                <a:cxn ang="0">
                  <a:pos x="21600" y="4821"/>
                </a:cxn>
                <a:cxn ang="0">
                  <a:pos x="21424" y="18627"/>
                </a:cxn>
                <a:cxn ang="0">
                  <a:pos x="21328" y="17558"/>
                </a:cxn>
                <a:cxn ang="0">
                  <a:pos x="11174" y="18513"/>
                </a:cxn>
                <a:cxn ang="0">
                  <a:pos x="10593" y="18354"/>
                </a:cxn>
                <a:cxn ang="0">
                  <a:pos x="14" y="17486"/>
                </a:cxn>
                <a:cxn ang="0">
                  <a:pos x="14" y="18556"/>
                </a:cxn>
                <a:cxn ang="0">
                  <a:pos x="3" y="5212"/>
                </a:cxn>
                <a:cxn ang="0">
                  <a:pos x="3" y="5212"/>
                </a:cxn>
              </a:cxnLst>
              <a:rect l="0" t="0" r="r" b="b"/>
              <a:pathLst>
                <a:path w="21600" h="19026">
                  <a:moveTo>
                    <a:pt x="3" y="5212"/>
                  </a:moveTo>
                  <a:cubicBezTo>
                    <a:pt x="3" y="4181"/>
                    <a:pt x="0" y="7370"/>
                    <a:pt x="0" y="3721"/>
                  </a:cubicBezTo>
                  <a:cubicBezTo>
                    <a:pt x="0" y="-724"/>
                    <a:pt x="10035" y="-1371"/>
                    <a:pt x="10593" y="3349"/>
                  </a:cubicBezTo>
                  <a:cubicBezTo>
                    <a:pt x="10621" y="3591"/>
                    <a:pt x="10721" y="3250"/>
                    <a:pt x="10815" y="3326"/>
                  </a:cubicBezTo>
                  <a:cubicBezTo>
                    <a:pt x="10904" y="3396"/>
                    <a:pt x="10808" y="18245"/>
                    <a:pt x="10881" y="18006"/>
                  </a:cubicBezTo>
                  <a:cubicBezTo>
                    <a:pt x="10948" y="17792"/>
                    <a:pt x="10994" y="3577"/>
                    <a:pt x="10994" y="3354"/>
                  </a:cubicBezTo>
                  <a:cubicBezTo>
                    <a:pt x="10994" y="-1711"/>
                    <a:pt x="21586" y="-482"/>
                    <a:pt x="21586" y="3354"/>
                  </a:cubicBezTo>
                  <a:cubicBezTo>
                    <a:pt x="21586" y="3690"/>
                    <a:pt x="21600" y="1359"/>
                    <a:pt x="21600" y="4821"/>
                  </a:cubicBezTo>
                  <a:cubicBezTo>
                    <a:pt x="21600" y="8595"/>
                    <a:pt x="21424" y="13288"/>
                    <a:pt x="21424" y="18627"/>
                  </a:cubicBezTo>
                  <a:cubicBezTo>
                    <a:pt x="21424" y="19048"/>
                    <a:pt x="21328" y="18105"/>
                    <a:pt x="21328" y="17558"/>
                  </a:cubicBezTo>
                  <a:cubicBezTo>
                    <a:pt x="21328" y="14307"/>
                    <a:pt x="11174" y="14039"/>
                    <a:pt x="11174" y="18513"/>
                  </a:cubicBezTo>
                  <a:cubicBezTo>
                    <a:pt x="11174" y="18807"/>
                    <a:pt x="10589" y="18779"/>
                    <a:pt x="10593" y="18354"/>
                  </a:cubicBezTo>
                  <a:cubicBezTo>
                    <a:pt x="10628" y="14137"/>
                    <a:pt x="14" y="14512"/>
                    <a:pt x="14" y="17486"/>
                  </a:cubicBezTo>
                  <a:cubicBezTo>
                    <a:pt x="14" y="18022"/>
                    <a:pt x="14" y="19889"/>
                    <a:pt x="14" y="18556"/>
                  </a:cubicBezTo>
                  <a:cubicBezTo>
                    <a:pt x="14" y="13200"/>
                    <a:pt x="3" y="9070"/>
                    <a:pt x="3" y="5212"/>
                  </a:cubicBezTo>
                  <a:close/>
                  <a:moveTo>
                    <a:pt x="3" y="5212"/>
                  </a:moveTo>
                </a:path>
              </a:pathLst>
            </a:custGeom>
            <a:noFill/>
            <a:ln w="25400" cap="flat">
              <a:solidFill>
                <a:srgbClr val="FEFFF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31033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3079261" y="6272088"/>
            <a:ext cx="296985" cy="241300"/>
            <a:chOff x="0" y="0"/>
            <a:chExt cx="152" cy="152"/>
          </a:xfrm>
        </p:grpSpPr>
        <p:sp>
          <p:nvSpPr>
            <p:cNvPr id="102" name="Oval 84"/>
            <p:cNvSpPr>
              <a:spLocks/>
            </p:cNvSpPr>
            <p:nvPr userDrawn="1"/>
          </p:nvSpPr>
          <p:spPr bwMode="auto">
            <a:xfrm>
              <a:off x="0" y="0"/>
              <a:ext cx="152" cy="152"/>
            </a:xfrm>
            <a:prstGeom prst="ellipse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grpSp>
          <p:nvGrpSpPr>
            <p:cNvPr id="103" name="Group 85"/>
            <p:cNvGrpSpPr>
              <a:grpSpLocks/>
            </p:cNvGrpSpPr>
            <p:nvPr userDrawn="1"/>
          </p:nvGrpSpPr>
          <p:grpSpPr bwMode="auto">
            <a:xfrm>
              <a:off x="40" y="40"/>
              <a:ext cx="72" cy="72"/>
              <a:chOff x="0" y="0"/>
              <a:chExt cx="72" cy="72"/>
            </a:xfrm>
          </p:grpSpPr>
          <p:sp>
            <p:nvSpPr>
              <p:cNvPr id="104" name="Line 86"/>
              <p:cNvSpPr>
                <a:spLocks noChangeShapeType="1"/>
              </p:cNvSpPr>
              <p:nvPr userDrawn="1"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Line 87"/>
              <p:cNvSpPr>
                <a:spLocks noChangeShapeType="1"/>
              </p:cNvSpPr>
              <p:nvPr userDrawn="1"/>
            </p:nvSpPr>
            <p:spPr bwMode="auto">
              <a:xfrm rot="10800000" flipH="1"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2860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7432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2004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657600" algn="l" defTabSz="914400" rtl="0" eaLnBrk="1" latinLnBrk="1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endParaRPr lang="ko-KR" altLang="en-US" sz="5169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88"/>
          <p:cNvGrpSpPr>
            <a:grpSpLocks/>
          </p:cNvGrpSpPr>
          <p:nvPr/>
        </p:nvGrpSpPr>
        <p:grpSpPr bwMode="auto">
          <a:xfrm>
            <a:off x="5358148" y="2260600"/>
            <a:ext cx="218831" cy="177800"/>
            <a:chOff x="0" y="0"/>
            <a:chExt cx="112" cy="112"/>
          </a:xfrm>
        </p:grpSpPr>
        <p:sp>
          <p:nvSpPr>
            <p:cNvPr id="100" name="Line 89"/>
            <p:cNvSpPr>
              <a:spLocks noChangeShapeType="1"/>
            </p:cNvSpPr>
            <p:nvPr userDrawn="1"/>
          </p:nvSpPr>
          <p:spPr bwMode="auto">
            <a:xfrm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 userDrawn="1"/>
          </p:nvSpPr>
          <p:spPr bwMode="auto">
            <a:xfrm rot="10800000" flipH="1">
              <a:off x="0" y="0"/>
              <a:ext cx="112" cy="112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91"/>
          <p:cNvGrpSpPr>
            <a:grpSpLocks/>
          </p:cNvGrpSpPr>
          <p:nvPr/>
        </p:nvGrpSpPr>
        <p:grpSpPr bwMode="auto">
          <a:xfrm>
            <a:off x="359508" y="3909888"/>
            <a:ext cx="328246" cy="241300"/>
            <a:chOff x="0" y="0"/>
            <a:chExt cx="168" cy="152"/>
          </a:xfrm>
        </p:grpSpPr>
        <p:sp>
          <p:nvSpPr>
            <p:cNvPr id="97" name="AutoShape 92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8" name="AutoShape 93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9" name="Rectangle 94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 rot="10800000">
            <a:off x="359508" y="4354388"/>
            <a:ext cx="328246" cy="241300"/>
            <a:chOff x="0" y="0"/>
            <a:chExt cx="168" cy="152"/>
          </a:xfrm>
        </p:grpSpPr>
        <p:sp>
          <p:nvSpPr>
            <p:cNvPr id="94" name="AutoShape 96"/>
            <p:cNvSpPr>
              <a:spLocks/>
            </p:cNvSpPr>
            <p:nvPr userDrawn="1"/>
          </p:nvSpPr>
          <p:spPr bwMode="auto">
            <a:xfrm rot="10800000" flipH="1">
              <a:off x="0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5" name="AutoShape 97"/>
            <p:cNvSpPr>
              <a:spLocks/>
            </p:cNvSpPr>
            <p:nvPr userDrawn="1"/>
          </p:nvSpPr>
          <p:spPr bwMode="auto">
            <a:xfrm rot="10800000" flipH="1">
              <a:off x="72" y="0"/>
              <a:ext cx="72" cy="152"/>
            </a:xfrm>
            <a:prstGeom prst="rightArrow">
              <a:avLst>
                <a:gd name="adj1" fmla="val 32361"/>
                <a:gd name="adj2" fmla="val 2444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6" name="Rectangle 98"/>
            <p:cNvSpPr>
              <a:spLocks/>
            </p:cNvSpPr>
            <p:nvPr userDrawn="1"/>
          </p:nvSpPr>
          <p:spPr bwMode="auto">
            <a:xfrm flipH="1">
              <a:off x="152" y="8"/>
              <a:ext cx="1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99"/>
          <p:cNvGrpSpPr>
            <a:grpSpLocks/>
          </p:cNvGrpSpPr>
          <p:nvPr/>
        </p:nvGrpSpPr>
        <p:grpSpPr bwMode="auto">
          <a:xfrm>
            <a:off x="422031" y="4824288"/>
            <a:ext cx="218831" cy="203200"/>
            <a:chOff x="0" y="0"/>
            <a:chExt cx="112" cy="128"/>
          </a:xfrm>
        </p:grpSpPr>
        <p:sp>
          <p:nvSpPr>
            <p:cNvPr id="92" name="Rectangle 100"/>
            <p:cNvSpPr>
              <a:spLocks/>
            </p:cNvSpPr>
            <p:nvPr userDrawn="1"/>
          </p:nvSpPr>
          <p:spPr bwMode="auto">
            <a:xfrm rot="10800000" flipH="1">
              <a:off x="0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3" name="Rectangle 101"/>
            <p:cNvSpPr>
              <a:spLocks/>
            </p:cNvSpPr>
            <p:nvPr userDrawn="1"/>
          </p:nvSpPr>
          <p:spPr bwMode="auto">
            <a:xfrm rot="10800000" flipH="1">
              <a:off x="72" y="0"/>
              <a:ext cx="40" cy="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</p:grpSp>
      <p:sp>
        <p:nvSpPr>
          <p:cNvPr id="40" name="AutoShape 102"/>
          <p:cNvSpPr>
            <a:spLocks/>
          </p:cNvSpPr>
          <p:nvPr/>
        </p:nvSpPr>
        <p:spPr bwMode="auto">
          <a:xfrm>
            <a:off x="5295624" y="3124200"/>
            <a:ext cx="359508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</a:t>
            </a:r>
          </a:p>
        </p:txBody>
      </p:sp>
      <p:sp>
        <p:nvSpPr>
          <p:cNvPr id="41" name="AutoShape 103"/>
          <p:cNvSpPr>
            <a:spLocks/>
          </p:cNvSpPr>
          <p:nvPr/>
        </p:nvSpPr>
        <p:spPr bwMode="auto">
          <a:xfrm>
            <a:off x="5279994" y="3568700"/>
            <a:ext cx="422031" cy="203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999</a:t>
            </a:r>
          </a:p>
        </p:txBody>
      </p:sp>
      <p:sp>
        <p:nvSpPr>
          <p:cNvPr id="42" name="Oval 104"/>
          <p:cNvSpPr>
            <a:spLocks/>
          </p:cNvSpPr>
          <p:nvPr/>
        </p:nvSpPr>
        <p:spPr bwMode="auto">
          <a:xfrm>
            <a:off x="5342517" y="2679700"/>
            <a:ext cx="250092" cy="203200"/>
          </a:xfrm>
          <a:prstGeom prst="ellipse">
            <a:avLst/>
          </a:prstGeom>
          <a:gradFill rotWithShape="0">
            <a:gsLst>
              <a:gs pos="0">
                <a:srgbClr val="F0B1B4"/>
              </a:gs>
              <a:gs pos="50778">
                <a:srgbClr val="DB303E"/>
              </a:gs>
              <a:gs pos="100000">
                <a:srgbClr val="D3201A"/>
              </a:gs>
            </a:gsLst>
            <a:lin ang="5400000" scaled="1"/>
          </a:gradFill>
          <a:ln w="127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1354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9</a:t>
            </a:r>
          </a:p>
        </p:txBody>
      </p:sp>
      <p:sp>
        <p:nvSpPr>
          <p:cNvPr id="43" name="Rectangle 105"/>
          <p:cNvSpPr>
            <a:spLocks/>
          </p:cNvSpPr>
          <p:nvPr/>
        </p:nvSpPr>
        <p:spPr bwMode="auto">
          <a:xfrm>
            <a:off x="842109" y="264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</a:t>
            </a:r>
          </a:p>
        </p:txBody>
      </p:sp>
      <p:sp>
        <p:nvSpPr>
          <p:cNvPr id="44" name="Rectangle 106"/>
          <p:cNvSpPr>
            <a:spLocks/>
          </p:cNvSpPr>
          <p:nvPr/>
        </p:nvSpPr>
        <p:spPr bwMode="auto">
          <a:xfrm>
            <a:off x="842109" y="696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</a:t>
            </a:r>
          </a:p>
        </p:txBody>
      </p:sp>
      <p:sp>
        <p:nvSpPr>
          <p:cNvPr id="45" name="Rectangle 107"/>
          <p:cNvSpPr>
            <a:spLocks/>
          </p:cNvSpPr>
          <p:nvPr/>
        </p:nvSpPr>
        <p:spPr bwMode="auto">
          <a:xfrm>
            <a:off x="844062" y="11666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Previous disabled</a:t>
            </a:r>
          </a:p>
        </p:txBody>
      </p:sp>
      <p:sp>
        <p:nvSpPr>
          <p:cNvPr id="46" name="Rectangle 108"/>
          <p:cNvSpPr>
            <a:spLocks/>
          </p:cNvSpPr>
          <p:nvPr/>
        </p:nvSpPr>
        <p:spPr bwMode="auto">
          <a:xfrm>
            <a:off x="844062" y="1636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Next disabled</a:t>
            </a:r>
          </a:p>
        </p:txBody>
      </p:sp>
      <p:sp>
        <p:nvSpPr>
          <p:cNvPr id="47" name="Rectangle 109"/>
          <p:cNvSpPr>
            <a:spLocks/>
          </p:cNvSpPr>
          <p:nvPr/>
        </p:nvSpPr>
        <p:spPr bwMode="auto">
          <a:xfrm>
            <a:off x="842109" y="20810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</a:t>
            </a:r>
          </a:p>
        </p:txBody>
      </p:sp>
      <p:sp>
        <p:nvSpPr>
          <p:cNvPr id="48" name="Rectangle 110"/>
          <p:cNvSpPr>
            <a:spLocks/>
          </p:cNvSpPr>
          <p:nvPr/>
        </p:nvSpPr>
        <p:spPr bwMode="auto">
          <a:xfrm>
            <a:off x="842109" y="2525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</a:t>
            </a:r>
          </a:p>
        </p:txBody>
      </p:sp>
      <p:sp>
        <p:nvSpPr>
          <p:cNvPr id="49" name="Rectangle 111"/>
          <p:cNvSpPr>
            <a:spLocks/>
          </p:cNvSpPr>
          <p:nvPr/>
        </p:nvSpPr>
        <p:spPr bwMode="auto">
          <a:xfrm>
            <a:off x="844062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Back Disabled</a:t>
            </a:r>
          </a:p>
        </p:txBody>
      </p:sp>
      <p:sp>
        <p:nvSpPr>
          <p:cNvPr id="50" name="Rectangle 112"/>
          <p:cNvSpPr>
            <a:spLocks/>
          </p:cNvSpPr>
          <p:nvPr/>
        </p:nvSpPr>
        <p:spPr bwMode="auto">
          <a:xfrm>
            <a:off x="844062" y="3465388"/>
            <a:ext cx="160996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Forward disabled</a:t>
            </a:r>
          </a:p>
        </p:txBody>
      </p:sp>
      <p:sp>
        <p:nvSpPr>
          <p:cNvPr id="51" name="Rectangle 113"/>
          <p:cNvSpPr>
            <a:spLocks/>
          </p:cNvSpPr>
          <p:nvPr/>
        </p:nvSpPr>
        <p:spPr bwMode="auto">
          <a:xfrm>
            <a:off x="844062" y="39098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Fast forward</a:t>
            </a:r>
          </a:p>
        </p:txBody>
      </p:sp>
      <p:sp>
        <p:nvSpPr>
          <p:cNvPr id="52" name="Rectangle 114"/>
          <p:cNvSpPr>
            <a:spLocks/>
          </p:cNvSpPr>
          <p:nvPr/>
        </p:nvSpPr>
        <p:spPr bwMode="auto">
          <a:xfrm>
            <a:off x="844062" y="4354388"/>
            <a:ext cx="160996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Move backward</a:t>
            </a:r>
          </a:p>
        </p:txBody>
      </p:sp>
      <p:sp>
        <p:nvSpPr>
          <p:cNvPr id="53" name="Rectangle 115"/>
          <p:cNvSpPr>
            <a:spLocks/>
          </p:cNvSpPr>
          <p:nvPr/>
        </p:nvSpPr>
        <p:spPr bwMode="auto">
          <a:xfrm>
            <a:off x="842109" y="48115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Pause</a:t>
            </a:r>
          </a:p>
        </p:txBody>
      </p:sp>
      <p:sp>
        <p:nvSpPr>
          <p:cNvPr id="54" name="Rectangle 116"/>
          <p:cNvSpPr>
            <a:spLocks/>
          </p:cNvSpPr>
          <p:nvPr/>
        </p:nvSpPr>
        <p:spPr bwMode="auto">
          <a:xfrm>
            <a:off x="842109" y="52687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Reply</a:t>
            </a:r>
          </a:p>
        </p:txBody>
      </p:sp>
      <p:sp>
        <p:nvSpPr>
          <p:cNvPr id="55" name="Rectangle 117"/>
          <p:cNvSpPr>
            <a:spLocks/>
          </p:cNvSpPr>
          <p:nvPr/>
        </p:nvSpPr>
        <p:spPr bwMode="auto">
          <a:xfrm>
            <a:off x="842109" y="57259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Refresh</a:t>
            </a:r>
          </a:p>
        </p:txBody>
      </p:sp>
      <p:sp>
        <p:nvSpPr>
          <p:cNvPr id="56" name="Rectangle 118"/>
          <p:cNvSpPr>
            <a:spLocks/>
          </p:cNvSpPr>
          <p:nvPr/>
        </p:nvSpPr>
        <p:spPr bwMode="auto">
          <a:xfrm>
            <a:off x="842109" y="6183188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 dirty="0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Action</a:t>
            </a:r>
          </a:p>
        </p:txBody>
      </p:sp>
      <p:sp>
        <p:nvSpPr>
          <p:cNvPr id="57" name="Rectangle 119"/>
          <p:cNvSpPr>
            <a:spLocks/>
          </p:cNvSpPr>
          <p:nvPr/>
        </p:nvSpPr>
        <p:spPr bwMode="auto">
          <a:xfrm>
            <a:off x="5830125" y="2277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Route</a:t>
            </a:r>
          </a:p>
        </p:txBody>
      </p:sp>
      <p:sp>
        <p:nvSpPr>
          <p:cNvPr id="58" name="Rectangle 120"/>
          <p:cNvSpPr>
            <a:spLocks/>
          </p:cNvSpPr>
          <p:nvPr/>
        </p:nvSpPr>
        <p:spPr bwMode="auto">
          <a:xfrm>
            <a:off x="5830125" y="6849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Organize</a:t>
            </a:r>
          </a:p>
        </p:txBody>
      </p:sp>
      <p:sp>
        <p:nvSpPr>
          <p:cNvPr id="59" name="Rectangle 121"/>
          <p:cNvSpPr>
            <a:spLocks/>
          </p:cNvSpPr>
          <p:nvPr/>
        </p:nvSpPr>
        <p:spPr bwMode="auto">
          <a:xfrm>
            <a:off x="5830125" y="11421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Trash</a:t>
            </a:r>
          </a:p>
        </p:txBody>
      </p:sp>
      <p:sp>
        <p:nvSpPr>
          <p:cNvPr id="60" name="Rectangle 122"/>
          <p:cNvSpPr>
            <a:spLocks/>
          </p:cNvSpPr>
          <p:nvPr/>
        </p:nvSpPr>
        <p:spPr bwMode="auto">
          <a:xfrm>
            <a:off x="5830125" y="1612032"/>
            <a:ext cx="161192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Compose</a:t>
            </a:r>
          </a:p>
        </p:txBody>
      </p:sp>
      <p:sp>
        <p:nvSpPr>
          <p:cNvPr id="61" name="Rectangle 123"/>
          <p:cNvSpPr>
            <a:spLocks/>
          </p:cNvSpPr>
          <p:nvPr/>
        </p:nvSpPr>
        <p:spPr bwMode="auto">
          <a:xfrm>
            <a:off x="3595077" y="2395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Page</a:t>
            </a:r>
          </a:p>
        </p:txBody>
      </p:sp>
      <p:sp>
        <p:nvSpPr>
          <p:cNvPr id="62" name="Rectangle 124"/>
          <p:cNvSpPr>
            <a:spLocks/>
          </p:cNvSpPr>
          <p:nvPr/>
        </p:nvSpPr>
        <p:spPr bwMode="auto">
          <a:xfrm>
            <a:off x="3595077" y="6586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</a:t>
            </a:r>
          </a:p>
        </p:txBody>
      </p:sp>
      <p:sp>
        <p:nvSpPr>
          <p:cNvPr id="63" name="Rectangle 125"/>
          <p:cNvSpPr>
            <a:spLocks/>
          </p:cNvSpPr>
          <p:nvPr/>
        </p:nvSpPr>
        <p:spPr bwMode="auto">
          <a:xfrm>
            <a:off x="3595077" y="10904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</a:t>
            </a:r>
          </a:p>
        </p:txBody>
      </p:sp>
      <p:sp>
        <p:nvSpPr>
          <p:cNvPr id="64" name="Rectangle 126"/>
          <p:cNvSpPr>
            <a:spLocks/>
          </p:cNvSpPr>
          <p:nvPr/>
        </p:nvSpPr>
        <p:spPr bwMode="auto">
          <a:xfrm>
            <a:off x="3595077" y="15349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Low volume</a:t>
            </a:r>
          </a:p>
        </p:txBody>
      </p:sp>
      <p:sp>
        <p:nvSpPr>
          <p:cNvPr id="65" name="Rectangle 127"/>
          <p:cNvSpPr>
            <a:spLocks/>
          </p:cNvSpPr>
          <p:nvPr/>
        </p:nvSpPr>
        <p:spPr bwMode="auto">
          <a:xfrm>
            <a:off x="3595077" y="1992188"/>
            <a:ext cx="131884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High volume</a:t>
            </a:r>
          </a:p>
        </p:txBody>
      </p:sp>
      <p:sp>
        <p:nvSpPr>
          <p:cNvPr id="66" name="Rectangle 128"/>
          <p:cNvSpPr>
            <a:spLocks/>
          </p:cNvSpPr>
          <p:nvPr/>
        </p:nvSpPr>
        <p:spPr bwMode="auto">
          <a:xfrm>
            <a:off x="3595077" y="2512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Detail Disclosure</a:t>
            </a:r>
          </a:p>
        </p:txBody>
      </p:sp>
      <p:sp>
        <p:nvSpPr>
          <p:cNvPr id="67" name="Rectangle 129"/>
          <p:cNvSpPr>
            <a:spLocks/>
          </p:cNvSpPr>
          <p:nvPr/>
        </p:nvSpPr>
        <p:spPr bwMode="auto">
          <a:xfrm>
            <a:off x="3595077" y="30208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Add contact</a:t>
            </a:r>
          </a:p>
        </p:txBody>
      </p:sp>
      <p:sp>
        <p:nvSpPr>
          <p:cNvPr id="68" name="Rectangle 130"/>
          <p:cNvSpPr>
            <a:spLocks/>
          </p:cNvSpPr>
          <p:nvPr/>
        </p:nvSpPr>
        <p:spPr bwMode="auto">
          <a:xfrm>
            <a:off x="3595077" y="35669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Bookmarks</a:t>
            </a:r>
          </a:p>
        </p:txBody>
      </p:sp>
      <p:sp>
        <p:nvSpPr>
          <p:cNvPr id="69" name="Rectangle 131"/>
          <p:cNvSpPr>
            <a:spLocks/>
          </p:cNvSpPr>
          <p:nvPr/>
        </p:nvSpPr>
        <p:spPr bwMode="auto">
          <a:xfrm>
            <a:off x="3595077" y="4049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Street view</a:t>
            </a:r>
          </a:p>
        </p:txBody>
      </p:sp>
      <p:sp>
        <p:nvSpPr>
          <p:cNvPr id="70" name="Rectangle 132"/>
          <p:cNvSpPr>
            <a:spLocks/>
          </p:cNvSpPr>
          <p:nvPr/>
        </p:nvSpPr>
        <p:spPr bwMode="auto">
          <a:xfrm>
            <a:off x="3595077" y="44940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Unread</a:t>
            </a:r>
          </a:p>
        </p:txBody>
      </p:sp>
      <p:sp>
        <p:nvSpPr>
          <p:cNvPr id="71" name="Rectangle 133"/>
          <p:cNvSpPr>
            <a:spLocks/>
          </p:cNvSpPr>
          <p:nvPr/>
        </p:nvSpPr>
        <p:spPr bwMode="auto">
          <a:xfrm>
            <a:off x="3595077" y="49512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Info</a:t>
            </a:r>
          </a:p>
        </p:txBody>
      </p:sp>
      <p:sp>
        <p:nvSpPr>
          <p:cNvPr id="72" name="Rectangle 134"/>
          <p:cNvSpPr>
            <a:spLocks/>
          </p:cNvSpPr>
          <p:nvPr/>
        </p:nvSpPr>
        <p:spPr bwMode="auto">
          <a:xfrm>
            <a:off x="3595077" y="5408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Camera</a:t>
            </a:r>
          </a:p>
        </p:txBody>
      </p:sp>
      <p:sp>
        <p:nvSpPr>
          <p:cNvPr id="73" name="Rectangle 135"/>
          <p:cNvSpPr>
            <a:spLocks/>
          </p:cNvSpPr>
          <p:nvPr/>
        </p:nvSpPr>
        <p:spPr bwMode="auto">
          <a:xfrm>
            <a:off x="3595077" y="58275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Search</a:t>
            </a:r>
          </a:p>
        </p:txBody>
      </p:sp>
      <p:sp>
        <p:nvSpPr>
          <p:cNvPr id="74" name="Rectangle 136"/>
          <p:cNvSpPr>
            <a:spLocks/>
          </p:cNvSpPr>
          <p:nvPr/>
        </p:nvSpPr>
        <p:spPr bwMode="auto">
          <a:xfrm>
            <a:off x="3595077" y="6297488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Erase</a:t>
            </a:r>
          </a:p>
        </p:txBody>
      </p:sp>
      <p:sp>
        <p:nvSpPr>
          <p:cNvPr id="75" name="Rectangle 137"/>
          <p:cNvSpPr>
            <a:spLocks/>
          </p:cNvSpPr>
          <p:nvPr/>
        </p:nvSpPr>
        <p:spPr bwMode="auto">
          <a:xfrm>
            <a:off x="5842702" y="22352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Stop</a:t>
            </a:r>
          </a:p>
        </p:txBody>
      </p:sp>
      <p:sp>
        <p:nvSpPr>
          <p:cNvPr id="76" name="Rectangle 138"/>
          <p:cNvSpPr>
            <a:spLocks/>
          </p:cNvSpPr>
          <p:nvPr/>
        </p:nvSpPr>
        <p:spPr bwMode="auto">
          <a:xfrm>
            <a:off x="5842702" y="2667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Single digit badge</a:t>
            </a:r>
          </a:p>
        </p:txBody>
      </p:sp>
      <p:sp>
        <p:nvSpPr>
          <p:cNvPr id="77" name="Rectangle 139"/>
          <p:cNvSpPr>
            <a:spLocks/>
          </p:cNvSpPr>
          <p:nvPr/>
        </p:nvSpPr>
        <p:spPr bwMode="auto">
          <a:xfrm>
            <a:off x="5842702" y="31750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Double digit badge</a:t>
            </a:r>
          </a:p>
        </p:txBody>
      </p:sp>
      <p:sp>
        <p:nvSpPr>
          <p:cNvPr id="78" name="Rectangle 140"/>
          <p:cNvSpPr>
            <a:spLocks/>
          </p:cNvSpPr>
          <p:nvPr/>
        </p:nvSpPr>
        <p:spPr bwMode="auto">
          <a:xfrm>
            <a:off x="5842702" y="3594100"/>
            <a:ext cx="1609969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Triple digit badge</a:t>
            </a:r>
          </a:p>
        </p:txBody>
      </p:sp>
      <p:grpSp>
        <p:nvGrpSpPr>
          <p:cNvPr id="79" name="Group 141"/>
          <p:cNvGrpSpPr>
            <a:grpSpLocks/>
          </p:cNvGrpSpPr>
          <p:nvPr/>
        </p:nvGrpSpPr>
        <p:grpSpPr bwMode="auto">
          <a:xfrm>
            <a:off x="5295777" y="3998788"/>
            <a:ext cx="328246" cy="266700"/>
            <a:chOff x="0" y="0"/>
            <a:chExt cx="168" cy="168"/>
          </a:xfrm>
        </p:grpSpPr>
        <p:sp>
          <p:nvSpPr>
            <p:cNvPr id="90" name="Oval 142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91" name="Line 143"/>
            <p:cNvSpPr>
              <a:spLocks noChangeShapeType="1"/>
            </p:cNvSpPr>
            <p:nvPr userDrawn="1"/>
          </p:nvSpPr>
          <p:spPr bwMode="auto">
            <a:xfrm>
              <a:off x="32" y="80"/>
              <a:ext cx="9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144"/>
          <p:cNvGrpSpPr>
            <a:grpSpLocks/>
          </p:cNvGrpSpPr>
          <p:nvPr/>
        </p:nvGrpSpPr>
        <p:grpSpPr bwMode="auto">
          <a:xfrm>
            <a:off x="5327039" y="4963988"/>
            <a:ext cx="281354" cy="96"/>
            <a:chOff x="0" y="0"/>
            <a:chExt cx="144" cy="96"/>
          </a:xfrm>
        </p:grpSpPr>
        <p:sp>
          <p:nvSpPr>
            <p:cNvPr id="87" name="Line 145"/>
            <p:cNvSpPr>
              <a:spLocks noChangeShapeType="1"/>
            </p:cNvSpPr>
            <p:nvPr userDrawn="1"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8" name="Line 146"/>
            <p:cNvSpPr>
              <a:spLocks noChangeShapeType="1"/>
            </p:cNvSpPr>
            <p:nvPr userDrawn="1"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  <p:sp>
          <p:nvSpPr>
            <p:cNvPr id="89" name="Line 147"/>
            <p:cNvSpPr>
              <a:spLocks noChangeShapeType="1"/>
            </p:cNvSpPr>
            <p:nvPr userDrawn="1"/>
          </p:nvSpPr>
          <p:spPr bwMode="auto">
            <a:xfrm>
              <a:off x="0" y="96"/>
              <a:ext cx="144" cy="0"/>
            </a:xfrm>
            <a:prstGeom prst="line">
              <a:avLst/>
            </a:prstGeom>
            <a:noFill/>
            <a:ln w="38100" cap="flat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rgbClr val="525252">
                  <a:alpha val="50000"/>
                </a:srgb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defRPr/>
              </a:pPr>
              <a:endParaRPr lang="en-US" sz="5169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148"/>
          <p:cNvGrpSpPr>
            <a:grpSpLocks/>
          </p:cNvGrpSpPr>
          <p:nvPr/>
        </p:nvGrpSpPr>
        <p:grpSpPr bwMode="auto">
          <a:xfrm>
            <a:off x="5295777" y="4455988"/>
            <a:ext cx="328246" cy="266700"/>
            <a:chOff x="0" y="0"/>
            <a:chExt cx="168" cy="168"/>
          </a:xfrm>
        </p:grpSpPr>
        <p:sp>
          <p:nvSpPr>
            <p:cNvPr id="85" name="Oval 149"/>
            <p:cNvSpPr>
              <a:spLocks/>
            </p:cNvSpPr>
            <p:nvPr userDrawn="1"/>
          </p:nvSpPr>
          <p:spPr bwMode="auto">
            <a:xfrm>
              <a:off x="0" y="0"/>
              <a:ext cx="168" cy="168"/>
            </a:xfrm>
            <a:prstGeom prst="ellipse">
              <a:avLst/>
            </a:prstGeom>
            <a:gradFill rotWithShape="0">
              <a:gsLst>
                <a:gs pos="0">
                  <a:srgbClr val="97171A"/>
                </a:gs>
                <a:gs pos="51294">
                  <a:srgbClr val="AE2631"/>
                </a:gs>
                <a:gs pos="52332">
                  <a:srgbClr val="C53548"/>
                </a:gs>
                <a:gs pos="55440">
                  <a:srgbClr val="C33C4A"/>
                </a:gs>
                <a:gs pos="100000">
                  <a:srgbClr val="C1444B"/>
                </a:gs>
              </a:gsLst>
              <a:path path="rect">
                <a:fillToRect l="52380" t="225000" r="47620" b="-125000"/>
              </a:path>
            </a:gra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ko-KR" sz="5169">
                <a:solidFill>
                  <a:schemeClr val="tx1"/>
                </a:solidFill>
              </a:endParaRPr>
            </a:p>
          </p:txBody>
        </p:sp>
        <p:sp>
          <p:nvSpPr>
            <p:cNvPr id="86" name="Line 150"/>
            <p:cNvSpPr>
              <a:spLocks noChangeShapeType="1"/>
            </p:cNvSpPr>
            <p:nvPr userDrawn="1"/>
          </p:nvSpPr>
          <p:spPr bwMode="auto">
            <a:xfrm rot="10800000" flipH="1">
              <a:off x="80" y="32"/>
              <a:ext cx="0" cy="9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1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endParaRPr lang="ko-KR" altLang="en-US" sz="5169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151"/>
          <p:cNvSpPr>
            <a:spLocks/>
          </p:cNvSpPr>
          <p:nvPr/>
        </p:nvSpPr>
        <p:spPr bwMode="auto">
          <a:xfrm>
            <a:off x="5858485" y="40114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locked</a:t>
            </a:r>
          </a:p>
        </p:txBody>
      </p:sp>
      <p:sp>
        <p:nvSpPr>
          <p:cNvPr id="83" name="Rectangle 152"/>
          <p:cNvSpPr>
            <a:spLocks/>
          </p:cNvSpPr>
          <p:nvPr/>
        </p:nvSpPr>
        <p:spPr bwMode="auto">
          <a:xfrm>
            <a:off x="5858485" y="4455988"/>
            <a:ext cx="160996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Delete unlocked</a:t>
            </a:r>
          </a:p>
        </p:txBody>
      </p:sp>
      <p:sp>
        <p:nvSpPr>
          <p:cNvPr id="84" name="Rectangle 153"/>
          <p:cNvSpPr>
            <a:spLocks/>
          </p:cNvSpPr>
          <p:nvPr/>
        </p:nvSpPr>
        <p:spPr bwMode="auto">
          <a:xfrm>
            <a:off x="5858485" y="4925888"/>
            <a:ext cx="160996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1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altLang="ko-KR" sz="1354">
                <a:solidFill>
                  <a:schemeClr val="tx1"/>
                </a:solidFill>
                <a:latin typeface="Helvetica Neue" charset="0"/>
                <a:ea typeface="굴림" charset="-127"/>
                <a:sym typeface="Helvetica Neue" charset="0"/>
              </a:rPr>
              <a:t>Grab and move</a:t>
            </a:r>
          </a:p>
        </p:txBody>
      </p:sp>
    </p:spTree>
    <p:extLst>
      <p:ext uri="{BB962C8B-B14F-4D97-AF65-F5344CB8AC3E}">
        <p14:creationId xmlns:p14="http://schemas.microsoft.com/office/powerpoint/2010/main" val="207709879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7189" y="71414"/>
            <a:ext cx="11957622" cy="428628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12544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8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Page.</a:t>
            </a:r>
            <a:endParaRPr kumimoji="0" lang="ko-KR" altLang="en-US" sz="98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219077" y="6572273"/>
            <a:ext cx="2844800" cy="149203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20578" y="3214686"/>
            <a:ext cx="103749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609600" y="2643182"/>
            <a:ext cx="10972800" cy="571496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13" y="214290"/>
            <a:ext cx="11781775" cy="6429420"/>
          </a:xfrm>
          <a:prstGeom prst="roundRect">
            <a:avLst>
              <a:gd name="adj" fmla="val 231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3939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7209743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2"/>
            <a:ext cx="601599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02779" y="404664"/>
            <a:ext cx="4484108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02779" y="116632"/>
            <a:ext cx="448410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2" y="116632"/>
            <a:ext cx="7444521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9" name="직사각형 8"/>
          <p:cNvSpPr/>
          <p:nvPr/>
        </p:nvSpPr>
        <p:spPr bwMode="auto">
          <a:xfrm>
            <a:off x="205113" y="404664"/>
            <a:ext cx="11693851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98863" y="116631"/>
            <a:ext cx="10500101" cy="2143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8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1" name="직사각형 20"/>
          <p:cNvSpPr/>
          <p:nvPr/>
        </p:nvSpPr>
        <p:spPr bwMode="auto">
          <a:xfrm>
            <a:off x="205112" y="404664"/>
            <a:ext cx="863827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398863" y="116632"/>
            <a:ext cx="7444519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932007" y="404664"/>
            <a:ext cx="3054880" cy="60247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932007" y="116632"/>
            <a:ext cx="30548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1" lang="ko-KR" altLang="en-US" sz="985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205113" y="116632"/>
            <a:ext cx="119375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2542" tIns="56271" rIns="11254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8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1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937" r:id="rId12"/>
  </p:sldLayoutIdLst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17189" y="6500834"/>
            <a:ext cx="11957622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sp>
        <p:nvSpPr>
          <p:cNvPr id="25" name="제목 개체 틀 7"/>
          <p:cNvSpPr txBox="1">
            <a:spLocks/>
          </p:cNvSpPr>
          <p:nvPr/>
        </p:nvSpPr>
        <p:spPr>
          <a:xfrm>
            <a:off x="11383144" y="6571084"/>
            <a:ext cx="515820" cy="1515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marR="0" lvl="0" indent="0" algn="l" defTabSz="914400" eaLnBrk="1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985" dirty="0" smtClean="0"/>
              <a:t>Page.</a:t>
            </a:r>
            <a:endParaRPr lang="ko-KR" altLang="en-US" sz="985" dirty="0" smtClean="0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9077" y="6579707"/>
            <a:ext cx="28448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5" name="Text Box 185"/>
          <p:cNvSpPr txBox="1">
            <a:spLocks noChangeArrowheads="1"/>
          </p:cNvSpPr>
          <p:nvPr/>
        </p:nvSpPr>
        <p:spPr bwMode="auto">
          <a:xfrm>
            <a:off x="117189" y="71414"/>
            <a:ext cx="119576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l"/>
            <a:r>
              <a:rPr lang="en-US" altLang="ko-KR" sz="1969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iPhone</a:t>
            </a:r>
            <a:r>
              <a:rPr lang="en-US" altLang="ko-KR" sz="196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UI</a:t>
            </a:r>
            <a:endParaRPr lang="ko-KR" altLang="en-US" sz="19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423985" y="549803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3259993" y="4653136"/>
            <a:ext cx="2569698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>
                <a:solidFill>
                  <a:schemeClr val="tx1"/>
                </a:solidFill>
              </a:rPr>
              <a:t>Label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1664739" y="5007364"/>
            <a:ext cx="531751" cy="2510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dirty="0" smtClean="0">
                <a:solidFill>
                  <a:schemeClr val="tx1"/>
                </a:solidFill>
              </a:rPr>
              <a:t>Edit</a:t>
            </a:r>
            <a:endParaRPr lang="ko-KR" altLang="en-US" sz="985" dirty="0">
              <a:solidFill>
                <a:schemeClr val="tx1"/>
              </a:solidFill>
            </a:endParaRPr>
          </a:p>
        </p:txBody>
      </p:sp>
      <p:grpSp>
        <p:nvGrpSpPr>
          <p:cNvPr id="324" name="그룹 323"/>
          <p:cNvGrpSpPr/>
          <p:nvPr/>
        </p:nvGrpSpPr>
        <p:grpSpPr>
          <a:xfrm>
            <a:off x="2284682" y="5007364"/>
            <a:ext cx="531751" cy="251021"/>
            <a:chOff x="1352600" y="2060848"/>
            <a:chExt cx="432048" cy="288032"/>
          </a:xfrm>
        </p:grpSpPr>
        <p:sp>
          <p:nvSpPr>
            <p:cNvPr id="325" name="오각형 324"/>
            <p:cNvSpPr/>
            <p:nvPr/>
          </p:nvSpPr>
          <p:spPr>
            <a:xfrm rot="10800000">
              <a:off x="1352600" y="2060848"/>
              <a:ext cx="432048" cy="288032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512157" y="2143308"/>
              <a:ext cx="213600" cy="173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Back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5360" y="1494054"/>
            <a:ext cx="247798" cy="201336"/>
            <a:chOff x="453006" y="2567031"/>
            <a:chExt cx="201336" cy="201336"/>
          </a:xfrm>
        </p:grpSpPr>
        <p:sp>
          <p:nvSpPr>
            <p:cNvPr id="328" name="타원 327"/>
            <p:cNvSpPr/>
            <p:nvPr/>
          </p:nvSpPr>
          <p:spPr>
            <a:xfrm>
              <a:off x="453006" y="2567031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 dirty="0"/>
            </a:p>
          </p:txBody>
        </p:sp>
        <p:sp>
          <p:nvSpPr>
            <p:cNvPr id="329" name="L 도형 328"/>
            <p:cNvSpPr/>
            <p:nvPr/>
          </p:nvSpPr>
          <p:spPr>
            <a:xfrm rot="13500000">
              <a:off x="497803" y="2627207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85562" y="1491927"/>
            <a:ext cx="247798" cy="201336"/>
            <a:chOff x="776536" y="2564904"/>
            <a:chExt cx="201336" cy="201336"/>
          </a:xfrm>
        </p:grpSpPr>
        <p:sp>
          <p:nvSpPr>
            <p:cNvPr id="331" name="타원 330"/>
            <p:cNvSpPr/>
            <p:nvPr/>
          </p:nvSpPr>
          <p:spPr>
            <a:xfrm>
              <a:off x="776536" y="2564904"/>
              <a:ext cx="201336" cy="201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32" name="십자형 331"/>
            <p:cNvSpPr/>
            <p:nvPr/>
          </p:nvSpPr>
          <p:spPr>
            <a:xfrm>
              <a:off x="806670" y="2595038"/>
              <a:ext cx="141068" cy="141068"/>
            </a:xfrm>
            <a:prstGeom prst="plus">
              <a:avLst>
                <a:gd name="adj" fmla="val 431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1235764" y="1491927"/>
            <a:ext cx="247798" cy="201336"/>
            <a:chOff x="1136576" y="2564904"/>
            <a:chExt cx="201336" cy="201336"/>
          </a:xfrm>
        </p:grpSpPr>
        <p:sp>
          <p:nvSpPr>
            <p:cNvPr id="334" name="타원 333"/>
            <p:cNvSpPr/>
            <p:nvPr/>
          </p:nvSpPr>
          <p:spPr>
            <a:xfrm>
              <a:off x="1136576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35" name="직선 연결선 334"/>
            <p:cNvCxnSpPr/>
            <p:nvPr/>
          </p:nvCxnSpPr>
          <p:spPr>
            <a:xfrm>
              <a:off x="1174141" y="2665572"/>
              <a:ext cx="12620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모서리가 둥근 직사각형 335"/>
          <p:cNvSpPr/>
          <p:nvPr/>
        </p:nvSpPr>
        <p:spPr>
          <a:xfrm>
            <a:off x="1685966" y="1484784"/>
            <a:ext cx="318690" cy="216024"/>
          </a:xfrm>
          <a:prstGeom prst="roundRect">
            <a:avLst>
              <a:gd name="adj" fmla="val 4559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r>
              <a:rPr lang="en-US" altLang="ko-KR" sz="985" b="1" dirty="0" smtClean="0"/>
              <a:t>29</a:t>
            </a:r>
            <a:endParaRPr lang="ko-KR" altLang="en-US" sz="985" b="1" dirty="0"/>
          </a:p>
        </p:txBody>
      </p:sp>
      <p:sp>
        <p:nvSpPr>
          <p:cNvPr id="337" name="타원 336"/>
          <p:cNvSpPr/>
          <p:nvPr/>
        </p:nvSpPr>
        <p:spPr>
          <a:xfrm>
            <a:off x="2207060" y="1491927"/>
            <a:ext cx="247798" cy="2013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38" name="그룹 337"/>
          <p:cNvGrpSpPr/>
          <p:nvPr/>
        </p:nvGrpSpPr>
        <p:grpSpPr>
          <a:xfrm>
            <a:off x="2657260" y="1491927"/>
            <a:ext cx="247798" cy="201336"/>
            <a:chOff x="2159024" y="2564904"/>
            <a:chExt cx="201336" cy="201336"/>
          </a:xfrm>
        </p:grpSpPr>
        <p:sp>
          <p:nvSpPr>
            <p:cNvPr id="339" name="타원 338"/>
            <p:cNvSpPr/>
            <p:nvPr/>
          </p:nvSpPr>
          <p:spPr>
            <a:xfrm>
              <a:off x="2159024" y="2564904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0" name="직선 연결선 339"/>
            <p:cNvCxnSpPr/>
            <p:nvPr/>
          </p:nvCxnSpPr>
          <p:spPr>
            <a:xfrm rot="16200000" flipH="1">
              <a:off x="2194547" y="2663208"/>
              <a:ext cx="52186" cy="407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5400000" flipH="1" flipV="1">
              <a:off x="2227884" y="2629322"/>
              <a:ext cx="93465" cy="799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/>
          <p:cNvGrpSpPr/>
          <p:nvPr/>
        </p:nvGrpSpPr>
        <p:grpSpPr>
          <a:xfrm>
            <a:off x="1395556" y="1910558"/>
            <a:ext cx="247798" cy="201336"/>
            <a:chOff x="272480" y="2852936"/>
            <a:chExt cx="201336" cy="201336"/>
          </a:xfrm>
        </p:grpSpPr>
        <p:sp>
          <p:nvSpPr>
            <p:cNvPr id="343" name="타원 342"/>
            <p:cNvSpPr/>
            <p:nvPr/>
          </p:nvSpPr>
          <p:spPr>
            <a:xfrm>
              <a:off x="272480" y="2852936"/>
              <a:ext cx="201336" cy="201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331179" y="2911635"/>
              <a:ext cx="83939" cy="8393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sp>
        <p:nvSpPr>
          <p:cNvPr id="345" name="타원 344"/>
          <p:cNvSpPr/>
          <p:nvPr/>
        </p:nvSpPr>
        <p:spPr>
          <a:xfrm>
            <a:off x="1808261" y="1916832"/>
            <a:ext cx="232357" cy="188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430830" y="2236738"/>
            <a:ext cx="177250" cy="144016"/>
            <a:chOff x="992560" y="2881597"/>
            <a:chExt cx="144016" cy="144016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992560" y="2881597"/>
              <a:ext cx="144016" cy="144016"/>
            </a:xfrm>
            <a:prstGeom prst="roundRect">
              <a:avLst>
                <a:gd name="adj" fmla="val 20606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48" name="직선 연결선 347"/>
            <p:cNvCxnSpPr/>
            <p:nvPr/>
          </p:nvCxnSpPr>
          <p:spPr>
            <a:xfrm rot="16200000" flipH="1">
              <a:off x="1018879" y="2955434"/>
              <a:ext cx="34302" cy="289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rot="5400000" flipH="1" flipV="1">
              <a:off x="1044673" y="2918895"/>
              <a:ext cx="71614" cy="678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dist="635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모서리가 둥근 직사각형 349"/>
          <p:cNvSpPr/>
          <p:nvPr/>
        </p:nvSpPr>
        <p:spPr>
          <a:xfrm>
            <a:off x="1835814" y="2236738"/>
            <a:ext cx="177250" cy="144016"/>
          </a:xfrm>
          <a:prstGeom prst="roundRect">
            <a:avLst>
              <a:gd name="adj" fmla="val 206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51" name="그룹 350"/>
          <p:cNvGrpSpPr/>
          <p:nvPr/>
        </p:nvGrpSpPr>
        <p:grpSpPr>
          <a:xfrm>
            <a:off x="318583" y="692696"/>
            <a:ext cx="655110" cy="691988"/>
            <a:chOff x="258849" y="3212976"/>
            <a:chExt cx="532277" cy="691988"/>
          </a:xfrm>
        </p:grpSpPr>
        <p:sp>
          <p:nvSpPr>
            <p:cNvPr id="352" name="모서리가 둥근 직사각형 351"/>
            <p:cNvSpPr/>
            <p:nvPr/>
          </p:nvSpPr>
          <p:spPr>
            <a:xfrm>
              <a:off x="272480" y="3212976"/>
              <a:ext cx="504056" cy="50405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258849" y="3717032"/>
              <a:ext cx="53227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App Name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335360" y="1916832"/>
            <a:ext cx="852524" cy="193009"/>
            <a:chOff x="947956" y="2787202"/>
            <a:chExt cx="692676" cy="193009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947956" y="2787202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352600" y="2787202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062965" y="2792279"/>
              <a:ext cx="198255" cy="187932"/>
            </a:xfrm>
            <a:prstGeom prst="rect">
              <a:avLst/>
            </a:prstGeom>
          </p:spPr>
          <p:txBody>
            <a:bodyPr wrap="squar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ON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335360" y="2204865"/>
            <a:ext cx="852524" cy="193009"/>
            <a:chOff x="947956" y="3075234"/>
            <a:chExt cx="692676" cy="193009"/>
          </a:xfrm>
        </p:grpSpPr>
        <p:sp>
          <p:nvSpPr>
            <p:cNvPr id="359" name="모서리가 둥근 직사각형 358"/>
            <p:cNvSpPr/>
            <p:nvPr/>
          </p:nvSpPr>
          <p:spPr>
            <a:xfrm>
              <a:off x="947956" y="3075234"/>
              <a:ext cx="692676" cy="1696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947956" y="3075234"/>
              <a:ext cx="288032" cy="1696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322162" y="3080311"/>
              <a:ext cx="21578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OFF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400752" y="2642389"/>
            <a:ext cx="85756" cy="70011"/>
            <a:chOff x="325610" y="3611401"/>
            <a:chExt cx="69677" cy="70011"/>
          </a:xfrm>
        </p:grpSpPr>
        <p:sp>
          <p:nvSpPr>
            <p:cNvPr id="363" name="타원 362"/>
            <p:cNvSpPr/>
            <p:nvPr/>
          </p:nvSpPr>
          <p:spPr>
            <a:xfrm>
              <a:off x="325610" y="3611401"/>
              <a:ext cx="57771" cy="577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cxnSp>
          <p:nvCxnSpPr>
            <p:cNvPr id="364" name="직선 연결선 363"/>
            <p:cNvCxnSpPr>
              <a:stCxn id="363" idx="5"/>
            </p:cNvCxnSpPr>
            <p:nvPr/>
          </p:nvCxnSpPr>
          <p:spPr>
            <a:xfrm rot="16200000" flipH="1">
              <a:off x="374754" y="3660878"/>
              <a:ext cx="20700" cy="203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타원 364"/>
          <p:cNvSpPr/>
          <p:nvPr/>
        </p:nvSpPr>
        <p:spPr>
          <a:xfrm>
            <a:off x="547545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6" name="타원 365"/>
          <p:cNvSpPr/>
          <p:nvPr/>
        </p:nvSpPr>
        <p:spPr>
          <a:xfrm>
            <a:off x="664852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7" name="타원 366"/>
          <p:cNvSpPr/>
          <p:nvPr/>
        </p:nvSpPr>
        <p:spPr>
          <a:xfrm>
            <a:off x="782159" y="2654535"/>
            <a:ext cx="5627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sp>
        <p:nvSpPr>
          <p:cNvPr id="368" name="타원 367"/>
          <p:cNvSpPr/>
          <p:nvPr/>
        </p:nvSpPr>
        <p:spPr>
          <a:xfrm>
            <a:off x="899467" y="2654535"/>
            <a:ext cx="56270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85" dirty="0"/>
          </a:p>
        </p:txBody>
      </p:sp>
      <p:grpSp>
        <p:nvGrpSpPr>
          <p:cNvPr id="369" name="그룹 368"/>
          <p:cNvGrpSpPr/>
          <p:nvPr/>
        </p:nvGrpSpPr>
        <p:grpSpPr>
          <a:xfrm>
            <a:off x="1132988" y="2654535"/>
            <a:ext cx="290884" cy="45719"/>
            <a:chOff x="920552" y="3617427"/>
            <a:chExt cx="236343" cy="45719"/>
          </a:xfrm>
        </p:grpSpPr>
        <p:sp>
          <p:nvSpPr>
            <p:cNvPr id="370" name="타원 369"/>
            <p:cNvSpPr/>
            <p:nvPr/>
          </p:nvSpPr>
          <p:spPr>
            <a:xfrm>
              <a:off x="920552" y="3617427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015864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1111176" y="3617427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1753364" y="2636913"/>
            <a:ext cx="134052" cy="80963"/>
            <a:chOff x="1424608" y="3573016"/>
            <a:chExt cx="108917" cy="80963"/>
          </a:xfrm>
        </p:grpSpPr>
        <p:cxnSp>
          <p:nvCxnSpPr>
            <p:cNvPr id="374" name="직선 연결선 373"/>
            <p:cNvCxnSpPr/>
            <p:nvPr/>
          </p:nvCxnSpPr>
          <p:spPr>
            <a:xfrm>
              <a:off x="1424608" y="3573016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>
              <a:off x="1424608" y="3613498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>
              <a:off x="1424608" y="3653979"/>
              <a:ext cx="1089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L 도형 376"/>
          <p:cNvSpPr/>
          <p:nvPr/>
        </p:nvSpPr>
        <p:spPr>
          <a:xfrm rot="13500000">
            <a:off x="2077954" y="2627200"/>
            <a:ext cx="81562" cy="100386"/>
          </a:xfrm>
          <a:prstGeom prst="corner">
            <a:avLst>
              <a:gd name="adj1" fmla="val 21469"/>
              <a:gd name="adj2" fmla="val 2147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78" name="그룹 377"/>
          <p:cNvGrpSpPr/>
          <p:nvPr/>
        </p:nvGrpSpPr>
        <p:grpSpPr>
          <a:xfrm>
            <a:off x="2350054" y="2641586"/>
            <a:ext cx="108436" cy="71614"/>
            <a:chOff x="1836442" y="3645024"/>
            <a:chExt cx="88104" cy="71614"/>
          </a:xfrm>
        </p:grpSpPr>
        <p:cxnSp>
          <p:nvCxnSpPr>
            <p:cNvPr id="379" name="직선 연결선 378"/>
            <p:cNvCxnSpPr/>
            <p:nvPr/>
          </p:nvCxnSpPr>
          <p:spPr>
            <a:xfrm rot="16200000" flipH="1">
              <a:off x="1833762" y="3681044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rot="5400000" flipH="1" flipV="1">
              <a:off x="1854794" y="3646886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1" name="포인트가 24개인 별 380"/>
          <p:cNvSpPr/>
          <p:nvPr/>
        </p:nvSpPr>
        <p:spPr>
          <a:xfrm>
            <a:off x="2639616" y="2610867"/>
            <a:ext cx="163756" cy="133052"/>
          </a:xfrm>
          <a:prstGeom prst="star24">
            <a:avLst>
              <a:gd name="adj" fmla="val 2177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382" name="그룹 381"/>
          <p:cNvGrpSpPr/>
          <p:nvPr/>
        </p:nvGrpSpPr>
        <p:grpSpPr>
          <a:xfrm>
            <a:off x="1487488" y="1052736"/>
            <a:ext cx="1329378" cy="105666"/>
            <a:chOff x="272480" y="3760462"/>
            <a:chExt cx="1080120" cy="105666"/>
          </a:xfrm>
        </p:grpSpPr>
        <p:sp>
          <p:nvSpPr>
            <p:cNvPr id="383" name="모서리가 둥근 직사각형 382"/>
            <p:cNvSpPr/>
            <p:nvPr/>
          </p:nvSpPr>
          <p:spPr>
            <a:xfrm>
              <a:off x="272480" y="3790436"/>
              <a:ext cx="50405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704528" y="3790436"/>
              <a:ext cx="64807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5" name="타원 384"/>
            <p:cNvSpPr/>
            <p:nvPr/>
          </p:nvSpPr>
          <p:spPr>
            <a:xfrm>
              <a:off x="646809" y="3760462"/>
              <a:ext cx="105666" cy="10566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423985" y="2924944"/>
            <a:ext cx="2392881" cy="288032"/>
            <a:chOff x="344488" y="4005064"/>
            <a:chExt cx="1944216" cy="288032"/>
          </a:xfrm>
        </p:grpSpPr>
        <p:sp>
          <p:nvSpPr>
            <p:cNvPr id="387" name="모서리가 둥근 직사각형 386"/>
            <p:cNvSpPr/>
            <p:nvPr/>
          </p:nvSpPr>
          <p:spPr>
            <a:xfrm>
              <a:off x="344488" y="4005064"/>
              <a:ext cx="72008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1568624" y="4005064"/>
              <a:ext cx="720080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992560" y="400506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b="1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1821126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25707" y="4069349"/>
              <a:ext cx="28611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2" name="그룹 391"/>
          <p:cNvGrpSpPr/>
          <p:nvPr/>
        </p:nvGrpSpPr>
        <p:grpSpPr>
          <a:xfrm>
            <a:off x="423985" y="3376184"/>
            <a:ext cx="1595254" cy="216213"/>
            <a:chOff x="344488" y="4365104"/>
            <a:chExt cx="1296144" cy="216213"/>
          </a:xfrm>
          <a:solidFill>
            <a:schemeClr val="bg1">
              <a:lumMod val="85000"/>
            </a:schemeClr>
          </a:solidFill>
        </p:grpSpPr>
        <p:sp>
          <p:nvSpPr>
            <p:cNvPr id="393" name="양쪽 모서리가 둥근 사각형 392"/>
            <p:cNvSpPr/>
            <p:nvPr/>
          </p:nvSpPr>
          <p:spPr>
            <a:xfrm rot="5400000">
              <a:off x="1208584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4" name="양쪽 모서리가 둥근 사각형 393"/>
            <p:cNvSpPr/>
            <p:nvPr/>
          </p:nvSpPr>
          <p:spPr>
            <a:xfrm rot="16200000">
              <a:off x="560512" y="4149080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16714" y="4393385"/>
              <a:ext cx="503624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066086" y="4393385"/>
              <a:ext cx="501019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423985" y="3755416"/>
            <a:ext cx="1595254" cy="216213"/>
            <a:chOff x="344488" y="4653136"/>
            <a:chExt cx="1296144" cy="216213"/>
          </a:xfrm>
        </p:grpSpPr>
        <p:sp>
          <p:nvSpPr>
            <p:cNvPr id="398" name="양쪽 모서리가 둥근 사각형 397"/>
            <p:cNvSpPr/>
            <p:nvPr/>
          </p:nvSpPr>
          <p:spPr>
            <a:xfrm rot="5400000">
              <a:off x="1208584" y="443711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9" name="양쪽 모서리가 둥근 사각형 398"/>
            <p:cNvSpPr/>
            <p:nvPr/>
          </p:nvSpPr>
          <p:spPr>
            <a:xfrm rot="16200000">
              <a:off x="560512" y="443711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371922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Label1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284100" y="4681417"/>
              <a:ext cx="3290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Label3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77653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Label2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03" name="사다리꼴 402"/>
          <p:cNvSpPr/>
          <p:nvPr/>
        </p:nvSpPr>
        <p:spPr>
          <a:xfrm>
            <a:off x="335360" y="5949280"/>
            <a:ext cx="2539732" cy="353536"/>
          </a:xfrm>
          <a:prstGeom prst="trapezoi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scene3d>
            <a:camera prst="perspectiveRelaxed">
              <a:rot lat="18600000" lon="0" rev="0"/>
            </a:camera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85"/>
          </a:p>
        </p:txBody>
      </p:sp>
      <p:grpSp>
        <p:nvGrpSpPr>
          <p:cNvPr id="404" name="그룹 403"/>
          <p:cNvGrpSpPr/>
          <p:nvPr/>
        </p:nvGrpSpPr>
        <p:grpSpPr>
          <a:xfrm>
            <a:off x="423985" y="4995203"/>
            <a:ext cx="1063503" cy="339626"/>
            <a:chOff x="344488" y="5445224"/>
            <a:chExt cx="864096" cy="339626"/>
          </a:xfrm>
        </p:grpSpPr>
        <p:sp>
          <p:nvSpPr>
            <p:cNvPr id="405" name="모서리가 둥근 직사각형 404"/>
            <p:cNvSpPr/>
            <p:nvPr/>
          </p:nvSpPr>
          <p:spPr>
            <a:xfrm>
              <a:off x="344488" y="5445224"/>
              <a:ext cx="864096" cy="288032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06" name="순서도: 병합 405"/>
            <p:cNvSpPr/>
            <p:nvPr/>
          </p:nvSpPr>
          <p:spPr>
            <a:xfrm>
              <a:off x="728242" y="5733256"/>
              <a:ext cx="96589" cy="51594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439671" y="5517232"/>
              <a:ext cx="498414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Livad+Ksa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08" name="그룹 407"/>
            <p:cNvGrpSpPr/>
            <p:nvPr/>
          </p:nvGrpSpPr>
          <p:grpSpPr>
            <a:xfrm>
              <a:off x="992560" y="5517232"/>
              <a:ext cx="144016" cy="144016"/>
              <a:chOff x="453006" y="2567031"/>
              <a:chExt cx="201336" cy="201336"/>
            </a:xfrm>
          </p:grpSpPr>
          <p:sp>
            <p:nvSpPr>
              <p:cNvPr id="409" name="타원 408"/>
              <p:cNvSpPr/>
              <p:nvPr/>
            </p:nvSpPr>
            <p:spPr>
              <a:xfrm>
                <a:off x="453006" y="2567031"/>
                <a:ext cx="201336" cy="2013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 dirty="0"/>
              </a:p>
            </p:txBody>
          </p:sp>
          <p:sp>
            <p:nvSpPr>
              <p:cNvPr id="410" name="L 도형 409"/>
              <p:cNvSpPr/>
              <p:nvPr/>
            </p:nvSpPr>
            <p:spPr>
              <a:xfrm rot="13500000">
                <a:off x="497803" y="2627207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11" name="그룹 410"/>
          <p:cNvGrpSpPr/>
          <p:nvPr/>
        </p:nvGrpSpPr>
        <p:grpSpPr>
          <a:xfrm>
            <a:off x="2462366" y="2060849"/>
            <a:ext cx="160988" cy="205521"/>
            <a:chOff x="1419397" y="5516622"/>
            <a:chExt cx="130803" cy="205521"/>
          </a:xfrm>
        </p:grpSpPr>
        <p:cxnSp>
          <p:nvCxnSpPr>
            <p:cNvPr id="412" name="직선 연결선 411"/>
            <p:cNvCxnSpPr/>
            <p:nvPr/>
          </p:nvCxnSpPr>
          <p:spPr>
            <a:xfrm rot="5400000">
              <a:off x="1451374" y="5668569"/>
              <a:ext cx="64292" cy="380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/>
            <p:cNvCxnSpPr/>
            <p:nvPr/>
          </p:nvCxnSpPr>
          <p:spPr>
            <a:xfrm rot="5400000">
              <a:off x="1395882" y="5656659"/>
              <a:ext cx="130969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타원 413"/>
            <p:cNvSpPr/>
            <p:nvPr/>
          </p:nvSpPr>
          <p:spPr>
            <a:xfrm>
              <a:off x="1419397" y="5516622"/>
              <a:ext cx="83939" cy="83939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15" name="타원 414"/>
            <p:cNvSpPr/>
            <p:nvPr/>
          </p:nvSpPr>
          <p:spPr>
            <a:xfrm rot="21125660">
              <a:off x="1467028" y="5621656"/>
              <a:ext cx="83172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3259993" y="1173028"/>
            <a:ext cx="2569698" cy="360040"/>
            <a:chOff x="2864768" y="1124744"/>
            <a:chExt cx="2087880" cy="360040"/>
          </a:xfrm>
        </p:grpSpPr>
        <p:sp>
          <p:nvSpPr>
            <p:cNvPr id="418" name="직사각형 417"/>
            <p:cNvSpPr/>
            <p:nvPr/>
          </p:nvSpPr>
          <p:spPr>
            <a:xfrm>
              <a:off x="2864768" y="1124744"/>
              <a:ext cx="208788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419" name="laptop"/>
            <p:cNvSpPr>
              <a:spLocks noEditPoints="1" noChangeArrowheads="1"/>
            </p:cNvSpPr>
            <p:nvPr/>
          </p:nvSpPr>
          <p:spPr bwMode="auto">
            <a:xfrm>
              <a:off x="447084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0" name="모서리가 둥근 직사각형 419"/>
            <p:cNvSpPr/>
            <p:nvPr/>
          </p:nvSpPr>
          <p:spPr>
            <a:xfrm>
              <a:off x="4264591" y="1147440"/>
              <a:ext cx="669360" cy="314648"/>
            </a:xfrm>
            <a:prstGeom prst="roundRect">
              <a:avLst>
                <a:gd name="adj" fmla="val 825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1" name="laptop"/>
            <p:cNvSpPr>
              <a:spLocks noEditPoints="1" noChangeArrowheads="1"/>
            </p:cNvSpPr>
            <p:nvPr/>
          </p:nvSpPr>
          <p:spPr bwMode="auto">
            <a:xfrm>
              <a:off x="3123063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  <p:sp>
          <p:nvSpPr>
            <p:cNvPr id="422" name="laptop"/>
            <p:cNvSpPr>
              <a:spLocks noEditPoints="1" noChangeArrowheads="1"/>
            </p:cNvSpPr>
            <p:nvPr/>
          </p:nvSpPr>
          <p:spPr bwMode="auto">
            <a:xfrm>
              <a:off x="3784077" y="1213867"/>
              <a:ext cx="249262" cy="18760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985"/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3259993" y="1669037"/>
            <a:ext cx="2569698" cy="504056"/>
            <a:chOff x="2864768" y="1628800"/>
            <a:chExt cx="2087880" cy="504056"/>
          </a:xfrm>
        </p:grpSpPr>
        <p:sp>
          <p:nvSpPr>
            <p:cNvPr id="424" name="직사각형 423"/>
            <p:cNvSpPr/>
            <p:nvPr/>
          </p:nvSpPr>
          <p:spPr>
            <a:xfrm>
              <a:off x="2864768" y="162880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2936776" y="1844824"/>
              <a:ext cx="1224136" cy="21602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4232920" y="1844824"/>
              <a:ext cx="648072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Google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3664711" y="166057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8" name="원형 화살표 427"/>
            <p:cNvSpPr/>
            <p:nvPr/>
          </p:nvSpPr>
          <p:spPr>
            <a:xfrm>
              <a:off x="4014515" y="1891505"/>
              <a:ext cx="122662" cy="122662"/>
            </a:xfrm>
            <a:prstGeom prst="circularArrow">
              <a:avLst>
                <a:gd name="adj1" fmla="val 12224"/>
                <a:gd name="adj2" fmla="val 1142319"/>
                <a:gd name="adj3" fmla="val 16464200"/>
                <a:gd name="adj4" fmla="val 1250854"/>
                <a:gd name="adj5" fmla="val 1673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>
                <a:solidFill>
                  <a:schemeClr val="tx1"/>
                </a:solidFill>
              </a:endParaRP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3259993" y="2309062"/>
            <a:ext cx="2569698" cy="432048"/>
            <a:chOff x="2864768" y="2204864"/>
            <a:chExt cx="2087880" cy="432048"/>
          </a:xfrm>
        </p:grpSpPr>
        <p:sp>
          <p:nvSpPr>
            <p:cNvPr id="430" name="직사각형 429"/>
            <p:cNvSpPr/>
            <p:nvPr/>
          </p:nvSpPr>
          <p:spPr>
            <a:xfrm>
              <a:off x="2864768" y="2204864"/>
              <a:ext cx="2087880" cy="432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31" name="십자형 430"/>
            <p:cNvSpPr/>
            <p:nvPr/>
          </p:nvSpPr>
          <p:spPr>
            <a:xfrm>
              <a:off x="3838174" y="2344004"/>
              <a:ext cx="141068" cy="141068"/>
            </a:xfrm>
            <a:prstGeom prst="plus">
              <a:avLst>
                <a:gd name="adj" fmla="val 3868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grpSp>
          <p:nvGrpSpPr>
            <p:cNvPr id="432" name="그룹 431"/>
            <p:cNvGrpSpPr/>
            <p:nvPr/>
          </p:nvGrpSpPr>
          <p:grpSpPr>
            <a:xfrm>
              <a:off x="4272853" y="2347464"/>
              <a:ext cx="171378" cy="134148"/>
              <a:chOff x="4272853" y="2343723"/>
              <a:chExt cx="171378" cy="134148"/>
            </a:xfrm>
          </p:grpSpPr>
          <p:sp>
            <p:nvSpPr>
              <p:cNvPr id="438" name="순서도: 저장 데이터 437"/>
              <p:cNvSpPr/>
              <p:nvPr/>
            </p:nvSpPr>
            <p:spPr>
              <a:xfrm rot="5400000">
                <a:off x="4248804" y="2367772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39" name="순서도: 저장 데이터 438"/>
              <p:cNvSpPr/>
              <p:nvPr/>
            </p:nvSpPr>
            <p:spPr>
              <a:xfrm rot="5400000">
                <a:off x="4334132" y="2367773"/>
                <a:ext cx="134147" cy="86050"/>
              </a:xfrm>
              <a:prstGeom prst="flowChartOnlineStorag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  <p:grpSp>
          <p:nvGrpSpPr>
            <p:cNvPr id="433" name="그룹 432"/>
            <p:cNvGrpSpPr/>
            <p:nvPr/>
          </p:nvGrpSpPr>
          <p:grpSpPr>
            <a:xfrm>
              <a:off x="4664968" y="2339797"/>
              <a:ext cx="160542" cy="161072"/>
              <a:chOff x="4624834" y="2352599"/>
              <a:chExt cx="160542" cy="161072"/>
            </a:xfrm>
          </p:grpSpPr>
          <p:sp>
            <p:nvSpPr>
              <p:cNvPr id="436" name="모서리가 둥근 직사각형 435"/>
              <p:cNvSpPr/>
              <p:nvPr/>
            </p:nvSpPr>
            <p:spPr>
              <a:xfrm>
                <a:off x="4624834" y="2352599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>
                <a:off x="4651769" y="2380064"/>
                <a:ext cx="133607" cy="133607"/>
              </a:xfrm>
              <a:prstGeom prst="roundRect">
                <a:avLst>
                  <a:gd name="adj" fmla="val 20606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635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85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98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4" name="순서도: 병합 433"/>
            <p:cNvSpPr/>
            <p:nvPr/>
          </p:nvSpPr>
          <p:spPr>
            <a:xfrm rot="5400000">
              <a:off x="3000674" y="2366355"/>
              <a:ext cx="112586" cy="9636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35" name="순서도: 병합 434"/>
            <p:cNvSpPr/>
            <p:nvPr/>
          </p:nvSpPr>
          <p:spPr>
            <a:xfrm rot="16200000">
              <a:off x="3412382" y="2366356"/>
              <a:ext cx="112586" cy="96366"/>
            </a:xfrm>
            <a:prstGeom prst="flowChartMerg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3259993" y="2877079"/>
            <a:ext cx="2569698" cy="504056"/>
            <a:chOff x="2864768" y="2708920"/>
            <a:chExt cx="2087880" cy="504056"/>
          </a:xfrm>
        </p:grpSpPr>
        <p:sp>
          <p:nvSpPr>
            <p:cNvPr id="441" name="직사각형 440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42" name="모서리가 둥근 직사각형 441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13624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tx1"/>
                  </a:solidFill>
                </a:rPr>
                <a:t>http://www.livad.com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5" name="그룹 444"/>
            <p:cNvGrpSpPr/>
            <p:nvPr/>
          </p:nvGrpSpPr>
          <p:grpSpPr>
            <a:xfrm>
              <a:off x="4218056" y="2967050"/>
              <a:ext cx="131813" cy="131813"/>
              <a:chOff x="776536" y="2564904"/>
              <a:chExt cx="201336" cy="201336"/>
            </a:xfrm>
          </p:grpSpPr>
          <p:sp>
            <p:nvSpPr>
              <p:cNvPr id="446" name="타원 445"/>
              <p:cNvSpPr/>
              <p:nvPr/>
            </p:nvSpPr>
            <p:spPr>
              <a:xfrm>
                <a:off x="776536" y="2564904"/>
                <a:ext cx="201336" cy="2013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sp>
            <p:nvSpPr>
              <p:cNvPr id="447" name="십자형 446"/>
              <p:cNvSpPr/>
              <p:nvPr/>
            </p:nvSpPr>
            <p:spPr>
              <a:xfrm rot="2700000">
                <a:off x="806669" y="2595037"/>
                <a:ext cx="141068" cy="141068"/>
              </a:xfrm>
              <a:prstGeom prst="plus">
                <a:avLst>
                  <a:gd name="adj" fmla="val 43182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</p:grpSp>
      </p:grpSp>
      <p:grpSp>
        <p:nvGrpSpPr>
          <p:cNvPr id="448" name="그룹 447"/>
          <p:cNvGrpSpPr/>
          <p:nvPr/>
        </p:nvGrpSpPr>
        <p:grpSpPr>
          <a:xfrm>
            <a:off x="3259993" y="3517104"/>
            <a:ext cx="2569698" cy="504056"/>
            <a:chOff x="2864768" y="2708920"/>
            <a:chExt cx="2087880" cy="504056"/>
          </a:xfrm>
        </p:grpSpPr>
        <p:sp>
          <p:nvSpPr>
            <p:cNvPr id="449" name="직사각형 448"/>
            <p:cNvSpPr/>
            <p:nvPr/>
          </p:nvSpPr>
          <p:spPr>
            <a:xfrm>
              <a:off x="2864768" y="2708920"/>
              <a:ext cx="2087880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2936776" y="2924944"/>
              <a:ext cx="1440160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rgbClr val="6699FF"/>
                  </a:solidFill>
                </a:rPr>
                <a:t>|</a:t>
              </a:r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Google</a:t>
              </a:r>
              <a:endParaRPr lang="ko-KR" altLang="en-US" sz="98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1" name="모서리가 둥근 직사각형 450"/>
            <p:cNvSpPr/>
            <p:nvPr/>
          </p:nvSpPr>
          <p:spPr>
            <a:xfrm>
              <a:off x="4448944" y="2924944"/>
              <a:ext cx="432048" cy="216024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ko-KR" altLang="en-US" sz="985" dirty="0" smtClean="0">
                  <a:solidFill>
                    <a:schemeClr val="tx1"/>
                  </a:solidFill>
                </a:rPr>
                <a:t>취소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664711" y="2740698"/>
              <a:ext cx="487995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latin typeface="맑은 고딕" pitchFamily="50" charset="-127"/>
                  <a:ea typeface="맑은 고딕" pitchFamily="50" charset="-127"/>
                </a:rPr>
                <a:t>Page Title</a:t>
              </a:r>
              <a:endParaRPr lang="ko-KR" altLang="en-US" sz="985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259993" y="4157129"/>
            <a:ext cx="2569698" cy="360040"/>
            <a:chOff x="2864768" y="3861048"/>
            <a:chExt cx="2087880" cy="360040"/>
          </a:xfrm>
        </p:grpSpPr>
        <p:sp>
          <p:nvSpPr>
            <p:cNvPr id="454" name="직사각형 453"/>
            <p:cNvSpPr/>
            <p:nvPr/>
          </p:nvSpPr>
          <p:spPr>
            <a:xfrm>
              <a:off x="2864768" y="3861048"/>
              <a:ext cx="208788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936776" y="3933056"/>
              <a:ext cx="1944216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109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Altlantic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85" dirty="0" err="1" smtClean="0">
                  <a:solidFill>
                    <a:schemeClr val="tx1"/>
                  </a:solidFill>
                </a:rPr>
                <a:t>Avenew</a:t>
              </a:r>
              <a:r>
                <a:rPr lang="en-US" altLang="ko-KR" sz="985" dirty="0" smtClean="0">
                  <a:solidFill>
                    <a:schemeClr val="tx1"/>
                  </a:solidFill>
                </a:rPr>
                <a:t>, Toronto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2988740" y="3997344"/>
              <a:ext cx="90481" cy="90915"/>
              <a:chOff x="325610" y="3611401"/>
              <a:chExt cx="69677" cy="70011"/>
            </a:xfrm>
          </p:grpSpPr>
          <p:sp>
            <p:nvSpPr>
              <p:cNvPr id="462" name="타원 461"/>
              <p:cNvSpPr/>
              <p:nvPr/>
            </p:nvSpPr>
            <p:spPr>
              <a:xfrm>
                <a:off x="325610" y="3611401"/>
                <a:ext cx="57771" cy="577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463" name="직선 연결선 462"/>
              <p:cNvCxnSpPr>
                <a:stCxn id="462" idx="5"/>
              </p:cNvCxnSpPr>
              <p:nvPr/>
            </p:nvCxnSpPr>
            <p:spPr>
              <a:xfrm rot="16200000" flipH="1">
                <a:off x="374754" y="3660878"/>
                <a:ext cx="20700" cy="2036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4624710" y="3956546"/>
              <a:ext cx="199740" cy="166638"/>
              <a:chOff x="4624710" y="4100562"/>
              <a:chExt cx="199740" cy="166638"/>
            </a:xfrm>
          </p:grpSpPr>
          <p:sp>
            <p:nvSpPr>
              <p:cNvPr id="458" name="모서리가 둥근 직사각형 457"/>
              <p:cNvSpPr/>
              <p:nvPr/>
            </p:nvSpPr>
            <p:spPr>
              <a:xfrm>
                <a:off x="4624710" y="4100562"/>
                <a:ext cx="199740" cy="166638"/>
              </a:xfrm>
              <a:prstGeom prst="roundRect">
                <a:avLst>
                  <a:gd name="adj" fmla="val 45591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3420000" sx="85000" sy="8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grpSp>
            <p:nvGrpSpPr>
              <p:cNvPr id="459" name="그룹 458"/>
              <p:cNvGrpSpPr/>
              <p:nvPr/>
            </p:nvGrpSpPr>
            <p:grpSpPr>
              <a:xfrm>
                <a:off x="4667219" y="4139169"/>
                <a:ext cx="114723" cy="89424"/>
                <a:chOff x="4667709" y="4138886"/>
                <a:chExt cx="114723" cy="89424"/>
              </a:xfrm>
            </p:grpSpPr>
            <p:sp>
              <p:nvSpPr>
                <p:cNvPr id="460" name="순서도: 저장 데이터 459"/>
                <p:cNvSpPr/>
                <p:nvPr/>
              </p:nvSpPr>
              <p:spPr>
                <a:xfrm rot="5400000">
                  <a:off x="4651678" y="4154917"/>
                  <a:ext cx="89424" cy="57362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  <p:sp>
              <p:nvSpPr>
                <p:cNvPr id="461" name="순서도: 저장 데이터 460"/>
                <p:cNvSpPr/>
                <p:nvPr/>
              </p:nvSpPr>
              <p:spPr>
                <a:xfrm rot="5400000">
                  <a:off x="4709040" y="4154917"/>
                  <a:ext cx="89423" cy="57361"/>
                </a:xfrm>
                <a:prstGeom prst="flowChartOnlineStorag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85"/>
                </a:p>
              </p:txBody>
            </p:sp>
          </p:grpSp>
        </p:grpSp>
      </p:grpSp>
      <p:grpSp>
        <p:nvGrpSpPr>
          <p:cNvPr id="464" name="그룹 463"/>
          <p:cNvGrpSpPr/>
          <p:nvPr/>
        </p:nvGrpSpPr>
        <p:grpSpPr>
          <a:xfrm>
            <a:off x="6270595" y="692696"/>
            <a:ext cx="2395537" cy="864096"/>
            <a:chOff x="2936776" y="4293096"/>
            <a:chExt cx="1946374" cy="864096"/>
          </a:xfrm>
        </p:grpSpPr>
        <p:sp>
          <p:nvSpPr>
            <p:cNvPr id="465" name="모서리가 둥근 직사각형 464"/>
            <p:cNvSpPr/>
            <p:nvPr/>
          </p:nvSpPr>
          <p:spPr>
            <a:xfrm>
              <a:off x="2936776" y="4293096"/>
              <a:ext cx="1944216" cy="864096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466" name="직선 연결선 465"/>
            <p:cNvCxnSpPr/>
            <p:nvPr/>
          </p:nvCxnSpPr>
          <p:spPr>
            <a:xfrm>
              <a:off x="2940050" y="458112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/>
            <p:cNvCxnSpPr/>
            <p:nvPr/>
          </p:nvCxnSpPr>
          <p:spPr>
            <a:xfrm>
              <a:off x="2940050" y="4869160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직사각형 467"/>
            <p:cNvSpPr/>
            <p:nvPr/>
          </p:nvSpPr>
          <p:spPr>
            <a:xfrm>
              <a:off x="3008784" y="436510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008784" y="465313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3008784" y="4941168"/>
              <a:ext cx="59740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Three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1" name="L 도형 470"/>
            <p:cNvSpPr/>
            <p:nvPr/>
          </p:nvSpPr>
          <p:spPr>
            <a:xfrm rot="13500000">
              <a:off x="4719961" y="4394360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2" name="L 도형 471"/>
            <p:cNvSpPr/>
            <p:nvPr/>
          </p:nvSpPr>
          <p:spPr>
            <a:xfrm rot="13500000">
              <a:off x="4719961" y="4680109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3" name="L 도형 472"/>
            <p:cNvSpPr/>
            <p:nvPr/>
          </p:nvSpPr>
          <p:spPr>
            <a:xfrm rot="13500000">
              <a:off x="4719960" y="4972208"/>
              <a:ext cx="81562" cy="81564"/>
            </a:xfrm>
            <a:prstGeom prst="corner">
              <a:avLst>
                <a:gd name="adj1" fmla="val 21469"/>
                <a:gd name="adj2" fmla="val 2147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4495231" y="436510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487417" y="465313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4418387" y="4941168"/>
              <a:ext cx="30435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rgbClr val="6699FF"/>
                  </a:solidFill>
                  <a:latin typeface="맑은 고딕"/>
                  <a:ea typeface="맑은 고딕"/>
                </a:rPr>
                <a:t>Three</a:t>
              </a:r>
              <a:endParaRPr lang="ko-KR" altLang="en-US" sz="985" b="1" dirty="0">
                <a:solidFill>
                  <a:srgbClr val="6699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77" name="그룹 476"/>
          <p:cNvGrpSpPr/>
          <p:nvPr/>
        </p:nvGrpSpPr>
        <p:grpSpPr>
          <a:xfrm>
            <a:off x="6246538" y="1663978"/>
            <a:ext cx="2419594" cy="869057"/>
            <a:chOff x="5003304" y="1695847"/>
            <a:chExt cx="1965920" cy="869057"/>
          </a:xfrm>
        </p:grpSpPr>
        <p:grpSp>
          <p:nvGrpSpPr>
            <p:cNvPr id="478" name="그룹 477"/>
            <p:cNvGrpSpPr/>
            <p:nvPr/>
          </p:nvGrpSpPr>
          <p:grpSpPr>
            <a:xfrm>
              <a:off x="5022850" y="1700808"/>
              <a:ext cx="1946374" cy="864096"/>
              <a:chOff x="2936776" y="4293096"/>
              <a:chExt cx="1946374" cy="864096"/>
            </a:xfrm>
          </p:grpSpPr>
          <p:sp>
            <p:nvSpPr>
              <p:cNvPr id="488" name="모서리가 둥근 직사각형 487"/>
              <p:cNvSpPr/>
              <p:nvPr/>
            </p:nvSpPr>
            <p:spPr>
              <a:xfrm>
                <a:off x="2936776" y="4293096"/>
                <a:ext cx="1944216" cy="864096"/>
              </a:xfrm>
              <a:prstGeom prst="roundRect">
                <a:avLst>
                  <a:gd name="adj" fmla="val 858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9" name="직선 연결선 488"/>
              <p:cNvCxnSpPr/>
              <p:nvPr/>
            </p:nvCxnSpPr>
            <p:spPr>
              <a:xfrm>
                <a:off x="2940050" y="4581128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/>
              <p:cNvCxnSpPr/>
              <p:nvPr/>
            </p:nvCxnSpPr>
            <p:spPr>
              <a:xfrm>
                <a:off x="2940050" y="4869160"/>
                <a:ext cx="1943100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직사각형 490"/>
              <p:cNvSpPr/>
              <p:nvPr/>
            </p:nvSpPr>
            <p:spPr>
              <a:xfrm>
                <a:off x="3008784" y="4365104"/>
                <a:ext cx="520556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One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008784" y="4653136"/>
                <a:ext cx="52837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Two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>
                <a:off x="3008784" y="4941168"/>
                <a:ext cx="597400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l"/>
                <a:r>
                  <a:rPr lang="en-US" altLang="ko-KR" sz="985" b="1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Label Three</a:t>
                </a:r>
                <a:endParaRPr lang="ko-KR" altLang="en-US" sz="985" b="1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4" name="L 도형 493"/>
              <p:cNvSpPr/>
              <p:nvPr/>
            </p:nvSpPr>
            <p:spPr>
              <a:xfrm rot="13500000">
                <a:off x="4719961" y="4394360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5" name="L 도형 494"/>
              <p:cNvSpPr/>
              <p:nvPr/>
            </p:nvSpPr>
            <p:spPr>
              <a:xfrm rot="13500000">
                <a:off x="4719961" y="4680109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6" name="L 도형 495"/>
              <p:cNvSpPr/>
              <p:nvPr/>
            </p:nvSpPr>
            <p:spPr>
              <a:xfrm rot="13500000">
                <a:off x="4719960" y="4972208"/>
                <a:ext cx="81562" cy="81564"/>
              </a:xfrm>
              <a:prstGeom prst="corner">
                <a:avLst>
                  <a:gd name="adj1" fmla="val 21469"/>
                  <a:gd name="adj2" fmla="val 2147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>
                <a:off x="4495231" y="4365104"/>
                <a:ext cx="227507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One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4487417" y="4653136"/>
                <a:ext cx="23532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Two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9" name="직사각형 498"/>
              <p:cNvSpPr/>
              <p:nvPr/>
            </p:nvSpPr>
            <p:spPr>
              <a:xfrm>
                <a:off x="4418387" y="4941168"/>
                <a:ext cx="304351" cy="187932"/>
              </a:xfrm>
              <a:prstGeom prst="rect">
                <a:avLst/>
              </a:prstGeom>
            </p:spPr>
            <p:txBody>
              <a:bodyPr wrap="none" lIns="18000" tIns="18000" rIns="18000" bIns="18000">
                <a:spAutoFit/>
              </a:bodyPr>
              <a:lstStyle/>
              <a:p>
                <a:pPr lvl="0" algn="r"/>
                <a:r>
                  <a:rPr lang="en-US" altLang="ko-KR" sz="985" b="1" dirty="0" smtClean="0">
                    <a:solidFill>
                      <a:srgbClr val="6699FF"/>
                    </a:solidFill>
                    <a:latin typeface="맑은 고딕"/>
                    <a:ea typeface="맑은 고딕"/>
                  </a:rPr>
                  <a:t>Three</a:t>
                </a:r>
                <a:endParaRPr lang="ko-KR" altLang="en-US" sz="985" b="1" dirty="0">
                  <a:solidFill>
                    <a:srgbClr val="6699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5003304" y="1695847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6" name="모서리가 둥근 직사각형 485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0" name="그룹 479"/>
            <p:cNvGrpSpPr/>
            <p:nvPr/>
          </p:nvGrpSpPr>
          <p:grpSpPr>
            <a:xfrm>
              <a:off x="5003304" y="199112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4" name="모서리가 둥근 직사각형 483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1" name="그룹 480"/>
            <p:cNvGrpSpPr/>
            <p:nvPr/>
          </p:nvGrpSpPr>
          <p:grpSpPr>
            <a:xfrm>
              <a:off x="5003304" y="2276872"/>
              <a:ext cx="636290" cy="288032"/>
              <a:chOff x="2876550" y="5373216"/>
              <a:chExt cx="636290" cy="288032"/>
            </a:xfrm>
            <a:solidFill>
              <a:schemeClr val="bg1">
                <a:lumMod val="85000"/>
              </a:schemeClr>
            </a:solidFill>
          </p:grpSpPr>
          <p:sp>
            <p:nvSpPr>
              <p:cNvPr id="482" name="모서리가 둥근 직사각형 481"/>
              <p:cNvSpPr/>
              <p:nvPr/>
            </p:nvSpPr>
            <p:spPr>
              <a:xfrm>
                <a:off x="2876550" y="5373216"/>
                <a:ext cx="636290" cy="288032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l"/>
                <a:endParaRPr lang="ko-KR" altLang="en-US" sz="98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>
                <a:off x="2933328" y="5418621"/>
                <a:ext cx="197222" cy="197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18000" rIns="18000" bIns="54000" rtlCol="0" anchor="ctr"/>
              <a:lstStyle/>
              <a:p>
                <a:r>
                  <a:rPr lang="ko-KR" altLang="en-US" sz="1354" dirty="0" smtClean="0">
                    <a:solidFill>
                      <a:schemeClr val="tx1"/>
                    </a:solidFill>
                  </a:rPr>
                  <a:t>★</a:t>
                </a:r>
                <a:endParaRPr lang="ko-KR" altLang="en-US" sz="1354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0" name="그룹 499"/>
          <p:cNvGrpSpPr/>
          <p:nvPr/>
        </p:nvGrpSpPr>
        <p:grpSpPr>
          <a:xfrm>
            <a:off x="6270595" y="4401934"/>
            <a:ext cx="2395537" cy="576064"/>
            <a:chOff x="5097016" y="5373216"/>
            <a:chExt cx="1946374" cy="576064"/>
          </a:xfrm>
        </p:grpSpPr>
        <p:sp>
          <p:nvSpPr>
            <p:cNvPr id="501" name="모서리가 둥근 직사각형 500"/>
            <p:cNvSpPr/>
            <p:nvPr/>
          </p:nvSpPr>
          <p:spPr>
            <a:xfrm>
              <a:off x="5097016" y="5373216"/>
              <a:ext cx="1944216" cy="576064"/>
            </a:xfrm>
            <a:prstGeom prst="roundRect">
              <a:avLst>
                <a:gd name="adj" fmla="val 858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cxnSp>
          <p:nvCxnSpPr>
            <p:cNvPr id="502" name="직선 연결선 501"/>
            <p:cNvCxnSpPr/>
            <p:nvPr/>
          </p:nvCxnSpPr>
          <p:spPr>
            <a:xfrm>
              <a:off x="5100290" y="5661248"/>
              <a:ext cx="1943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502"/>
            <p:cNvSpPr/>
            <p:nvPr/>
          </p:nvSpPr>
          <p:spPr>
            <a:xfrm>
              <a:off x="5169024" y="5445224"/>
              <a:ext cx="520556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One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5169024" y="5733256"/>
              <a:ext cx="528370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l"/>
              <a:r>
                <a:rPr lang="en-US" altLang="ko-KR" sz="985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Label Two</a:t>
              </a:r>
              <a:endParaRPr lang="ko-KR" altLang="en-US" sz="985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5824713" y="5445224"/>
              <a:ext cx="22750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One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5816899" y="5733256"/>
              <a:ext cx="235321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 algn="r"/>
              <a:r>
                <a:rPr lang="en-US" altLang="ko-KR" sz="985" b="1" dirty="0" smtClean="0">
                  <a:solidFill>
                    <a:schemeClr val="bg1">
                      <a:lumMod val="75000"/>
                    </a:schemeClr>
                  </a:solidFill>
                  <a:latin typeface="맑은 고딕"/>
                  <a:ea typeface="맑은 고딕"/>
                </a:rPr>
                <a:t>Two</a:t>
              </a:r>
              <a:endParaRPr lang="ko-KR" altLang="en-US" sz="985" b="1" dirty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07" name="직선 연결선 506"/>
            <p:cNvCxnSpPr/>
            <p:nvPr/>
          </p:nvCxnSpPr>
          <p:spPr>
            <a:xfrm rot="16200000" flipH="1">
              <a:off x="6861351" y="5800839"/>
              <a:ext cx="34302" cy="2894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8" name="직선 연결선 507"/>
            <p:cNvCxnSpPr/>
            <p:nvPr/>
          </p:nvCxnSpPr>
          <p:spPr>
            <a:xfrm rot="5400000" flipH="1" flipV="1">
              <a:off x="6882383" y="5766681"/>
              <a:ext cx="71614" cy="678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09" name="모서리가 둥근 직사각형 508"/>
          <p:cNvSpPr/>
          <p:nvPr/>
        </p:nvSpPr>
        <p:spPr>
          <a:xfrm>
            <a:off x="6270595" y="4006717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bg1">
                    <a:lumMod val="65000"/>
                  </a:schemeClr>
                </a:solidFill>
              </a:rPr>
              <a:t>Inactive Button</a:t>
            </a:r>
            <a:endParaRPr lang="ko-KR" altLang="en-US" sz="985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6270595" y="3611500"/>
            <a:ext cx="2392881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154" tIns="22154" rIns="22154" bIns="22154" rtlCol="0" anchor="ctr"/>
          <a:lstStyle/>
          <a:p>
            <a:pPr algn="ctr"/>
            <a:r>
              <a:rPr lang="en-US" altLang="ko-KR" sz="985" b="1" dirty="0" smtClean="0">
                <a:solidFill>
                  <a:schemeClr val="tx1"/>
                </a:solidFill>
              </a:rPr>
              <a:t>Active Button</a:t>
            </a:r>
            <a:endParaRPr lang="ko-KR" altLang="en-US" sz="985" b="1" dirty="0">
              <a:solidFill>
                <a:schemeClr val="tx1"/>
              </a:solidFill>
            </a:endParaRPr>
          </a:p>
        </p:txBody>
      </p:sp>
      <p:cxnSp>
        <p:nvCxnSpPr>
          <p:cNvPr id="511" name="직선 연결선 510"/>
          <p:cNvCxnSpPr/>
          <p:nvPr/>
        </p:nvCxnSpPr>
        <p:spPr>
          <a:xfrm rot="5400000">
            <a:off x="212145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511"/>
          <p:cNvCxnSpPr/>
          <p:nvPr/>
        </p:nvCxnSpPr>
        <p:spPr>
          <a:xfrm rot="5400000">
            <a:off x="3132559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그룹 512"/>
          <p:cNvGrpSpPr/>
          <p:nvPr/>
        </p:nvGrpSpPr>
        <p:grpSpPr>
          <a:xfrm>
            <a:off x="9109259" y="692697"/>
            <a:ext cx="2537722" cy="3917095"/>
            <a:chOff x="5025008" y="692696"/>
            <a:chExt cx="2061899" cy="3917095"/>
          </a:xfrm>
        </p:grpSpPr>
        <p:sp>
          <p:nvSpPr>
            <p:cNvPr id="514" name="직사각형 513"/>
            <p:cNvSpPr/>
            <p:nvPr/>
          </p:nvSpPr>
          <p:spPr>
            <a:xfrm>
              <a:off x="5025008" y="692696"/>
              <a:ext cx="1872208" cy="3240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025008" y="692696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5025008" y="90872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5025008" y="11247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5025008" y="1268760"/>
              <a:ext cx="187220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5025008" y="1772816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5025008" y="2060848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5025008" y="234888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5025008" y="263691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025008" y="3068960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5025008" y="3356992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5025008" y="3645024"/>
              <a:ext cx="187220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>
              <a:off x="5025008" y="2924944"/>
              <a:ext cx="1872208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r>
                <a:rPr lang="en-US" altLang="ko-KR" sz="985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Label</a:t>
              </a:r>
              <a:endParaRPr lang="ko-KR" altLang="en-US" sz="985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6959689" y="764704"/>
              <a:ext cx="127218" cy="3845087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A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B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C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D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E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F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G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H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I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J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K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L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M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N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O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P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Q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R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S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T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U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V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W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X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Y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Z</a:t>
              </a:r>
            </a:p>
            <a:p>
              <a:pPr lvl="0">
                <a:lnSpc>
                  <a:spcPts val="1108"/>
                </a:lnSpc>
              </a:pPr>
              <a:r>
                <a:rPr lang="en-US" altLang="ko-KR" sz="985" dirty="0" smtClean="0">
                  <a:solidFill>
                    <a:schemeClr val="bg1">
                      <a:lumMod val="65000"/>
                    </a:schemeClr>
                  </a:solidFill>
                  <a:latin typeface="맑은 고딕"/>
                  <a:ea typeface="맑은 고딕"/>
                </a:rPr>
                <a:t>#</a:t>
              </a:r>
              <a:endParaRPr lang="ko-KR" altLang="en-US" sz="985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28" name="그룹 527"/>
            <p:cNvGrpSpPr/>
            <p:nvPr/>
          </p:nvGrpSpPr>
          <p:grpSpPr>
            <a:xfrm>
              <a:off x="6986411" y="699779"/>
              <a:ext cx="76145" cy="76509"/>
              <a:chOff x="5529064" y="4365104"/>
              <a:chExt cx="90482" cy="90914"/>
            </a:xfrm>
          </p:grpSpPr>
          <p:sp>
            <p:nvSpPr>
              <p:cNvPr id="529" name="타원 528"/>
              <p:cNvSpPr/>
              <p:nvPr/>
            </p:nvSpPr>
            <p:spPr>
              <a:xfrm>
                <a:off x="5529064" y="4365104"/>
                <a:ext cx="75020" cy="750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85" dirty="0"/>
              </a:p>
            </p:txBody>
          </p:sp>
          <p:cxnSp>
            <p:nvCxnSpPr>
              <p:cNvPr id="530" name="직선 연결선 529"/>
              <p:cNvCxnSpPr>
                <a:stCxn id="529" idx="5"/>
              </p:cNvCxnSpPr>
              <p:nvPr/>
            </p:nvCxnSpPr>
            <p:spPr>
              <a:xfrm rot="16200000" flipH="1">
                <a:off x="5592881" y="4429354"/>
                <a:ext cx="26881" cy="264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1" name="직선 연결선 530"/>
          <p:cNvCxnSpPr/>
          <p:nvPr/>
        </p:nvCxnSpPr>
        <p:spPr>
          <a:xfrm rot="5400000">
            <a:off x="6057191" y="3495504"/>
            <a:ext cx="574963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그룹 531"/>
          <p:cNvGrpSpPr/>
          <p:nvPr/>
        </p:nvGrpSpPr>
        <p:grpSpPr>
          <a:xfrm>
            <a:off x="6359220" y="2640219"/>
            <a:ext cx="2215631" cy="864096"/>
            <a:chOff x="5097016" y="4005064"/>
            <a:chExt cx="1800200" cy="864096"/>
          </a:xfrm>
        </p:grpSpPr>
        <p:sp>
          <p:nvSpPr>
            <p:cNvPr id="533" name="모서리가 둥근 직사각형 532"/>
            <p:cNvSpPr/>
            <p:nvPr/>
          </p:nvSpPr>
          <p:spPr>
            <a:xfrm>
              <a:off x="5097016" y="4005064"/>
              <a:ext cx="1800200" cy="864096"/>
            </a:xfrm>
            <a:prstGeom prst="roundRect">
              <a:avLst>
                <a:gd name="adj" fmla="val 9612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altLang="ko-KR" sz="985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5493282" y="4099932"/>
              <a:ext cx="100766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http://www.livad.com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5255586" y="4293096"/>
              <a:ext cx="1483059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Do you want to leave this site?</a:t>
              </a:r>
              <a:endParaRPr lang="ko-KR" altLang="en-US" sz="985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5169024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Cancel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6033120" y="4509120"/>
              <a:ext cx="792088" cy="288032"/>
            </a:xfrm>
            <a:prstGeom prst="roundRect">
              <a:avLst>
                <a:gd name="adj" fmla="val 1325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OK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423985" y="4134649"/>
            <a:ext cx="1683879" cy="267171"/>
            <a:chOff x="7401272" y="692696"/>
            <a:chExt cx="1368152" cy="267171"/>
          </a:xfrm>
          <a:solidFill>
            <a:schemeClr val="bg1"/>
          </a:solidFill>
        </p:grpSpPr>
        <p:sp>
          <p:nvSpPr>
            <p:cNvPr id="539" name="양쪽 모서리가 둥근 사각형 538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0" name="양쪽 모서리가 둥근 사각형 539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  <a:grpFill/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4" name="순서도: 병합 543"/>
            <p:cNvSpPr/>
            <p:nvPr/>
          </p:nvSpPr>
          <p:spPr>
            <a:xfrm>
              <a:off x="7567042" y="908273"/>
              <a:ext cx="96589" cy="51594"/>
            </a:xfrm>
            <a:prstGeom prst="flowChartMerg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423985" y="4565027"/>
            <a:ext cx="1683879" cy="266968"/>
            <a:chOff x="7401272" y="692696"/>
            <a:chExt cx="1368152" cy="266968"/>
          </a:xfrm>
        </p:grpSpPr>
        <p:sp>
          <p:nvSpPr>
            <p:cNvPr id="546" name="양쪽 모서리가 둥근 사각형 545"/>
            <p:cNvSpPr/>
            <p:nvPr/>
          </p:nvSpPr>
          <p:spPr>
            <a:xfrm rot="5400000">
              <a:off x="8337376" y="476672"/>
              <a:ext cx="216024" cy="648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7" name="양쪽 모서리가 둥근 사각형 546"/>
            <p:cNvSpPr/>
            <p:nvPr/>
          </p:nvSpPr>
          <p:spPr>
            <a:xfrm rot="16200000">
              <a:off x="7617296" y="476672"/>
              <a:ext cx="216024" cy="648072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>
                <a:solidFill>
                  <a:schemeClr val="bg1"/>
                </a:solidFill>
              </a:endParaRPr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7464593" y="720977"/>
              <a:ext cx="303048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Select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8413305" y="720977"/>
              <a:ext cx="275697" cy="187932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Paste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7833320" y="692696"/>
              <a:ext cx="50405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All</a:t>
              </a:r>
              <a:endParaRPr lang="ko-KR" altLang="en-US" sz="985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1" name="순서도: 병합 550"/>
            <p:cNvSpPr/>
            <p:nvPr/>
          </p:nvSpPr>
          <p:spPr>
            <a:xfrm>
              <a:off x="7567042" y="908070"/>
              <a:ext cx="96589" cy="51594"/>
            </a:xfrm>
            <a:prstGeom prst="flowChartMerge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85"/>
            </a:p>
          </p:txBody>
        </p:sp>
      </p:grpSp>
      <p:grpSp>
        <p:nvGrpSpPr>
          <p:cNvPr id="552" name="그룹 551"/>
          <p:cNvGrpSpPr/>
          <p:nvPr/>
        </p:nvGrpSpPr>
        <p:grpSpPr>
          <a:xfrm>
            <a:off x="3259993" y="5085184"/>
            <a:ext cx="2569698" cy="1146472"/>
            <a:chOff x="2648744" y="5085184"/>
            <a:chExt cx="2087880" cy="1146472"/>
          </a:xfrm>
        </p:grpSpPr>
        <p:sp>
          <p:nvSpPr>
            <p:cNvPr id="553" name="직사각형 552"/>
            <p:cNvSpPr/>
            <p:nvPr/>
          </p:nvSpPr>
          <p:spPr>
            <a:xfrm>
              <a:off x="2648744" y="5085184"/>
              <a:ext cx="2087880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sp>
          <p:nvSpPr>
            <p:cNvPr id="554" name="양쪽 모서리가 둥근 사각형 553"/>
            <p:cNvSpPr/>
            <p:nvPr/>
          </p:nvSpPr>
          <p:spPr>
            <a:xfrm rot="16200000">
              <a:off x="2828764" y="5121188"/>
              <a:ext cx="864096" cy="936104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5" name="양쪽 모서리가 둥근 사각형 554"/>
            <p:cNvSpPr/>
            <p:nvPr/>
          </p:nvSpPr>
          <p:spPr>
            <a:xfrm rot="5400000">
              <a:off x="3728864" y="5157192"/>
              <a:ext cx="864096" cy="864096"/>
            </a:xfrm>
            <a:prstGeom prst="round2SameRect">
              <a:avLst>
                <a:gd name="adj1" fmla="val 674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>
              <a:off x="3066700" y="5397958"/>
              <a:ext cx="103774" cy="793995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557" name="직사각형 556"/>
            <p:cNvSpPr/>
            <p:nvPr/>
          </p:nvSpPr>
          <p:spPr>
            <a:xfrm>
              <a:off x="4053340" y="5248250"/>
              <a:ext cx="178014" cy="983406"/>
            </a:xfrm>
            <a:prstGeom prst="rect">
              <a:avLst/>
            </a:prstGeom>
          </p:spPr>
          <p:txBody>
            <a:bodyPr wrap="none" lIns="18000" tIns="18000" rIns="18000" bIns="18000">
              <a:spAutoFit/>
            </a:bodyPr>
            <a:lstStyle/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01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02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03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04</a:t>
              </a:r>
            </a:p>
            <a:p>
              <a:pPr lvl="0"/>
              <a:r>
                <a:rPr lang="en-US" altLang="ko-KR" sz="1231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795290" y="5410200"/>
              <a:ext cx="1795760" cy="1714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85" dirty="0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6184625" y="5085184"/>
            <a:ext cx="2569698" cy="1224136"/>
            <a:chOff x="5025008" y="5085184"/>
            <a:chExt cx="2087880" cy="1224136"/>
          </a:xfrm>
        </p:grpSpPr>
        <p:sp>
          <p:nvSpPr>
            <p:cNvPr id="560" name="직사각형 559"/>
            <p:cNvSpPr/>
            <p:nvPr/>
          </p:nvSpPr>
          <p:spPr>
            <a:xfrm>
              <a:off x="5025008" y="5085184"/>
              <a:ext cx="2087880" cy="12241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endParaRPr lang="ko-KR" altLang="en-US" sz="985" b="1" dirty="0">
                <a:solidFill>
                  <a:schemeClr val="tx1"/>
                </a:solidFill>
              </a:endParaRPr>
            </a:p>
          </p:txBody>
        </p:sp>
        <p:grpSp>
          <p:nvGrpSpPr>
            <p:cNvPr id="561" name="그룹 560"/>
            <p:cNvGrpSpPr/>
            <p:nvPr/>
          </p:nvGrpSpPr>
          <p:grpSpPr>
            <a:xfrm>
              <a:off x="5169025" y="5157192"/>
              <a:ext cx="727897" cy="162034"/>
              <a:chOff x="579563" y="4353844"/>
              <a:chExt cx="727897" cy="162034"/>
            </a:xfrm>
            <a:solidFill>
              <a:schemeClr val="bg1">
                <a:lumMod val="85000"/>
              </a:schemeClr>
            </a:solidFill>
          </p:grpSpPr>
          <p:sp>
            <p:nvSpPr>
              <p:cNvPr id="568" name="양쪽 모서리가 둥근 사각형 567"/>
              <p:cNvSpPr/>
              <p:nvPr/>
            </p:nvSpPr>
            <p:spPr>
              <a:xfrm rot="5400000">
                <a:off x="1053904" y="4244306"/>
                <a:ext cx="144017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양쪽 모서리가 둥근 사각형 568"/>
              <p:cNvSpPr/>
              <p:nvPr/>
            </p:nvSpPr>
            <p:spPr>
              <a:xfrm rot="16200000">
                <a:off x="689103" y="4244304"/>
                <a:ext cx="144016" cy="363095"/>
              </a:xfrm>
              <a:prstGeom prst="round2Same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85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621106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985909" y="4364298"/>
                <a:ext cx="280008" cy="1515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altLang="ko-KR" sz="985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/>
                    <a:ea typeface="맑은 고딕"/>
                  </a:rPr>
                  <a:t>Label</a:t>
                </a:r>
                <a:endParaRPr lang="ko-KR" altLang="en-US" sz="98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62" name="모서리가 둥근 직사각형 561"/>
            <p:cNvSpPr/>
            <p:nvPr/>
          </p:nvSpPr>
          <p:spPr>
            <a:xfrm>
              <a:off x="5961112" y="5157192"/>
              <a:ext cx="360040" cy="14401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Label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3" name="모서리가 둥근 직사각형 562"/>
            <p:cNvSpPr/>
            <p:nvPr/>
          </p:nvSpPr>
          <p:spPr>
            <a:xfrm>
              <a:off x="6681192" y="5157193"/>
              <a:ext cx="360040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r>
                <a:rPr lang="en-US" altLang="ko-KR" sz="985" dirty="0" smtClean="0">
                  <a:solidFill>
                    <a:schemeClr val="tx1"/>
                  </a:solidFill>
                </a:rPr>
                <a:t>Done</a:t>
              </a:r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64" name="모서리가 둥근 직사각형 563"/>
            <p:cNvSpPr/>
            <p:nvPr/>
          </p:nvSpPr>
          <p:spPr>
            <a:xfrm>
              <a:off x="5097016" y="5373216"/>
              <a:ext cx="1944216" cy="864096"/>
            </a:xfrm>
            <a:prstGeom prst="roundRect">
              <a:avLst>
                <a:gd name="adj" fmla="val 7481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8000" rIns="18000" bIns="18000"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One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Two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Three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985" b="1" dirty="0" smtClean="0">
                  <a:solidFill>
                    <a:schemeClr val="tx1"/>
                  </a:solidFill>
                </a:rPr>
                <a:t>Label Four</a:t>
              </a:r>
            </a:p>
          </p:txBody>
        </p:sp>
        <p:grpSp>
          <p:nvGrpSpPr>
            <p:cNvPr id="565" name="그룹 564"/>
            <p:cNvGrpSpPr/>
            <p:nvPr/>
          </p:nvGrpSpPr>
          <p:grpSpPr>
            <a:xfrm>
              <a:off x="5183439" y="5679416"/>
              <a:ext cx="88104" cy="71614"/>
              <a:chOff x="1836442" y="3645024"/>
              <a:chExt cx="88104" cy="71614"/>
            </a:xfrm>
          </p:grpSpPr>
          <p:cxnSp>
            <p:nvCxnSpPr>
              <p:cNvPr id="566" name="직선 연결선 565"/>
              <p:cNvCxnSpPr/>
              <p:nvPr/>
            </p:nvCxnSpPr>
            <p:spPr>
              <a:xfrm rot="16200000" flipH="1">
                <a:off x="1833762" y="3681044"/>
                <a:ext cx="34302" cy="28941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7" name="직선 연결선 566"/>
              <p:cNvCxnSpPr/>
              <p:nvPr/>
            </p:nvCxnSpPr>
            <p:spPr>
              <a:xfrm rot="5400000" flipH="1" flipV="1">
                <a:off x="1854794" y="3646886"/>
                <a:ext cx="71614" cy="6789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81" name="그룹 580"/>
          <p:cNvGrpSpPr/>
          <p:nvPr/>
        </p:nvGrpSpPr>
        <p:grpSpPr>
          <a:xfrm rot="5400000">
            <a:off x="10088125" y="2284743"/>
            <a:ext cx="3240362" cy="56271"/>
            <a:chOff x="272479" y="3835521"/>
            <a:chExt cx="3240362" cy="45720"/>
          </a:xfrm>
        </p:grpSpPr>
        <p:sp>
          <p:nvSpPr>
            <p:cNvPr id="582" name="모서리가 둥근 직사각형 581"/>
            <p:cNvSpPr/>
            <p:nvPr/>
          </p:nvSpPr>
          <p:spPr>
            <a:xfrm flipV="1">
              <a:off x="272479" y="3835522"/>
              <a:ext cx="3240362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ko-KR" altLang="en-US" sz="985" dirty="0">
                <a:solidFill>
                  <a:schemeClr val="tx1"/>
                </a:solidFill>
              </a:endParaRPr>
            </a:p>
          </p:txBody>
        </p:sp>
        <p:sp>
          <p:nvSpPr>
            <p:cNvPr id="583" name="모서리가 둥근 직사각형 582"/>
            <p:cNvSpPr/>
            <p:nvPr/>
          </p:nvSpPr>
          <p:spPr>
            <a:xfrm>
              <a:off x="416496" y="3835521"/>
              <a:ext cx="36004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l"/>
              <a:endParaRPr lang="ko-KR" altLang="en-US" sz="985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93" y="692696"/>
            <a:ext cx="2556585" cy="1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665801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 bwMode="auto">
          <a:xfrm>
            <a:off x="695401" y="2285991"/>
            <a:ext cx="10801200" cy="785818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제목 개체 틀 16"/>
          <p:cNvSpPr txBox="1">
            <a:spLocks/>
          </p:cNvSpPr>
          <p:nvPr/>
        </p:nvSpPr>
        <p:spPr>
          <a:xfrm>
            <a:off x="911424" y="2285991"/>
            <a:ext cx="8640960" cy="785818"/>
          </a:xfrm>
          <a:prstGeom prst="rect">
            <a:avLst/>
          </a:prstGeom>
        </p:spPr>
        <p:txBody>
          <a:bodyPr vert="horz" lIns="54000" tIns="18000" rIns="18000" bIns="18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웹툰팝콘 리뉴얼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텍스트 개체 틀 17"/>
          <p:cNvSpPr txBox="1">
            <a:spLocks/>
          </p:cNvSpPr>
          <p:nvPr/>
        </p:nvSpPr>
        <p:spPr>
          <a:xfrm>
            <a:off x="7603229" y="3095884"/>
            <a:ext cx="3857652" cy="190240"/>
          </a:xfrm>
          <a:prstGeom prst="rect">
            <a:avLst/>
          </a:prstGeom>
        </p:spPr>
        <p:txBody>
          <a:bodyPr vert="horz" wrap="square" lIns="18000" tIns="18000" rIns="18000" bIns="18000" rtlCol="0" anchor="ctr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Planning By </a:t>
            </a:r>
            <a:r>
              <a:rPr kumimoji="0"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여종욱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l    Ver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1.0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28917" y="2039771"/>
            <a:ext cx="1367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2016-11-30</a:t>
            </a:r>
            <a:endParaRPr kumimoji="0"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95069"/>
              </p:ext>
            </p:extLst>
          </p:nvPr>
        </p:nvGraphicFramePr>
        <p:xfrm>
          <a:off x="6319518" y="3952628"/>
          <a:ext cx="5108575" cy="1217613"/>
        </p:xfrm>
        <a:graphic>
          <a:graphicData uri="http://schemas.openxmlformats.org/drawingml/2006/table">
            <a:tbl>
              <a:tblPr/>
              <a:tblGrid>
                <a:gridCol w="649288"/>
                <a:gridCol w="808037"/>
                <a:gridCol w="2895600"/>
                <a:gridCol w="7556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Ver 1.0</a:t>
                      </a: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2016.11.28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 시작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6216266" y="3698209"/>
            <a:ext cx="2881313" cy="24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Version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History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39894" y="5301208"/>
            <a:ext cx="216024" cy="864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16387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16387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본  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75906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5906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대표  이사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55918" y="5517232"/>
            <a:ext cx="1359519" cy="64807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5918" y="5301208"/>
            <a:ext cx="1359521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팀  </a:t>
            </a:r>
            <a:r>
              <a:rPr lang="ko-KR" altLang="en-US" sz="1000" b="1" dirty="0">
                <a:solidFill>
                  <a:schemeClr val="tx1"/>
                </a:solidFill>
              </a:rPr>
              <a:t>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745171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49894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610"/>
              </p:ext>
            </p:extLst>
          </p:nvPr>
        </p:nvGraphicFramePr>
        <p:xfrm>
          <a:off x="300549" y="5586779"/>
          <a:ext cx="5746881" cy="116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인기순위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위까지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신작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완결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.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성인 웹툰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실사 포토툰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현재 창에서 화면이동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클릭 시 해당 해당 컨텐츠로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42648"/>
              </p:ext>
            </p:extLst>
          </p:nvPr>
        </p:nvGraphicFramePr>
        <p:xfrm>
          <a:off x="313998" y="827472"/>
          <a:ext cx="2786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6" name="List Icon"/>
          <p:cNvSpPr>
            <a:spLocks noChangeAspect="1" noEditPoints="1"/>
          </p:cNvSpPr>
          <p:nvPr/>
        </p:nvSpPr>
        <p:spPr bwMode="auto">
          <a:xfrm>
            <a:off x="2906258" y="871184"/>
            <a:ext cx="156305" cy="116587"/>
          </a:xfrm>
          <a:custGeom>
            <a:avLst/>
            <a:gdLst>
              <a:gd name="T0" fmla="*/ 0 w 677"/>
              <a:gd name="T1" fmla="*/ 0 h 508"/>
              <a:gd name="T2" fmla="*/ 113 w 677"/>
              <a:gd name="T3" fmla="*/ 0 h 508"/>
              <a:gd name="T4" fmla="*/ 113 w 677"/>
              <a:gd name="T5" fmla="*/ 113 h 508"/>
              <a:gd name="T6" fmla="*/ 0 w 677"/>
              <a:gd name="T7" fmla="*/ 113 h 508"/>
              <a:gd name="T8" fmla="*/ 0 w 677"/>
              <a:gd name="T9" fmla="*/ 0 h 508"/>
              <a:gd name="T10" fmla="*/ 0 w 677"/>
              <a:gd name="T11" fmla="*/ 197 h 508"/>
              <a:gd name="T12" fmla="*/ 113 w 677"/>
              <a:gd name="T13" fmla="*/ 197 h 508"/>
              <a:gd name="T14" fmla="*/ 113 w 677"/>
              <a:gd name="T15" fmla="*/ 310 h 508"/>
              <a:gd name="T16" fmla="*/ 0 w 677"/>
              <a:gd name="T17" fmla="*/ 310 h 508"/>
              <a:gd name="T18" fmla="*/ 0 w 677"/>
              <a:gd name="T19" fmla="*/ 197 h 508"/>
              <a:gd name="T20" fmla="*/ 169 w 677"/>
              <a:gd name="T21" fmla="*/ 0 h 508"/>
              <a:gd name="T22" fmla="*/ 677 w 677"/>
              <a:gd name="T23" fmla="*/ 0 h 508"/>
              <a:gd name="T24" fmla="*/ 677 w 677"/>
              <a:gd name="T25" fmla="*/ 113 h 508"/>
              <a:gd name="T26" fmla="*/ 169 w 677"/>
              <a:gd name="T27" fmla="*/ 113 h 508"/>
              <a:gd name="T28" fmla="*/ 169 w 677"/>
              <a:gd name="T29" fmla="*/ 0 h 508"/>
              <a:gd name="T30" fmla="*/ 169 w 677"/>
              <a:gd name="T31" fmla="*/ 197 h 508"/>
              <a:gd name="T32" fmla="*/ 677 w 677"/>
              <a:gd name="T33" fmla="*/ 197 h 508"/>
              <a:gd name="T34" fmla="*/ 677 w 677"/>
              <a:gd name="T35" fmla="*/ 310 h 508"/>
              <a:gd name="T36" fmla="*/ 169 w 677"/>
              <a:gd name="T37" fmla="*/ 310 h 508"/>
              <a:gd name="T38" fmla="*/ 169 w 677"/>
              <a:gd name="T39" fmla="*/ 197 h 508"/>
              <a:gd name="T40" fmla="*/ 0 w 677"/>
              <a:gd name="T41" fmla="*/ 395 h 508"/>
              <a:gd name="T42" fmla="*/ 113 w 677"/>
              <a:gd name="T43" fmla="*/ 395 h 508"/>
              <a:gd name="T44" fmla="*/ 113 w 677"/>
              <a:gd name="T45" fmla="*/ 508 h 508"/>
              <a:gd name="T46" fmla="*/ 0 w 677"/>
              <a:gd name="T47" fmla="*/ 508 h 508"/>
              <a:gd name="T48" fmla="*/ 0 w 677"/>
              <a:gd name="T49" fmla="*/ 395 h 508"/>
              <a:gd name="T50" fmla="*/ 169 w 677"/>
              <a:gd name="T51" fmla="*/ 395 h 508"/>
              <a:gd name="T52" fmla="*/ 677 w 677"/>
              <a:gd name="T53" fmla="*/ 395 h 508"/>
              <a:gd name="T54" fmla="*/ 677 w 677"/>
              <a:gd name="T55" fmla="*/ 508 h 508"/>
              <a:gd name="T56" fmla="*/ 169 w 677"/>
              <a:gd name="T57" fmla="*/ 508 h 508"/>
              <a:gd name="T58" fmla="*/ 169 w 677"/>
              <a:gd name="T59" fmla="*/ 395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7" h="508">
                <a:moveTo>
                  <a:pt x="0" y="0"/>
                </a:moveTo>
                <a:lnTo>
                  <a:pt x="113" y="0"/>
                </a:lnTo>
                <a:lnTo>
                  <a:pt x="113" y="113"/>
                </a:lnTo>
                <a:lnTo>
                  <a:pt x="0" y="113"/>
                </a:lnTo>
                <a:lnTo>
                  <a:pt x="0" y="0"/>
                </a:lnTo>
                <a:close/>
                <a:moveTo>
                  <a:pt x="0" y="197"/>
                </a:moveTo>
                <a:lnTo>
                  <a:pt x="113" y="197"/>
                </a:lnTo>
                <a:lnTo>
                  <a:pt x="113" y="310"/>
                </a:lnTo>
                <a:lnTo>
                  <a:pt x="0" y="310"/>
                </a:lnTo>
                <a:lnTo>
                  <a:pt x="0" y="197"/>
                </a:lnTo>
                <a:close/>
                <a:moveTo>
                  <a:pt x="169" y="0"/>
                </a:moveTo>
                <a:lnTo>
                  <a:pt x="677" y="0"/>
                </a:lnTo>
                <a:lnTo>
                  <a:pt x="677" y="113"/>
                </a:lnTo>
                <a:lnTo>
                  <a:pt x="169" y="113"/>
                </a:lnTo>
                <a:lnTo>
                  <a:pt x="169" y="0"/>
                </a:lnTo>
                <a:close/>
                <a:moveTo>
                  <a:pt x="169" y="197"/>
                </a:moveTo>
                <a:lnTo>
                  <a:pt x="677" y="197"/>
                </a:lnTo>
                <a:lnTo>
                  <a:pt x="677" y="310"/>
                </a:lnTo>
                <a:lnTo>
                  <a:pt x="169" y="310"/>
                </a:lnTo>
                <a:lnTo>
                  <a:pt x="169" y="197"/>
                </a:lnTo>
                <a:close/>
                <a:moveTo>
                  <a:pt x="0" y="395"/>
                </a:moveTo>
                <a:lnTo>
                  <a:pt x="113" y="395"/>
                </a:lnTo>
                <a:lnTo>
                  <a:pt x="113" y="508"/>
                </a:lnTo>
                <a:lnTo>
                  <a:pt x="0" y="508"/>
                </a:lnTo>
                <a:lnTo>
                  <a:pt x="0" y="395"/>
                </a:lnTo>
                <a:close/>
                <a:moveTo>
                  <a:pt x="169" y="395"/>
                </a:moveTo>
                <a:lnTo>
                  <a:pt x="677" y="395"/>
                </a:lnTo>
                <a:lnTo>
                  <a:pt x="677" y="508"/>
                </a:lnTo>
                <a:lnTo>
                  <a:pt x="169" y="508"/>
                </a:lnTo>
                <a:lnTo>
                  <a:pt x="169" y="395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/>
          </a:p>
        </p:txBody>
      </p:sp>
      <p:sp>
        <p:nvSpPr>
          <p:cNvPr id="285" name="직사각형 284"/>
          <p:cNvSpPr/>
          <p:nvPr/>
        </p:nvSpPr>
        <p:spPr>
          <a:xfrm>
            <a:off x="299865" y="802844"/>
            <a:ext cx="2790989" cy="3375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WebtoonPopcon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7" name="직선 연결선 286"/>
          <p:cNvCxnSpPr/>
          <p:nvPr/>
        </p:nvCxnSpPr>
        <p:spPr>
          <a:xfrm>
            <a:off x="319176" y="1124744"/>
            <a:ext cx="27768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순서도: 대체 처리 287"/>
          <p:cNvSpPr/>
          <p:nvPr/>
        </p:nvSpPr>
        <p:spPr>
          <a:xfrm>
            <a:off x="320311" y="1141491"/>
            <a:ext cx="432048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/>
          <p:cNvCxnSpPr/>
          <p:nvPr/>
        </p:nvCxnSpPr>
        <p:spPr>
          <a:xfrm>
            <a:off x="316913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순서도: 대체 처리 289"/>
          <p:cNvSpPr/>
          <p:nvPr/>
        </p:nvSpPr>
        <p:spPr>
          <a:xfrm>
            <a:off x="695400" y="1133540"/>
            <a:ext cx="603386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1" name="순서도: 대체 처리 290"/>
          <p:cNvSpPr/>
          <p:nvPr/>
        </p:nvSpPr>
        <p:spPr>
          <a:xfrm>
            <a:off x="1226393" y="1133540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장르별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2" name="순서도: 대체 처리 291"/>
          <p:cNvSpPr/>
          <p:nvPr/>
        </p:nvSpPr>
        <p:spPr>
          <a:xfrm>
            <a:off x="1802457" y="1133515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19176" y="1374991"/>
            <a:ext cx="433183" cy="37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순서도: 대체 처리 299"/>
          <p:cNvSpPr/>
          <p:nvPr/>
        </p:nvSpPr>
        <p:spPr>
          <a:xfrm>
            <a:off x="2423592" y="1132016"/>
            <a:ext cx="693143" cy="23957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8976320" y="488863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681043" y="488863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422348" y="2657435"/>
            <a:ext cx="2570155" cy="611860"/>
            <a:chOff x="9432500" y="1470667"/>
            <a:chExt cx="2570155" cy="667522"/>
          </a:xfrm>
        </p:grpSpPr>
        <p:sp>
          <p:nvSpPr>
            <p:cNvPr id="246" name="직사각형 245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25760" y="3313800"/>
            <a:ext cx="2566743" cy="611860"/>
            <a:chOff x="9432500" y="1470667"/>
            <a:chExt cx="2566743" cy="667522"/>
          </a:xfrm>
        </p:grpSpPr>
        <p:sp>
          <p:nvSpPr>
            <p:cNvPr id="249" name="직사각형 24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32633" y="3980172"/>
            <a:ext cx="2559870" cy="611860"/>
            <a:chOff x="9432500" y="1470667"/>
            <a:chExt cx="2559870" cy="667522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427369" y="4631376"/>
            <a:ext cx="2565134" cy="611860"/>
            <a:chOff x="9432500" y="1470667"/>
            <a:chExt cx="2565134" cy="667522"/>
          </a:xfrm>
        </p:grpSpPr>
        <p:sp>
          <p:nvSpPr>
            <p:cNvPr id="255" name="직사각형 254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276204" y="2724453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900" b="1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83909" y="336962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1308146" y="404215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1276204" y="468284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6" name="직사각형 315"/>
          <p:cNvSpPr>
            <a:spLocks/>
          </p:cNvSpPr>
          <p:nvPr/>
        </p:nvSpPr>
        <p:spPr>
          <a:xfrm>
            <a:off x="404374" y="1491617"/>
            <a:ext cx="2588129" cy="1108265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50" dirty="0">
              <a:solidFill>
                <a:schemeClr val="tx1"/>
              </a:solidFill>
            </a:endParaRPr>
          </a:p>
          <a:p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>
            <a:spLocks/>
          </p:cNvSpPr>
          <p:nvPr/>
        </p:nvSpPr>
        <p:spPr>
          <a:xfrm>
            <a:off x="1027745" y="2220813"/>
            <a:ext cx="2040872" cy="32103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웹툰 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0" name="그룹 329"/>
          <p:cNvGrpSpPr/>
          <p:nvPr/>
        </p:nvGrpSpPr>
        <p:grpSpPr>
          <a:xfrm>
            <a:off x="2796320" y="1484784"/>
            <a:ext cx="203336" cy="249371"/>
            <a:chOff x="11557477" y="2076276"/>
            <a:chExt cx="152769" cy="187356"/>
          </a:xfrm>
        </p:grpSpPr>
        <p:sp>
          <p:nvSpPr>
            <p:cNvPr id="391" name="오각형 390"/>
            <p:cNvSpPr/>
            <p:nvPr/>
          </p:nvSpPr>
          <p:spPr>
            <a:xfrm rot="5400000" flipV="1">
              <a:off x="11539157" y="2097207"/>
              <a:ext cx="184745" cy="148106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11561178" y="2076276"/>
              <a:ext cx="149068" cy="13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aphicFrame>
        <p:nvGraphicFramePr>
          <p:cNvPr id="393" name="표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68756"/>
              </p:ext>
            </p:extLst>
          </p:nvPr>
        </p:nvGraphicFramePr>
        <p:xfrm>
          <a:off x="4732539" y="828818"/>
          <a:ext cx="278694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4718406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4732091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신작 웹툰</a:t>
            </a:r>
          </a:p>
        </p:txBody>
      </p:sp>
      <p:grpSp>
        <p:nvGrpSpPr>
          <p:cNvPr id="495" name="그룹 494"/>
          <p:cNvGrpSpPr/>
          <p:nvPr/>
        </p:nvGrpSpPr>
        <p:grpSpPr>
          <a:xfrm>
            <a:off x="4801963" y="1970423"/>
            <a:ext cx="2649642" cy="1153638"/>
            <a:chOff x="4764624" y="1979238"/>
            <a:chExt cx="2262613" cy="1153638"/>
          </a:xfrm>
        </p:grpSpPr>
        <p:grpSp>
          <p:nvGrpSpPr>
            <p:cNvPr id="501" name="그룹 500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03" name="직사각형 502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04" name="직사각형 503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497" name="직사각형 496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23807"/>
              </p:ext>
            </p:extLst>
          </p:nvPr>
        </p:nvGraphicFramePr>
        <p:xfrm>
          <a:off x="4730758" y="1636072"/>
          <a:ext cx="2778636" cy="27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48"/>
                <a:gridCol w="396948"/>
                <a:gridCol w="396948"/>
                <a:gridCol w="396948"/>
                <a:gridCol w="396948"/>
                <a:gridCol w="396948"/>
                <a:gridCol w="396948"/>
              </a:tblGrid>
              <a:tr h="274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1" name="직사각형 510"/>
          <p:cNvSpPr/>
          <p:nvPr/>
        </p:nvSpPr>
        <p:spPr>
          <a:xfrm>
            <a:off x="4791521" y="1864153"/>
            <a:ext cx="295870" cy="37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2" name="그룹 511"/>
          <p:cNvGrpSpPr/>
          <p:nvPr/>
        </p:nvGrpSpPr>
        <p:grpSpPr>
          <a:xfrm>
            <a:off x="4790697" y="3125958"/>
            <a:ext cx="2649642" cy="1153638"/>
            <a:chOff x="4764624" y="1979238"/>
            <a:chExt cx="2262613" cy="1153638"/>
          </a:xfrm>
        </p:grpSpPr>
        <p:grpSp>
          <p:nvGrpSpPr>
            <p:cNvPr id="513" name="그룹 512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17" name="직사각형 516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514" name="직사각형 513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4798793" y="4266912"/>
            <a:ext cx="2649642" cy="1153638"/>
            <a:chOff x="4764624" y="1979238"/>
            <a:chExt cx="2262613" cy="1153638"/>
          </a:xfrm>
        </p:grpSpPr>
        <p:grpSp>
          <p:nvGrpSpPr>
            <p:cNvPr id="521" name="그룹 520"/>
            <p:cNvGrpSpPr/>
            <p:nvPr/>
          </p:nvGrpSpPr>
          <p:grpSpPr>
            <a:xfrm>
              <a:off x="4764624" y="1979238"/>
              <a:ext cx="2262613" cy="780332"/>
              <a:chOff x="395848" y="3621432"/>
              <a:chExt cx="2291695" cy="835133"/>
            </a:xfrm>
          </p:grpSpPr>
          <p:sp>
            <p:nvSpPr>
              <p:cNvPr id="525" name="직사각형 524"/>
              <p:cNvSpPr/>
              <p:nvPr/>
            </p:nvSpPr>
            <p:spPr>
              <a:xfrm>
                <a:off x="395848" y="3622397"/>
                <a:ext cx="700649" cy="819597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>
                <a:off x="1186675" y="3621432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>
                <a:off x="1986894" y="3628584"/>
                <a:ext cx="700649" cy="82798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</p:grpSp>
        <p:sp>
          <p:nvSpPr>
            <p:cNvPr id="522" name="직사각형 521"/>
            <p:cNvSpPr/>
            <p:nvPr/>
          </p:nvSpPr>
          <p:spPr>
            <a:xfrm>
              <a:off x="4764624" y="2746871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544205" y="27539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6335479" y="2759555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29" name="표 5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23000"/>
              </p:ext>
            </p:extLst>
          </p:nvPr>
        </p:nvGraphicFramePr>
        <p:xfrm>
          <a:off x="8990453" y="815578"/>
          <a:ext cx="278694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0" name="그룹 529"/>
          <p:cNvGrpSpPr/>
          <p:nvPr/>
        </p:nvGrpSpPr>
        <p:grpSpPr>
          <a:xfrm>
            <a:off x="8976320" y="790949"/>
            <a:ext cx="2816870" cy="608587"/>
            <a:chOff x="299865" y="802843"/>
            <a:chExt cx="2816870" cy="608587"/>
          </a:xfrm>
        </p:grpSpPr>
        <p:sp>
          <p:nvSpPr>
            <p:cNvPr id="531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3" name="직선 연결선 5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순서도: 대체 처리 5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5" name="직선 연결선 534"/>
            <p:cNvCxnSpPr/>
            <p:nvPr/>
          </p:nvCxnSpPr>
          <p:spPr>
            <a:xfrm>
              <a:off x="316913" y="1401214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순서도: 대체 처리 5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7" name="순서도: 대체 처리 5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8" name="순서도: 대체 처리 5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순서도: 대체 처리 539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8" name="직사각형 567"/>
          <p:cNvSpPr/>
          <p:nvPr/>
        </p:nvSpPr>
        <p:spPr>
          <a:xfrm>
            <a:off x="9003007" y="1396592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완결 웹툰</a:t>
            </a:r>
          </a:p>
        </p:txBody>
      </p:sp>
      <p:cxnSp>
        <p:nvCxnSpPr>
          <p:cNvPr id="569" name="직선 연결선 568"/>
          <p:cNvCxnSpPr/>
          <p:nvPr/>
        </p:nvCxnSpPr>
        <p:spPr>
          <a:xfrm>
            <a:off x="4723295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0" name="그룹 569"/>
          <p:cNvGrpSpPr/>
          <p:nvPr/>
        </p:nvGrpSpPr>
        <p:grpSpPr>
          <a:xfrm>
            <a:off x="9083162" y="1677351"/>
            <a:ext cx="2607354" cy="2338799"/>
            <a:chOff x="392263" y="2774663"/>
            <a:chExt cx="2607354" cy="2338799"/>
          </a:xfrm>
        </p:grpSpPr>
        <p:grpSp>
          <p:nvGrpSpPr>
            <p:cNvPr id="571" name="그룹 570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577" name="직사각형 576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8" name="직사각형 577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9" name="직사각형 578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80" name="직사각형 579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72" name="그룹 571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92" name="그룹 591"/>
          <p:cNvGrpSpPr/>
          <p:nvPr/>
        </p:nvGrpSpPr>
        <p:grpSpPr>
          <a:xfrm>
            <a:off x="9109695" y="4016150"/>
            <a:ext cx="2607354" cy="2338799"/>
            <a:chOff x="392263" y="2774663"/>
            <a:chExt cx="2607354" cy="2338799"/>
          </a:xfrm>
        </p:grpSpPr>
        <p:grpSp>
          <p:nvGrpSpPr>
            <p:cNvPr id="593" name="그룹 592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599" name="직사각형 598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600" name="직사각형 599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595" name="직사각형 59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603" name="직사각형 602"/>
          <p:cNvSpPr/>
          <p:nvPr/>
        </p:nvSpPr>
        <p:spPr>
          <a:xfrm>
            <a:off x="11305597" y="1455843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4" name="직사각형 603"/>
          <p:cNvSpPr/>
          <p:nvPr/>
        </p:nvSpPr>
        <p:spPr>
          <a:xfrm>
            <a:off x="5227116" y="1827521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05" name="그룹 244"/>
          <p:cNvGrpSpPr>
            <a:grpSpLocks/>
          </p:cNvGrpSpPr>
          <p:nvPr/>
        </p:nvGrpSpPr>
        <p:grpSpPr bwMode="auto">
          <a:xfrm>
            <a:off x="5018721" y="1796009"/>
            <a:ext cx="248081" cy="270938"/>
            <a:chOff x="8137609" y="3143533"/>
            <a:chExt cx="376093" cy="471768"/>
          </a:xfrm>
        </p:grpSpPr>
        <p:sp>
          <p:nvSpPr>
            <p:cNvPr id="606" name="타원 605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7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8" name="그룹 244"/>
          <p:cNvGrpSpPr>
            <a:grpSpLocks/>
          </p:cNvGrpSpPr>
          <p:nvPr/>
        </p:nvGrpSpPr>
        <p:grpSpPr bwMode="auto">
          <a:xfrm>
            <a:off x="11564278" y="1469681"/>
            <a:ext cx="248081" cy="270938"/>
            <a:chOff x="8137609" y="3143533"/>
            <a:chExt cx="376093" cy="471768"/>
          </a:xfrm>
        </p:grpSpPr>
        <p:sp>
          <p:nvSpPr>
            <p:cNvPr id="609" name="타원 608"/>
            <p:cNvSpPr/>
            <p:nvPr/>
          </p:nvSpPr>
          <p:spPr bwMode="auto">
            <a:xfrm>
              <a:off x="8137609" y="3143533"/>
              <a:ext cx="285008" cy="284961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210" y="3267695"/>
              <a:ext cx="228492" cy="34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1" name="직사각형 610"/>
          <p:cNvSpPr/>
          <p:nvPr/>
        </p:nvSpPr>
        <p:spPr>
          <a:xfrm>
            <a:off x="11382647" y="1543966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144" name="오른쪽 화살표 143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45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타원 145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7" name="꺾인 연결선 146"/>
          <p:cNvCxnSpPr>
            <a:stCxn id="282" idx="3"/>
          </p:cNvCxnSpPr>
          <p:nvPr/>
        </p:nvCxnSpPr>
        <p:spPr>
          <a:xfrm flipV="1">
            <a:off x="3100942" y="2967702"/>
            <a:ext cx="1648274" cy="100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393" idx="3"/>
            <a:endCxn id="529" idx="1"/>
          </p:cNvCxnSpPr>
          <p:nvPr/>
        </p:nvCxnSpPr>
        <p:spPr>
          <a:xfrm>
            <a:off x="7519483" y="3130058"/>
            <a:ext cx="1470970" cy="4744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7462056" y="3724228"/>
            <a:ext cx="178357" cy="297831"/>
            <a:chOff x="858955" y="3098920"/>
            <a:chExt cx="268804" cy="499218"/>
          </a:xfrm>
        </p:grpSpPr>
        <p:sp>
          <p:nvSpPr>
            <p:cNvPr id="153" name="오른쪽 화살표 152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54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타원 154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1576298" y="1357388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 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746521" y="487628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51244" y="487628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9703"/>
              </p:ext>
            </p:extLst>
          </p:nvPr>
        </p:nvGraphicFramePr>
        <p:xfrm>
          <a:off x="300549" y="5586779"/>
          <a:ext cx="5746881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인기순위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위까지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93" name="표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3676"/>
              </p:ext>
            </p:extLst>
          </p:nvPr>
        </p:nvGraphicFramePr>
        <p:xfrm>
          <a:off x="305938" y="828818"/>
          <a:ext cx="27869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291805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305490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장르별 웹툰</a:t>
            </a:r>
          </a:p>
        </p:txBody>
      </p:sp>
      <p:graphicFrame>
        <p:nvGraphicFramePr>
          <p:cNvPr id="528" name="표 5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23180"/>
              </p:ext>
            </p:extLst>
          </p:nvPr>
        </p:nvGraphicFramePr>
        <p:xfrm>
          <a:off x="305490" y="1625822"/>
          <a:ext cx="2784534" cy="45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액션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무협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판타지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코믹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9" name="직선 연결선 568"/>
          <p:cNvCxnSpPr/>
          <p:nvPr/>
        </p:nvCxnSpPr>
        <p:spPr>
          <a:xfrm>
            <a:off x="296694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416345" y="2387283"/>
            <a:ext cx="2607354" cy="2338799"/>
            <a:chOff x="392263" y="2774663"/>
            <a:chExt cx="2607354" cy="2338799"/>
          </a:xfrm>
        </p:grpSpPr>
        <p:grpSp>
          <p:nvGrpSpPr>
            <p:cNvPr id="139" name="그룹 138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442878" y="4726082"/>
            <a:ext cx="2600341" cy="1148038"/>
            <a:chOff x="416539" y="2798939"/>
            <a:chExt cx="1432089" cy="1148038"/>
          </a:xfrm>
        </p:grpSpPr>
        <p:sp>
          <p:nvSpPr>
            <p:cNvPr id="156" name="직사각형 155"/>
            <p:cNvSpPr/>
            <p:nvPr/>
          </p:nvSpPr>
          <p:spPr>
            <a:xfrm>
              <a:off x="416539" y="2799841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156870" y="2798939"/>
              <a:ext cx="691758" cy="77364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539" y="3566572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155660" y="3573656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313582" y="2085525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성인 웹툰 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2622661" y="2146065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0491"/>
              </p:ext>
            </p:extLst>
          </p:nvPr>
        </p:nvGraphicFramePr>
        <p:xfrm>
          <a:off x="4732539" y="828818"/>
          <a:ext cx="27869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01737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5" name="그룹 164"/>
          <p:cNvGrpSpPr/>
          <p:nvPr/>
        </p:nvGrpSpPr>
        <p:grpSpPr>
          <a:xfrm>
            <a:off x="4718406" y="804189"/>
            <a:ext cx="2816870" cy="821633"/>
            <a:chOff x="299865" y="802843"/>
            <a:chExt cx="2816870" cy="821633"/>
          </a:xfrm>
        </p:grpSpPr>
        <p:sp>
          <p:nvSpPr>
            <p:cNvPr id="166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대체 처리 168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순서도: 대체 처리 173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순서도: 대체 처리 174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순서도: 대체 처리 175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대체 처리 177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4732091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실사 포토툰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4723295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4763428" y="2312657"/>
            <a:ext cx="2711435" cy="611860"/>
            <a:chOff x="9432500" y="1470667"/>
            <a:chExt cx="2711435" cy="667522"/>
          </a:xfrm>
        </p:grpSpPr>
        <p:sp>
          <p:nvSpPr>
            <p:cNvPr id="210" name="직사각형 209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>
              <a:spLocks/>
            </p:cNvSpPr>
            <p:nvPr/>
          </p:nvSpPr>
          <p:spPr>
            <a:xfrm>
              <a:off x="10325171" y="1470667"/>
              <a:ext cx="181876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766840" y="2969022"/>
            <a:ext cx="2708023" cy="611860"/>
            <a:chOff x="9432500" y="1470667"/>
            <a:chExt cx="2708023" cy="667522"/>
          </a:xfrm>
        </p:grpSpPr>
        <p:sp>
          <p:nvSpPr>
            <p:cNvPr id="213" name="직사각형 212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10325171" y="1470667"/>
              <a:ext cx="181535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773713" y="3635394"/>
            <a:ext cx="2701150" cy="611860"/>
            <a:chOff x="9432500" y="1470667"/>
            <a:chExt cx="2701150" cy="667522"/>
          </a:xfrm>
        </p:grpSpPr>
        <p:sp>
          <p:nvSpPr>
            <p:cNvPr id="216" name="직사각형 215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/>
            <p:cNvSpPr>
              <a:spLocks/>
            </p:cNvSpPr>
            <p:nvPr/>
          </p:nvSpPr>
          <p:spPr>
            <a:xfrm>
              <a:off x="10325171" y="1470667"/>
              <a:ext cx="180847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4768449" y="4286598"/>
            <a:ext cx="2706414" cy="611860"/>
            <a:chOff x="9432500" y="1470667"/>
            <a:chExt cx="2706414" cy="667522"/>
          </a:xfrm>
        </p:grpSpPr>
        <p:sp>
          <p:nvSpPr>
            <p:cNvPr id="219" name="직사각형 21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10325171" y="1470667"/>
              <a:ext cx="181374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직사각형 220"/>
          <p:cNvSpPr/>
          <p:nvPr/>
        </p:nvSpPr>
        <p:spPr>
          <a:xfrm>
            <a:off x="5617284" y="2379675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624989" y="3024844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49226" y="3697379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5617284" y="4338069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웹툰 제목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4763428" y="1672292"/>
            <a:ext cx="2711435" cy="611860"/>
            <a:chOff x="9432500" y="1470667"/>
            <a:chExt cx="2711435" cy="667522"/>
          </a:xfrm>
        </p:grpSpPr>
        <p:sp>
          <p:nvSpPr>
            <p:cNvPr id="238" name="직사각형 237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>
              <a:spLocks/>
            </p:cNvSpPr>
            <p:nvPr/>
          </p:nvSpPr>
          <p:spPr>
            <a:xfrm>
              <a:off x="10325171" y="1470667"/>
              <a:ext cx="181876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5617284" y="1739310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웹툰 제목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6774"/>
              </p:ext>
            </p:extLst>
          </p:nvPr>
        </p:nvGraphicFramePr>
        <p:xfrm>
          <a:off x="8967240" y="825797"/>
          <a:ext cx="2786944" cy="425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25938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8953107" y="801168"/>
            <a:ext cx="2816870" cy="821633"/>
            <a:chOff x="299865" y="802843"/>
            <a:chExt cx="2816870" cy="821633"/>
          </a:xfrm>
        </p:grpSpPr>
        <p:sp>
          <p:nvSpPr>
            <p:cNvPr id="243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순서도: 대체 처리 256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순서도: 대체 처리 258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순서도: 대체 처리 259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순서도: 대체 처리 260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1917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순서도: 대체 처리 262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직사각형 263"/>
          <p:cNvSpPr/>
          <p:nvPr/>
        </p:nvSpPr>
        <p:spPr>
          <a:xfrm>
            <a:off x="8966792" y="1409755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</a:p>
        </p:txBody>
      </p:sp>
      <p:cxnSp>
        <p:nvCxnSpPr>
          <p:cNvPr id="265" name="직선 연결선 264"/>
          <p:cNvCxnSpPr/>
          <p:nvPr/>
        </p:nvCxnSpPr>
        <p:spPr>
          <a:xfrm>
            <a:off x="8957996" y="1409755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>
            <a:spLocks/>
          </p:cNvSpPr>
          <p:nvPr/>
        </p:nvSpPr>
        <p:spPr>
          <a:xfrm>
            <a:off x="9031301" y="1703463"/>
            <a:ext cx="2678263" cy="57819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7" name="직사각형 306"/>
          <p:cNvSpPr>
            <a:spLocks/>
          </p:cNvSpPr>
          <p:nvPr/>
        </p:nvSpPr>
        <p:spPr>
          <a:xfrm>
            <a:off x="9031300" y="2327986"/>
            <a:ext cx="2678263" cy="57819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8" name="직사각형 317"/>
          <p:cNvSpPr>
            <a:spLocks/>
          </p:cNvSpPr>
          <p:nvPr/>
        </p:nvSpPr>
        <p:spPr>
          <a:xfrm>
            <a:off x="9022611" y="2950045"/>
            <a:ext cx="2678263" cy="171340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8980004" y="4725144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7013445" y="1465144"/>
            <a:ext cx="521831" cy="1206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더보기 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endParaRPr lang="ko-KR" altLang="en-US" sz="6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3" name="꺾인 연결선 102"/>
          <p:cNvCxnSpPr/>
          <p:nvPr/>
        </p:nvCxnSpPr>
        <p:spPr>
          <a:xfrm>
            <a:off x="7519483" y="3130058"/>
            <a:ext cx="1470970" cy="4744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7462056" y="3724228"/>
            <a:ext cx="178357" cy="297831"/>
            <a:chOff x="858955" y="3098920"/>
            <a:chExt cx="268804" cy="499218"/>
          </a:xfrm>
        </p:grpSpPr>
        <p:sp>
          <p:nvSpPr>
            <p:cNvPr id="105" name="오른쪽 화살표 104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06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타원 106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109" name="오른쪽 화살표 108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110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타원 110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12" name="꺾인 연결선 111"/>
          <p:cNvCxnSpPr/>
          <p:nvPr/>
        </p:nvCxnSpPr>
        <p:spPr>
          <a:xfrm flipV="1">
            <a:off x="3100942" y="2967702"/>
            <a:ext cx="1648274" cy="100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>
            <a:spLocks/>
          </p:cNvSpPr>
          <p:nvPr/>
        </p:nvSpPr>
        <p:spPr>
          <a:xfrm>
            <a:off x="9031579" y="4834612"/>
            <a:ext cx="2678263" cy="21876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서비스이용약관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개인정보취급방침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제휴문의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성인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성인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5928" y="49557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370651" y="49557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웹툰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성인 </a:t>
            </a: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400"/>
              </p:ext>
            </p:extLst>
          </p:nvPr>
        </p:nvGraphicFramePr>
        <p:xfrm>
          <a:off x="300549" y="5586779"/>
          <a:ext cx="5746881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12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월 강력추천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6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 급상승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6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금 썸 그리고 썰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5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강력 추천작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당신의 판타지를 이뤄줄 그녀들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웹툰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성인 </a:t>
            </a:r>
          </a:p>
        </p:txBody>
      </p:sp>
      <p:graphicFrame>
        <p:nvGraphicFramePr>
          <p:cNvPr id="393" name="표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69660"/>
              </p:ext>
            </p:extLst>
          </p:nvPr>
        </p:nvGraphicFramePr>
        <p:xfrm>
          <a:off x="305938" y="828818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291805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311840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강력추천</a:t>
            </a:r>
          </a:p>
        </p:txBody>
      </p:sp>
      <p:cxnSp>
        <p:nvCxnSpPr>
          <p:cNvPr id="569" name="직선 연결선 568"/>
          <p:cNvCxnSpPr/>
          <p:nvPr/>
        </p:nvCxnSpPr>
        <p:spPr>
          <a:xfrm>
            <a:off x="308177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416345" y="1700808"/>
            <a:ext cx="2607354" cy="2338799"/>
            <a:chOff x="392263" y="2774663"/>
            <a:chExt cx="2607354" cy="2338799"/>
          </a:xfrm>
        </p:grpSpPr>
        <p:grpSp>
          <p:nvGrpSpPr>
            <p:cNvPr id="139" name="그룹 138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442878" y="4039607"/>
            <a:ext cx="2600341" cy="1148038"/>
            <a:chOff x="416539" y="2798939"/>
            <a:chExt cx="1432089" cy="1148038"/>
          </a:xfrm>
        </p:grpSpPr>
        <p:sp>
          <p:nvSpPr>
            <p:cNvPr id="156" name="직사각형 155"/>
            <p:cNvSpPr/>
            <p:nvPr/>
          </p:nvSpPr>
          <p:spPr>
            <a:xfrm>
              <a:off x="416539" y="2799841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156870" y="2798939"/>
              <a:ext cx="691758" cy="77364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16539" y="3566572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155660" y="3573656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5686"/>
              </p:ext>
            </p:extLst>
          </p:nvPr>
        </p:nvGraphicFramePr>
        <p:xfrm>
          <a:off x="4669973" y="843320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4655840" y="818691"/>
            <a:ext cx="2816870" cy="821633"/>
            <a:chOff x="299865" y="802843"/>
            <a:chExt cx="2816870" cy="821633"/>
          </a:xfrm>
        </p:grpSpPr>
        <p:sp>
          <p:nvSpPr>
            <p:cNvPr id="106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순서도: 대체 처리 108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순서도: 대체 처리 110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675875" y="1427278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강력추천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4672212" y="1427278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780380" y="1715310"/>
            <a:ext cx="2607354" cy="2338799"/>
            <a:chOff x="392263" y="2774663"/>
            <a:chExt cx="2607354" cy="2338799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4806913" y="4054109"/>
            <a:ext cx="2600341" cy="1148038"/>
            <a:chOff x="416539" y="2798939"/>
            <a:chExt cx="1432089" cy="1148038"/>
          </a:xfrm>
        </p:grpSpPr>
        <p:sp>
          <p:nvSpPr>
            <p:cNvPr id="132" name="직사각형 131"/>
            <p:cNvSpPr/>
            <p:nvPr/>
          </p:nvSpPr>
          <p:spPr>
            <a:xfrm>
              <a:off x="416539" y="2799841"/>
              <a:ext cx="691758" cy="765815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156870" y="2798939"/>
              <a:ext cx="691758" cy="773649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영역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16539" y="3566572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155660" y="3573656"/>
              <a:ext cx="691758" cy="373321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l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텍스트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06" name="표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63096"/>
              </p:ext>
            </p:extLst>
          </p:nvPr>
        </p:nvGraphicFramePr>
        <p:xfrm>
          <a:off x="8981895" y="843320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08" name="그룹 307"/>
          <p:cNvGrpSpPr/>
          <p:nvPr/>
        </p:nvGrpSpPr>
        <p:grpSpPr>
          <a:xfrm>
            <a:off x="8967762" y="818691"/>
            <a:ext cx="2816870" cy="821633"/>
            <a:chOff x="299865" y="802843"/>
            <a:chExt cx="2816870" cy="821633"/>
          </a:xfrm>
        </p:grpSpPr>
        <p:sp>
          <p:nvSpPr>
            <p:cNvPr id="309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순서도: 대체 처리 311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순서도: 대체 처리 313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순서도: 대체 처리 314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순서도: 대체 처리 315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대체 처리 318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5" name="직사각형 324"/>
          <p:cNvSpPr/>
          <p:nvPr/>
        </p:nvSpPr>
        <p:spPr>
          <a:xfrm>
            <a:off x="8987797" y="1427278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19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금 썸 그리고 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>
            <a:off x="8984134" y="1427278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그룹 342"/>
          <p:cNvGrpSpPr/>
          <p:nvPr/>
        </p:nvGrpSpPr>
        <p:grpSpPr>
          <a:xfrm>
            <a:off x="9067550" y="1732881"/>
            <a:ext cx="2577028" cy="611860"/>
            <a:chOff x="9432500" y="1470667"/>
            <a:chExt cx="2577028" cy="667522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/>
            <p:cNvSpPr>
              <a:spLocks/>
            </p:cNvSpPr>
            <p:nvPr/>
          </p:nvSpPr>
          <p:spPr>
            <a:xfrm>
              <a:off x="10325171" y="1470667"/>
              <a:ext cx="1684357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9074423" y="2399253"/>
            <a:ext cx="2570155" cy="611860"/>
            <a:chOff x="9432500" y="1470667"/>
            <a:chExt cx="2570155" cy="667522"/>
          </a:xfrm>
        </p:grpSpPr>
        <p:sp>
          <p:nvSpPr>
            <p:cNvPr id="349" name="직사각형 348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/>
            <p:cNvSpPr>
              <a:spLocks/>
            </p:cNvSpPr>
            <p:nvPr/>
          </p:nvSpPr>
          <p:spPr>
            <a:xfrm>
              <a:off x="10325171" y="1470667"/>
              <a:ext cx="1677484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9077835" y="3055618"/>
            <a:ext cx="2566743" cy="611860"/>
            <a:chOff x="9432500" y="1470667"/>
            <a:chExt cx="2566743" cy="667522"/>
          </a:xfrm>
        </p:grpSpPr>
        <p:sp>
          <p:nvSpPr>
            <p:cNvPr id="352" name="직사각형 351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>
              <a:spLocks/>
            </p:cNvSpPr>
            <p:nvPr/>
          </p:nvSpPr>
          <p:spPr>
            <a:xfrm>
              <a:off x="10325171" y="1470667"/>
              <a:ext cx="1674072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9084708" y="3721990"/>
            <a:ext cx="2559870" cy="611860"/>
            <a:chOff x="9432500" y="1470667"/>
            <a:chExt cx="2559870" cy="667522"/>
          </a:xfrm>
        </p:grpSpPr>
        <p:sp>
          <p:nvSpPr>
            <p:cNvPr id="355" name="직사각형 354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/>
            <p:cNvSpPr>
              <a:spLocks/>
            </p:cNvSpPr>
            <p:nvPr/>
          </p:nvSpPr>
          <p:spPr>
            <a:xfrm>
              <a:off x="10325171" y="1470667"/>
              <a:ext cx="1667199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9079444" y="4373194"/>
            <a:ext cx="2565134" cy="611860"/>
            <a:chOff x="9432500" y="1470667"/>
            <a:chExt cx="2565134" cy="667522"/>
          </a:xfrm>
        </p:grpSpPr>
        <p:sp>
          <p:nvSpPr>
            <p:cNvPr id="358" name="직사각형 357"/>
            <p:cNvSpPr>
              <a:spLocks/>
            </p:cNvSpPr>
            <p:nvPr/>
          </p:nvSpPr>
          <p:spPr>
            <a:xfrm>
              <a:off x="9432500" y="1470668"/>
              <a:ext cx="844665" cy="6675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인기앱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썸네일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9" name="직사각형 358"/>
            <p:cNvSpPr>
              <a:spLocks/>
            </p:cNvSpPr>
            <p:nvPr/>
          </p:nvSpPr>
          <p:spPr>
            <a:xfrm>
              <a:off x="10325171" y="1470667"/>
              <a:ext cx="1672463" cy="664797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750" dirty="0">
                <a:solidFill>
                  <a:schemeClr val="tx1"/>
                </a:solidFill>
              </a:endParaRPr>
            </a:p>
            <a:p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360" name="직사각형 359"/>
          <p:cNvSpPr/>
          <p:nvPr/>
        </p:nvSpPr>
        <p:spPr>
          <a:xfrm>
            <a:off x="9905368" y="186493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9928279" y="2535358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9935984" y="3180527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9960221" y="385306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4" name="직사각형 363"/>
          <p:cNvSpPr/>
          <p:nvPr/>
        </p:nvSpPr>
        <p:spPr>
          <a:xfrm>
            <a:off x="9928279" y="4493752"/>
            <a:ext cx="1739210" cy="503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80" name="그룹 379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381" name="오른쪽 화살표 380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382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타원 382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84" name="꺾인 연결선 383"/>
          <p:cNvCxnSpPr/>
          <p:nvPr/>
        </p:nvCxnSpPr>
        <p:spPr>
          <a:xfrm flipV="1">
            <a:off x="3100942" y="2967702"/>
            <a:ext cx="1648274" cy="100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꺾인 연결선 384"/>
          <p:cNvCxnSpPr>
            <a:stCxn id="104" idx="3"/>
          </p:cNvCxnSpPr>
          <p:nvPr/>
        </p:nvCxnSpPr>
        <p:spPr>
          <a:xfrm>
            <a:off x="7456917" y="3022733"/>
            <a:ext cx="1533536" cy="5817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그룹 385"/>
          <p:cNvGrpSpPr/>
          <p:nvPr/>
        </p:nvGrpSpPr>
        <p:grpSpPr>
          <a:xfrm>
            <a:off x="7392144" y="3724228"/>
            <a:ext cx="178357" cy="297831"/>
            <a:chOff x="858955" y="3098920"/>
            <a:chExt cx="268804" cy="499218"/>
          </a:xfrm>
        </p:grpSpPr>
        <p:sp>
          <p:nvSpPr>
            <p:cNvPr id="387" name="오른쪽 화살표 386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38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타원 388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2040415" y="1548342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성인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성인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03016" y="5332897"/>
            <a:ext cx="5732215" cy="983589"/>
            <a:chOff x="303017" y="5351947"/>
            <a:chExt cx="2783776" cy="9835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5928" y="49557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370651" y="495579"/>
            <a:ext cx="2086266" cy="2022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웹툰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성인 </a:t>
            </a:r>
          </a:p>
        </p:txBody>
      </p:sp>
      <p:graphicFrame>
        <p:nvGraphicFramePr>
          <p:cNvPr id="324" name="표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88581"/>
              </p:ext>
            </p:extLst>
          </p:nvPr>
        </p:nvGraphicFramePr>
        <p:xfrm>
          <a:off x="300549" y="5586779"/>
          <a:ext cx="5746881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4"/>
                <a:gridCol w="5503277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5" name="직사각형 344"/>
          <p:cNvSpPr/>
          <p:nvPr/>
        </p:nvSpPr>
        <p:spPr>
          <a:xfrm>
            <a:off x="897632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67993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웹툰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성인 </a:t>
            </a:r>
          </a:p>
        </p:txBody>
      </p:sp>
      <p:graphicFrame>
        <p:nvGraphicFramePr>
          <p:cNvPr id="393" name="표 392"/>
          <p:cNvGraphicFramePr>
            <a:graphicFrameLocks noGrp="1"/>
          </p:cNvGraphicFramePr>
          <p:nvPr>
            <p:extLst/>
          </p:nvPr>
        </p:nvGraphicFramePr>
        <p:xfrm>
          <a:off x="305938" y="828818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9" name="그룹 428"/>
          <p:cNvGrpSpPr/>
          <p:nvPr/>
        </p:nvGrpSpPr>
        <p:grpSpPr>
          <a:xfrm>
            <a:off x="291805" y="804189"/>
            <a:ext cx="2816870" cy="821633"/>
            <a:chOff x="299865" y="802843"/>
            <a:chExt cx="2816870" cy="821633"/>
          </a:xfrm>
        </p:grpSpPr>
        <p:sp>
          <p:nvSpPr>
            <p:cNvPr id="447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순서도: 대체 처리 433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순서도: 대체 처리 435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7" name="순서도: 대체 처리 436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8" name="순서도: 대체 처리 437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순서도: 대체 처리 44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311840" y="1412776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강력 추천작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69" name="직선 연결선 568"/>
          <p:cNvCxnSpPr/>
          <p:nvPr/>
        </p:nvCxnSpPr>
        <p:spPr>
          <a:xfrm>
            <a:off x="308177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4669973" y="843320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4655840" y="818691"/>
            <a:ext cx="2816870" cy="821633"/>
            <a:chOff x="299865" y="802843"/>
            <a:chExt cx="2816870" cy="821633"/>
          </a:xfrm>
        </p:grpSpPr>
        <p:sp>
          <p:nvSpPr>
            <p:cNvPr id="106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순서도: 대체 처리 108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316913" y="1624476"/>
              <a:ext cx="2786943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순서도: 대체 처리 110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4675875" y="1427278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당신의 판타지를 이뤄줄 그녀들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4672212" y="1427278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6" name="표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21365"/>
              </p:ext>
            </p:extLst>
          </p:nvPr>
        </p:nvGraphicFramePr>
        <p:xfrm>
          <a:off x="8981895" y="843321"/>
          <a:ext cx="2786944" cy="280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2809241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08" name="그룹 307"/>
          <p:cNvGrpSpPr/>
          <p:nvPr/>
        </p:nvGrpSpPr>
        <p:grpSpPr>
          <a:xfrm>
            <a:off x="8967762" y="818691"/>
            <a:ext cx="2816870" cy="608587"/>
            <a:chOff x="299865" y="802843"/>
            <a:chExt cx="2816870" cy="608587"/>
          </a:xfrm>
        </p:grpSpPr>
        <p:sp>
          <p:nvSpPr>
            <p:cNvPr id="309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순서도: 대체 처리 311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4" name="순서도: 대체 처리 313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성인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순서도: 대체 처리 314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순서도: 대체 처리 315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767983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대체 처리 318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6" name="직선 연결선 325"/>
          <p:cNvCxnSpPr/>
          <p:nvPr/>
        </p:nvCxnSpPr>
        <p:spPr>
          <a:xfrm>
            <a:off x="8984134" y="1427278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63501" y="1706577"/>
            <a:ext cx="2660908" cy="3446688"/>
            <a:chOff x="363501" y="1706577"/>
            <a:chExt cx="2660908" cy="3446688"/>
          </a:xfrm>
        </p:grpSpPr>
        <p:grpSp>
          <p:nvGrpSpPr>
            <p:cNvPr id="136" name="그룹 135"/>
            <p:cNvGrpSpPr/>
            <p:nvPr/>
          </p:nvGrpSpPr>
          <p:grpSpPr>
            <a:xfrm>
              <a:off x="374767" y="1706577"/>
              <a:ext cx="2649642" cy="1153638"/>
              <a:chOff x="4764624" y="1979238"/>
              <a:chExt cx="2262613" cy="1153638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49" name="직사각형 148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363501" y="2862112"/>
              <a:ext cx="2649642" cy="1153638"/>
              <a:chOff x="4764624" y="1979238"/>
              <a:chExt cx="2262613" cy="1153638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63" name="직사각형 162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363501" y="3999627"/>
              <a:ext cx="2649642" cy="1153638"/>
              <a:chOff x="4764624" y="1979238"/>
              <a:chExt cx="2262613" cy="1153638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73" name="직사각형 172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97" name="그룹 196"/>
          <p:cNvGrpSpPr/>
          <p:nvPr/>
        </p:nvGrpSpPr>
        <p:grpSpPr>
          <a:xfrm>
            <a:off x="4720679" y="1716710"/>
            <a:ext cx="2660908" cy="3446688"/>
            <a:chOff x="363501" y="1706577"/>
            <a:chExt cx="2660908" cy="3446688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74767" y="1706577"/>
              <a:ext cx="2649642" cy="1153638"/>
              <a:chOff x="4764624" y="1979238"/>
              <a:chExt cx="2262613" cy="1153638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219" name="직사각형 218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216" name="직사각형 215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363501" y="2862112"/>
              <a:ext cx="2649642" cy="1153638"/>
              <a:chOff x="4764624" y="1979238"/>
              <a:chExt cx="2262613" cy="1153638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212" name="직사각형 211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209" name="직사각형 208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363501" y="3999627"/>
              <a:ext cx="2649642" cy="1153638"/>
              <a:chOff x="4764624" y="1979238"/>
              <a:chExt cx="2262613" cy="1153638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205" name="직사각형 204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202" name="직사각형 201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22" name="직사각형 221"/>
          <p:cNvSpPr>
            <a:spLocks/>
          </p:cNvSpPr>
          <p:nvPr/>
        </p:nvSpPr>
        <p:spPr>
          <a:xfrm>
            <a:off x="9022611" y="1509885"/>
            <a:ext cx="2678263" cy="171340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980004" y="3284984"/>
            <a:ext cx="2777304" cy="1009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4" name="직사각형 223"/>
          <p:cNvSpPr>
            <a:spLocks/>
          </p:cNvSpPr>
          <p:nvPr/>
        </p:nvSpPr>
        <p:spPr>
          <a:xfrm>
            <a:off x="9031579" y="3413098"/>
            <a:ext cx="2678263" cy="21876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서비스이용약관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개인정보취급방침 </a:t>
            </a:r>
            <a:r>
              <a:rPr lang="en-US" altLang="ko-KR" sz="700" dirty="0" smtClean="0">
                <a:solidFill>
                  <a:schemeClr val="tx1"/>
                </a:solidFill>
              </a:rPr>
              <a:t>| </a:t>
            </a:r>
            <a:r>
              <a:rPr lang="ko-KR" altLang="en-US" sz="700" dirty="0" smtClean="0">
                <a:solidFill>
                  <a:schemeClr val="tx1"/>
                </a:solidFill>
              </a:rPr>
              <a:t>제휴문의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227" name="오른쪽 화살표 226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28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9" name="타원 228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30" name="꺾인 연결선 229"/>
          <p:cNvCxnSpPr/>
          <p:nvPr/>
        </p:nvCxnSpPr>
        <p:spPr>
          <a:xfrm flipV="1">
            <a:off x="3100942" y="2967702"/>
            <a:ext cx="1648274" cy="100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/>
          <p:nvPr/>
        </p:nvCxnSpPr>
        <p:spPr>
          <a:xfrm>
            <a:off x="7456917" y="3022733"/>
            <a:ext cx="1533536" cy="5817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/>
          <p:cNvGrpSpPr/>
          <p:nvPr/>
        </p:nvGrpSpPr>
        <p:grpSpPr>
          <a:xfrm>
            <a:off x="7392144" y="3724228"/>
            <a:ext cx="178357" cy="297831"/>
            <a:chOff x="858955" y="3098920"/>
            <a:chExt cx="268804" cy="499218"/>
          </a:xfrm>
        </p:grpSpPr>
        <p:sp>
          <p:nvSpPr>
            <p:cNvPr id="238" name="오른쪽 화살표 237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39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타원 239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2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53884" y="6579707"/>
            <a:ext cx="2844800" cy="150811"/>
          </a:xfr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1410206" y="95137"/>
            <a:ext cx="7433175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Location 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메인화면 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kern="0" dirty="0">
                <a:latin typeface="맑은 고딕" pitchFamily="50" charset="-127"/>
                <a:ea typeface="맑은 고딕" pitchFamily="50" charset="-127"/>
              </a:rPr>
              <a:t>웹툰팝콘</a:t>
            </a:r>
            <a:r>
              <a:rPr lang="en-US" altLang="ko-KR" sz="950" kern="0" dirty="0">
                <a:latin typeface="맑은 고딕" pitchFamily="50" charset="-127"/>
                <a:ea typeface="맑은 고딕" pitchFamily="50" charset="-127"/>
              </a:rPr>
              <a:t>)_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장르별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신작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완결</a:t>
            </a:r>
            <a:r>
              <a:rPr lang="ko-KR" altLang="en-US" sz="95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5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9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9850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03468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장르별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3983" y="95137"/>
            <a:ext cx="1196223" cy="255737"/>
          </a:xfrm>
          <a:prstGeom prst="rect">
            <a:avLst/>
          </a:prstGeom>
        </p:spPr>
        <p:txBody>
          <a:bodyPr wrap="square" lIns="44308" tIns="0" rIns="0" bIns="0" anchor="ctr">
            <a:noAutofit/>
          </a:bodyPr>
          <a:lstStyle/>
          <a:p>
            <a:pPr algn="l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성인마켓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/ WEB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15314"/>
              </p:ext>
            </p:extLst>
          </p:nvPr>
        </p:nvGraphicFramePr>
        <p:xfrm>
          <a:off x="305938" y="828818"/>
          <a:ext cx="278694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9" name="그룹 118"/>
          <p:cNvGrpSpPr/>
          <p:nvPr/>
        </p:nvGrpSpPr>
        <p:grpSpPr>
          <a:xfrm>
            <a:off x="291805" y="804189"/>
            <a:ext cx="2816870" cy="608587"/>
            <a:chOff x="299865" y="802843"/>
            <a:chExt cx="2816870" cy="608587"/>
          </a:xfrm>
        </p:grpSpPr>
        <p:sp>
          <p:nvSpPr>
            <p:cNvPr id="120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순서도: 대체 처리 122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장르별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349151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직선 연결선 132"/>
          <p:cNvCxnSpPr/>
          <p:nvPr/>
        </p:nvCxnSpPr>
        <p:spPr>
          <a:xfrm>
            <a:off x="308177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56845" y="2146380"/>
            <a:ext cx="2660908" cy="3446688"/>
            <a:chOff x="363501" y="1706577"/>
            <a:chExt cx="2660908" cy="3446688"/>
          </a:xfrm>
        </p:grpSpPr>
        <p:grpSp>
          <p:nvGrpSpPr>
            <p:cNvPr id="135" name="그룹 134"/>
            <p:cNvGrpSpPr/>
            <p:nvPr/>
          </p:nvGrpSpPr>
          <p:grpSpPr>
            <a:xfrm>
              <a:off x="374767" y="1706577"/>
              <a:ext cx="2649642" cy="1153638"/>
              <a:chOff x="4764624" y="1979238"/>
              <a:chExt cx="2262613" cy="1153638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81" name="직사각형 180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363501" y="2862112"/>
              <a:ext cx="2649642" cy="1153638"/>
              <a:chOff x="4764624" y="1979238"/>
              <a:chExt cx="2262613" cy="1153638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48" name="직사각형 147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363501" y="3999627"/>
              <a:ext cx="2649642" cy="1153638"/>
              <a:chOff x="4764624" y="1979238"/>
              <a:chExt cx="2262613" cy="1153638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141" name="직사각형 140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91" name="그룹 190"/>
          <p:cNvGrpSpPr/>
          <p:nvPr/>
        </p:nvGrpSpPr>
        <p:grpSpPr>
          <a:xfrm>
            <a:off x="303017" y="5332897"/>
            <a:ext cx="2779778" cy="983589"/>
            <a:chOff x="303017" y="5351947"/>
            <a:chExt cx="2783776" cy="983589"/>
          </a:xfrm>
        </p:grpSpPr>
        <p:sp>
          <p:nvSpPr>
            <p:cNvPr id="192" name="직사각형 19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23435"/>
              </p:ext>
            </p:extLst>
          </p:nvPr>
        </p:nvGraphicFramePr>
        <p:xfrm>
          <a:off x="300549" y="5586779"/>
          <a:ext cx="2788595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7"/>
                <a:gridCol w="2609768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액션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총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스포츠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총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드라마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총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무협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판타지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총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코믹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총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같은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나열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푸터 영역 다른 메뉴와 같음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21336"/>
              </p:ext>
            </p:extLst>
          </p:nvPr>
        </p:nvGraphicFramePr>
        <p:xfrm>
          <a:off x="308177" y="1416664"/>
          <a:ext cx="2784534" cy="45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8"/>
                <a:gridCol w="928178"/>
                <a:gridCol w="928178"/>
              </a:tblGrid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액션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무협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판타지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</a:rPr>
                        <a:t>코믹</a:t>
                      </a:r>
                      <a:endParaRPr lang="ko-KR" altLang="en-US" sz="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" name="직사각형 224"/>
          <p:cNvSpPr/>
          <p:nvPr/>
        </p:nvSpPr>
        <p:spPr>
          <a:xfrm>
            <a:off x="311840" y="1876967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액션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054415" y="3794653"/>
            <a:ext cx="178357" cy="297831"/>
            <a:chOff x="858955" y="3098920"/>
            <a:chExt cx="268804" cy="499218"/>
          </a:xfrm>
        </p:grpSpPr>
        <p:sp>
          <p:nvSpPr>
            <p:cNvPr id="232" name="오른쪽 화살표 231"/>
            <p:cNvSpPr/>
            <p:nvPr/>
          </p:nvSpPr>
          <p:spPr>
            <a:xfrm rot="5400000">
              <a:off x="848082" y="3281996"/>
              <a:ext cx="204829" cy="131754"/>
            </a:xfrm>
            <a:prstGeom prst="rightArrow">
              <a:avLst>
                <a:gd name="adj1" fmla="val 50000"/>
                <a:gd name="adj2" fmla="val 86496"/>
              </a:avLst>
            </a:prstGeom>
            <a:gradFill flip="none" rotWithShape="1">
              <a:gsLst>
                <a:gs pos="0">
                  <a:srgbClr val="003399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  <a:alpha val="4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985"/>
            </a:p>
          </p:txBody>
        </p:sp>
        <p:pic>
          <p:nvPicPr>
            <p:cNvPr id="233" name="Picture 2" descr="C:\Documents and Settings\Microsoft\바탕 화면\pointer\Finger_pointer(right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84" y="3336778"/>
              <a:ext cx="186175" cy="26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타원 233"/>
            <p:cNvSpPr/>
            <p:nvPr/>
          </p:nvSpPr>
          <p:spPr bwMode="auto">
            <a:xfrm>
              <a:off x="858955" y="3098920"/>
              <a:ext cx="183083" cy="169872"/>
            </a:xfrm>
            <a:prstGeom prst="ellipse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chemeClr val="accent1">
                    <a:tint val="44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sz="985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1888050" y="1343695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2764771" y="3195463"/>
            <a:ext cx="183636" cy="18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583319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5286937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신작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44" name="표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7698"/>
              </p:ext>
            </p:extLst>
          </p:nvPr>
        </p:nvGraphicFramePr>
        <p:xfrm>
          <a:off x="4589407" y="828818"/>
          <a:ext cx="2786944" cy="4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435882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5" name="그룹 244"/>
          <p:cNvGrpSpPr/>
          <p:nvPr/>
        </p:nvGrpSpPr>
        <p:grpSpPr>
          <a:xfrm>
            <a:off x="4575274" y="804189"/>
            <a:ext cx="2816870" cy="608587"/>
            <a:chOff x="299865" y="802843"/>
            <a:chExt cx="2816870" cy="608587"/>
          </a:xfrm>
        </p:grpSpPr>
        <p:sp>
          <p:nvSpPr>
            <p:cNvPr id="246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순서도: 대체 처리 248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순서도: 대체 처리 249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순서도: 대체 처리 250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순서도: 대체 처리 251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신작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920074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순서도: 대체 처리 253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5" name="직선 연결선 254"/>
          <p:cNvCxnSpPr/>
          <p:nvPr/>
        </p:nvCxnSpPr>
        <p:spPr>
          <a:xfrm>
            <a:off x="4591646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그룹 280"/>
          <p:cNvGrpSpPr/>
          <p:nvPr/>
        </p:nvGrpSpPr>
        <p:grpSpPr>
          <a:xfrm>
            <a:off x="4586486" y="5332897"/>
            <a:ext cx="2779778" cy="983589"/>
            <a:chOff x="303017" y="5351947"/>
            <a:chExt cx="2783776" cy="983589"/>
          </a:xfrm>
        </p:grpSpPr>
        <p:sp>
          <p:nvSpPr>
            <p:cNvPr id="282" name="직사각형 281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4" name="표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90752"/>
              </p:ext>
            </p:extLst>
          </p:nvPr>
        </p:nvGraphicFramePr>
        <p:xfrm>
          <a:off x="4584018" y="5586779"/>
          <a:ext cx="2788595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63"/>
                <a:gridCol w="2589732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목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토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 각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12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같은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나열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푸터 영역 다른 메뉴와 같음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20" name="그룹 319"/>
          <p:cNvGrpSpPr/>
          <p:nvPr/>
        </p:nvGrpSpPr>
        <p:grpSpPr>
          <a:xfrm>
            <a:off x="4652566" y="1766391"/>
            <a:ext cx="2660908" cy="3446688"/>
            <a:chOff x="363501" y="1706577"/>
            <a:chExt cx="2660908" cy="3446688"/>
          </a:xfrm>
        </p:grpSpPr>
        <p:grpSp>
          <p:nvGrpSpPr>
            <p:cNvPr id="321" name="그룹 320"/>
            <p:cNvGrpSpPr/>
            <p:nvPr/>
          </p:nvGrpSpPr>
          <p:grpSpPr>
            <a:xfrm>
              <a:off x="374767" y="1706577"/>
              <a:ext cx="2649642" cy="1153638"/>
              <a:chOff x="4764624" y="1979238"/>
              <a:chExt cx="2262613" cy="1153638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344" name="직사각형 343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41" name="직사각형 340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363501" y="2862112"/>
              <a:ext cx="2649642" cy="1153638"/>
              <a:chOff x="4764624" y="1979238"/>
              <a:chExt cx="2262613" cy="1153638"/>
            </a:xfrm>
          </p:grpSpPr>
          <p:grpSp>
            <p:nvGrpSpPr>
              <p:cNvPr id="333" name="그룹 332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337" name="직사각형 336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39" name="직사각형 338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34" name="직사각형 333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363501" y="3999627"/>
              <a:ext cx="2649642" cy="1153638"/>
              <a:chOff x="4764624" y="1979238"/>
              <a:chExt cx="2262613" cy="1153638"/>
            </a:xfrm>
          </p:grpSpPr>
          <p:grpSp>
            <p:nvGrpSpPr>
              <p:cNvPr id="325" name="그룹 324"/>
              <p:cNvGrpSpPr/>
              <p:nvPr/>
            </p:nvGrpSpPr>
            <p:grpSpPr>
              <a:xfrm>
                <a:off x="4764624" y="1979238"/>
                <a:ext cx="2262613" cy="780332"/>
                <a:chOff x="395848" y="3621432"/>
                <a:chExt cx="2291695" cy="835133"/>
              </a:xfrm>
            </p:grpSpPr>
            <p:sp>
              <p:nvSpPr>
                <p:cNvPr id="330" name="직사각형 329"/>
                <p:cNvSpPr/>
                <p:nvPr/>
              </p:nvSpPr>
              <p:spPr>
                <a:xfrm>
                  <a:off x="395848" y="3622397"/>
                  <a:ext cx="700649" cy="819597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1186675" y="3621432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1986894" y="3628584"/>
                  <a:ext cx="700649" cy="827981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이미지</a:t>
                  </a:r>
                  <a:endPara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영역</a:t>
                  </a:r>
                </a:p>
              </p:txBody>
            </p:sp>
          </p:grpSp>
          <p:sp>
            <p:nvSpPr>
              <p:cNvPr id="327" name="직사각형 326"/>
              <p:cNvSpPr/>
              <p:nvPr/>
            </p:nvSpPr>
            <p:spPr>
              <a:xfrm>
                <a:off x="4764624" y="2746871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>
                <a:off x="5544205" y="27539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>
                <a:off x="6335479" y="2759555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349" name="직사각형 348"/>
          <p:cNvSpPr/>
          <p:nvPr/>
        </p:nvSpPr>
        <p:spPr>
          <a:xfrm>
            <a:off x="4591133" y="1420868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월요일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8992782" y="487629"/>
            <a:ext cx="704244" cy="20226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Title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9696400" y="486223"/>
            <a:ext cx="2086266" cy="203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</a:rPr>
              <a:t>메인화면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웹툰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완결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52" name="표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09679"/>
              </p:ext>
            </p:extLst>
          </p:nvPr>
        </p:nvGraphicFramePr>
        <p:xfrm>
          <a:off x="8998870" y="828819"/>
          <a:ext cx="2786944" cy="326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944"/>
              </a:tblGrid>
              <a:tr h="326366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53" name="그룹 352"/>
          <p:cNvGrpSpPr/>
          <p:nvPr/>
        </p:nvGrpSpPr>
        <p:grpSpPr>
          <a:xfrm>
            <a:off x="8984737" y="804189"/>
            <a:ext cx="2816870" cy="608587"/>
            <a:chOff x="299865" y="802843"/>
            <a:chExt cx="2816870" cy="608587"/>
          </a:xfrm>
        </p:grpSpPr>
        <p:sp>
          <p:nvSpPr>
            <p:cNvPr id="354" name="List Icon"/>
            <p:cNvSpPr>
              <a:spLocks noChangeAspect="1" noEditPoints="1"/>
            </p:cNvSpPr>
            <p:nvPr/>
          </p:nvSpPr>
          <p:spPr bwMode="auto">
            <a:xfrm>
              <a:off x="2900017" y="875006"/>
              <a:ext cx="156305" cy="116587"/>
            </a:xfrm>
            <a:custGeom>
              <a:avLst/>
              <a:gdLst>
                <a:gd name="T0" fmla="*/ 0 w 677"/>
                <a:gd name="T1" fmla="*/ 0 h 508"/>
                <a:gd name="T2" fmla="*/ 113 w 677"/>
                <a:gd name="T3" fmla="*/ 0 h 508"/>
                <a:gd name="T4" fmla="*/ 113 w 677"/>
                <a:gd name="T5" fmla="*/ 113 h 508"/>
                <a:gd name="T6" fmla="*/ 0 w 677"/>
                <a:gd name="T7" fmla="*/ 113 h 508"/>
                <a:gd name="T8" fmla="*/ 0 w 677"/>
                <a:gd name="T9" fmla="*/ 0 h 508"/>
                <a:gd name="T10" fmla="*/ 0 w 677"/>
                <a:gd name="T11" fmla="*/ 197 h 508"/>
                <a:gd name="T12" fmla="*/ 113 w 677"/>
                <a:gd name="T13" fmla="*/ 197 h 508"/>
                <a:gd name="T14" fmla="*/ 113 w 677"/>
                <a:gd name="T15" fmla="*/ 310 h 508"/>
                <a:gd name="T16" fmla="*/ 0 w 677"/>
                <a:gd name="T17" fmla="*/ 310 h 508"/>
                <a:gd name="T18" fmla="*/ 0 w 677"/>
                <a:gd name="T19" fmla="*/ 197 h 508"/>
                <a:gd name="T20" fmla="*/ 169 w 677"/>
                <a:gd name="T21" fmla="*/ 0 h 508"/>
                <a:gd name="T22" fmla="*/ 677 w 677"/>
                <a:gd name="T23" fmla="*/ 0 h 508"/>
                <a:gd name="T24" fmla="*/ 677 w 677"/>
                <a:gd name="T25" fmla="*/ 113 h 508"/>
                <a:gd name="T26" fmla="*/ 169 w 677"/>
                <a:gd name="T27" fmla="*/ 113 h 508"/>
                <a:gd name="T28" fmla="*/ 169 w 677"/>
                <a:gd name="T29" fmla="*/ 0 h 508"/>
                <a:gd name="T30" fmla="*/ 169 w 677"/>
                <a:gd name="T31" fmla="*/ 197 h 508"/>
                <a:gd name="T32" fmla="*/ 677 w 677"/>
                <a:gd name="T33" fmla="*/ 197 h 508"/>
                <a:gd name="T34" fmla="*/ 677 w 677"/>
                <a:gd name="T35" fmla="*/ 310 h 508"/>
                <a:gd name="T36" fmla="*/ 169 w 677"/>
                <a:gd name="T37" fmla="*/ 310 h 508"/>
                <a:gd name="T38" fmla="*/ 169 w 677"/>
                <a:gd name="T39" fmla="*/ 197 h 508"/>
                <a:gd name="T40" fmla="*/ 0 w 677"/>
                <a:gd name="T41" fmla="*/ 395 h 508"/>
                <a:gd name="T42" fmla="*/ 113 w 677"/>
                <a:gd name="T43" fmla="*/ 395 h 508"/>
                <a:gd name="T44" fmla="*/ 113 w 677"/>
                <a:gd name="T45" fmla="*/ 508 h 508"/>
                <a:gd name="T46" fmla="*/ 0 w 677"/>
                <a:gd name="T47" fmla="*/ 508 h 508"/>
                <a:gd name="T48" fmla="*/ 0 w 677"/>
                <a:gd name="T49" fmla="*/ 395 h 508"/>
                <a:gd name="T50" fmla="*/ 169 w 677"/>
                <a:gd name="T51" fmla="*/ 395 h 508"/>
                <a:gd name="T52" fmla="*/ 677 w 677"/>
                <a:gd name="T53" fmla="*/ 395 h 508"/>
                <a:gd name="T54" fmla="*/ 677 w 677"/>
                <a:gd name="T55" fmla="*/ 508 h 508"/>
                <a:gd name="T56" fmla="*/ 169 w 677"/>
                <a:gd name="T57" fmla="*/ 508 h 508"/>
                <a:gd name="T58" fmla="*/ 169 w 677"/>
                <a:gd name="T59" fmla="*/ 3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7" h="508">
                  <a:moveTo>
                    <a:pt x="0" y="0"/>
                  </a:moveTo>
                  <a:lnTo>
                    <a:pt x="113" y="0"/>
                  </a:lnTo>
                  <a:lnTo>
                    <a:pt x="113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197"/>
                  </a:moveTo>
                  <a:lnTo>
                    <a:pt x="113" y="197"/>
                  </a:lnTo>
                  <a:lnTo>
                    <a:pt x="113" y="310"/>
                  </a:lnTo>
                  <a:lnTo>
                    <a:pt x="0" y="310"/>
                  </a:lnTo>
                  <a:lnTo>
                    <a:pt x="0" y="197"/>
                  </a:lnTo>
                  <a:close/>
                  <a:moveTo>
                    <a:pt x="169" y="0"/>
                  </a:moveTo>
                  <a:lnTo>
                    <a:pt x="677" y="0"/>
                  </a:lnTo>
                  <a:lnTo>
                    <a:pt x="677" y="113"/>
                  </a:lnTo>
                  <a:lnTo>
                    <a:pt x="169" y="113"/>
                  </a:lnTo>
                  <a:lnTo>
                    <a:pt x="169" y="0"/>
                  </a:lnTo>
                  <a:close/>
                  <a:moveTo>
                    <a:pt x="169" y="197"/>
                  </a:moveTo>
                  <a:lnTo>
                    <a:pt x="677" y="197"/>
                  </a:lnTo>
                  <a:lnTo>
                    <a:pt x="677" y="310"/>
                  </a:lnTo>
                  <a:lnTo>
                    <a:pt x="169" y="310"/>
                  </a:lnTo>
                  <a:lnTo>
                    <a:pt x="169" y="197"/>
                  </a:lnTo>
                  <a:close/>
                  <a:moveTo>
                    <a:pt x="0" y="395"/>
                  </a:moveTo>
                  <a:lnTo>
                    <a:pt x="113" y="395"/>
                  </a:lnTo>
                  <a:lnTo>
                    <a:pt x="113" y="508"/>
                  </a:lnTo>
                  <a:lnTo>
                    <a:pt x="0" y="508"/>
                  </a:lnTo>
                  <a:lnTo>
                    <a:pt x="0" y="395"/>
                  </a:lnTo>
                  <a:close/>
                  <a:moveTo>
                    <a:pt x="169" y="395"/>
                  </a:moveTo>
                  <a:lnTo>
                    <a:pt x="677" y="395"/>
                  </a:lnTo>
                  <a:lnTo>
                    <a:pt x="677" y="508"/>
                  </a:lnTo>
                  <a:lnTo>
                    <a:pt x="169" y="508"/>
                  </a:lnTo>
                  <a:lnTo>
                    <a:pt x="169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299865" y="802843"/>
              <a:ext cx="2790989" cy="31679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</a:rPr>
                <a:t>WebtoonPopcon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56" name="직선 연결선 355"/>
            <p:cNvCxnSpPr/>
            <p:nvPr/>
          </p:nvCxnSpPr>
          <p:spPr>
            <a:xfrm>
              <a:off x="319176" y="1123398"/>
              <a:ext cx="277687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순서도: 대체 처리 356"/>
            <p:cNvSpPr/>
            <p:nvPr/>
          </p:nvSpPr>
          <p:spPr>
            <a:xfrm>
              <a:off x="320311" y="1132873"/>
              <a:ext cx="432048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8" name="순서도: 대체 처리 357"/>
            <p:cNvSpPr/>
            <p:nvPr/>
          </p:nvSpPr>
          <p:spPr>
            <a:xfrm>
              <a:off x="695400" y="1124922"/>
              <a:ext cx="603386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9" name="순서도: 대체 처리 358"/>
            <p:cNvSpPr/>
            <p:nvPr/>
          </p:nvSpPr>
          <p:spPr>
            <a:xfrm>
              <a:off x="1226393" y="1124922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장르별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0" name="순서도: 대체 처리 359"/>
            <p:cNvSpPr/>
            <p:nvPr/>
          </p:nvSpPr>
          <p:spPr>
            <a:xfrm>
              <a:off x="1802457" y="1124897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2542746" y="1373645"/>
              <a:ext cx="433183" cy="37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순서도: 대체 처리 361"/>
            <p:cNvSpPr/>
            <p:nvPr/>
          </p:nvSpPr>
          <p:spPr>
            <a:xfrm>
              <a:off x="2423592" y="1123398"/>
              <a:ext cx="693143" cy="23957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완결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3" name="직선 연결선 362"/>
          <p:cNvCxnSpPr/>
          <p:nvPr/>
        </p:nvCxnSpPr>
        <p:spPr>
          <a:xfrm>
            <a:off x="9001109" y="1412776"/>
            <a:ext cx="2786943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/>
          <p:cNvGrpSpPr/>
          <p:nvPr/>
        </p:nvGrpSpPr>
        <p:grpSpPr>
          <a:xfrm>
            <a:off x="8995949" y="5332897"/>
            <a:ext cx="2779778" cy="983589"/>
            <a:chOff x="303017" y="5351947"/>
            <a:chExt cx="2783776" cy="983589"/>
          </a:xfrm>
        </p:grpSpPr>
        <p:sp>
          <p:nvSpPr>
            <p:cNvPr id="365" name="직사각형 364"/>
            <p:cNvSpPr/>
            <p:nvPr/>
          </p:nvSpPr>
          <p:spPr bwMode="auto">
            <a:xfrm>
              <a:off x="303017" y="5597955"/>
              <a:ext cx="2783776" cy="73758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8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6" name="직사각형 365"/>
            <p:cNvSpPr/>
            <p:nvPr/>
          </p:nvSpPr>
          <p:spPr bwMode="auto">
            <a:xfrm>
              <a:off x="303017" y="5351947"/>
              <a:ext cx="2783776" cy="245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12542" tIns="56271" rIns="112542" bIns="5627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12544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85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1" lang="ko-KR" altLang="en-US" sz="985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53517"/>
              </p:ext>
            </p:extLst>
          </p:nvPr>
        </p:nvGraphicFramePr>
        <p:xfrm>
          <a:off x="8993481" y="5586779"/>
          <a:ext cx="2788595" cy="9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63"/>
                <a:gridCol w="2589732"/>
              </a:tblGrid>
              <a:tr h="817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줄씩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15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 제작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같은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나열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푸터 영역 다른 메뉴와 같음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 marL="22154" marR="22154" marT="22154" marB="22154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4" name="직사각형 393"/>
          <p:cNvSpPr/>
          <p:nvPr/>
        </p:nvSpPr>
        <p:spPr>
          <a:xfrm>
            <a:off x="9000596" y="1420868"/>
            <a:ext cx="2777304" cy="225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완결 웹툰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5" name="그룹 394"/>
          <p:cNvGrpSpPr/>
          <p:nvPr/>
        </p:nvGrpSpPr>
        <p:grpSpPr>
          <a:xfrm>
            <a:off x="9083162" y="1677351"/>
            <a:ext cx="2607354" cy="2338799"/>
            <a:chOff x="392263" y="2774663"/>
            <a:chExt cx="2607354" cy="2338799"/>
          </a:xfrm>
        </p:grpSpPr>
        <p:grpSp>
          <p:nvGrpSpPr>
            <p:cNvPr id="396" name="그룹 395"/>
            <p:cNvGrpSpPr/>
            <p:nvPr/>
          </p:nvGrpSpPr>
          <p:grpSpPr>
            <a:xfrm>
              <a:off x="392263" y="2774663"/>
              <a:ext cx="2600341" cy="1148038"/>
              <a:chOff x="416539" y="2798939"/>
              <a:chExt cx="1432089" cy="1148038"/>
            </a:xfrm>
          </p:grpSpPr>
          <p:sp>
            <p:nvSpPr>
              <p:cNvPr id="402" name="직사각형 401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03" name="직사각형 402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97" name="그룹 396"/>
            <p:cNvGrpSpPr/>
            <p:nvPr/>
          </p:nvGrpSpPr>
          <p:grpSpPr>
            <a:xfrm>
              <a:off x="399276" y="3965424"/>
              <a:ext cx="2600341" cy="1148038"/>
              <a:chOff x="416539" y="2798939"/>
              <a:chExt cx="1432089" cy="1148038"/>
            </a:xfrm>
          </p:grpSpPr>
          <p:sp>
            <p:nvSpPr>
              <p:cNvPr id="398" name="직사각형 397"/>
              <p:cNvSpPr/>
              <p:nvPr/>
            </p:nvSpPr>
            <p:spPr>
              <a:xfrm>
                <a:off x="416539" y="2799841"/>
                <a:ext cx="691758" cy="765815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399" name="직사각형 398"/>
              <p:cNvSpPr/>
              <p:nvPr/>
            </p:nvSpPr>
            <p:spPr>
              <a:xfrm>
                <a:off x="1156870" y="2798939"/>
                <a:ext cx="691758" cy="773649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이미지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영역</a:t>
                </a: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416539" y="3566572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1155660" y="3573656"/>
                <a:ext cx="691758" cy="3733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/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텍스트</a:t>
                </a:r>
                <a:endPara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9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778486" y="2281827"/>
            <a:ext cx="10635028" cy="70755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3600" b="1" kern="120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ctr"/>
            <a:r>
              <a:rPr lang="ko-KR" altLang="en-US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590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590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4494" y="3296657"/>
            <a:ext cx="4963013" cy="3953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schemeClr val="bg1">
                  <a:lumMod val="95000"/>
                </a:schemeClr>
              </a:buClr>
              <a:buSzPct val="80000"/>
            </a:pPr>
            <a:r>
              <a:rPr lang="ko-KR" altLang="en-US" sz="196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관련사항 문의</a:t>
            </a:r>
            <a:endParaRPr lang="en-US" altLang="ko-KR" sz="196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8618" y="3791243"/>
            <a:ext cx="5494764" cy="2817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79" indent="-326379" algn="ctr" latinLnBrk="1">
              <a:spcBef>
                <a:spcPts val="308"/>
              </a:spcBef>
              <a:buClr>
                <a:prstClr val="white">
                  <a:lumMod val="95000"/>
                </a:prstClr>
              </a:buClr>
              <a:buSzPct val="80000"/>
              <a:defRPr/>
            </a:pP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㈜하이애드원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여종욱 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010-5542-4627, telekenesis30@gmail.com</a:t>
            </a:r>
            <a:r>
              <a:rPr lang="en-US" altLang="ko-KR" sz="12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13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18000" tIns="18000" rIns="18000" bIns="18000"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  <a:miter lim="800000"/>
        </a:ln>
      </a:spPr>
      <a:bodyPr rtlCol="0" anchor="ctr"/>
      <a:lstStyle>
        <a:defPPr algn="ctr">
          <a:defRPr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04A4EBC-460D-4F8C-BD24-A400C277B2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99C717D-7956-4479-9BB3-1FB8F53D06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90878</TotalTime>
  <Words>1017</Words>
  <Application>Microsoft Office PowerPoint</Application>
  <PresentationFormat>와이드스크린</PresentationFormat>
  <Paragraphs>1116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7</vt:i4>
      </vt:variant>
    </vt:vector>
  </HeadingPairs>
  <TitlesOfParts>
    <vt:vector size="25" baseType="lpstr">
      <vt:lpstr>Gill Sans</vt:lpstr>
      <vt:lpstr>Helvetica Neue</vt:lpstr>
      <vt:lpstr>ヒラギノ角ゴ ProN W3</vt:lpstr>
      <vt:lpstr>굴림</vt:lpstr>
      <vt:lpstr>맑은 고딕</vt:lpstr>
      <vt:lpstr>Arial</vt:lpstr>
      <vt:lpstr>Verdana</vt:lpstr>
      <vt:lpstr>Wingdings</vt:lpstr>
      <vt:lpstr>1 표지</vt:lpstr>
      <vt:lpstr>4_디자인 사용자 지정</vt:lpstr>
      <vt:lpstr>1_디자인 사용자 지정</vt:lpstr>
      <vt:lpstr>디자인 사용자 지정</vt:lpstr>
      <vt:lpstr>2_디자인 사용자 지정</vt:lpstr>
      <vt:lpstr>3_디자인 사용자 지정</vt:lpstr>
      <vt:lpstr>18_디자인 사용자 지정</vt:lpstr>
      <vt:lpstr>10_디자인 사용자 지정</vt:lpstr>
      <vt:lpstr>14_디자인 사용자 지정</vt:lpstr>
      <vt:lpstr>16_디자인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(주)하이애드원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모바일_화면설계서</dc:title>
  <dc:creator>여종욱</dc:creator>
  <cp:lastModifiedBy>여종욱</cp:lastModifiedBy>
  <cp:revision>5730</cp:revision>
  <cp:lastPrinted>2016-09-21T00:35:26Z</cp:lastPrinted>
  <dcterms:created xsi:type="dcterms:W3CDTF">2006-08-31T00:52:43Z</dcterms:created>
  <dcterms:modified xsi:type="dcterms:W3CDTF">2016-11-30T02:10:11Z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