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  <p:sldMasterId id="2147483721" r:id="rId4"/>
    <p:sldMasterId id="2147483709" r:id="rId5"/>
    <p:sldMasterId id="2147483661" r:id="rId6"/>
    <p:sldMasterId id="2147483939" r:id="rId7"/>
    <p:sldMasterId id="2147483745" r:id="rId8"/>
    <p:sldMasterId id="2147483913" r:id="rId9"/>
    <p:sldMasterId id="2147483817" r:id="rId10"/>
    <p:sldMasterId id="2147483865" r:id="rId11"/>
    <p:sldMasterId id="2147483889" r:id="rId12"/>
  </p:sldMasterIdLst>
  <p:notesMasterIdLst>
    <p:notesMasterId r:id="rId57"/>
  </p:notesMasterIdLst>
  <p:handoutMasterIdLst>
    <p:handoutMasterId r:id="rId58"/>
  </p:handoutMasterIdLst>
  <p:sldIdLst>
    <p:sldId id="534" r:id="rId13"/>
    <p:sldId id="834" r:id="rId14"/>
    <p:sldId id="835" r:id="rId15"/>
    <p:sldId id="837" r:id="rId16"/>
    <p:sldId id="891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10" r:id="rId25"/>
    <p:sldId id="916" r:id="rId26"/>
    <p:sldId id="830" r:id="rId27"/>
    <p:sldId id="925" r:id="rId28"/>
    <p:sldId id="863" r:id="rId29"/>
    <p:sldId id="892" r:id="rId30"/>
    <p:sldId id="926" r:id="rId31"/>
    <p:sldId id="893" r:id="rId32"/>
    <p:sldId id="894" r:id="rId33"/>
    <p:sldId id="896" r:id="rId34"/>
    <p:sldId id="897" r:id="rId35"/>
    <p:sldId id="898" r:id="rId36"/>
    <p:sldId id="927" r:id="rId37"/>
    <p:sldId id="895" r:id="rId38"/>
    <p:sldId id="928" r:id="rId39"/>
    <p:sldId id="931" r:id="rId40"/>
    <p:sldId id="932" r:id="rId41"/>
    <p:sldId id="929" r:id="rId42"/>
    <p:sldId id="930" r:id="rId43"/>
    <p:sldId id="907" r:id="rId44"/>
    <p:sldId id="911" r:id="rId45"/>
    <p:sldId id="908" r:id="rId46"/>
    <p:sldId id="909" r:id="rId47"/>
    <p:sldId id="899" r:id="rId48"/>
    <p:sldId id="906" r:id="rId49"/>
    <p:sldId id="900" r:id="rId50"/>
    <p:sldId id="901" r:id="rId51"/>
    <p:sldId id="904" r:id="rId52"/>
    <p:sldId id="905" r:id="rId53"/>
    <p:sldId id="902" r:id="rId54"/>
    <p:sldId id="903" r:id="rId55"/>
    <p:sldId id="877" r:id="rId56"/>
  </p:sldIdLst>
  <p:sldSz cx="12192000" cy="6858000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699FF"/>
    <a:srgbClr val="F8F7F2"/>
    <a:srgbClr val="99CCFF"/>
    <a:srgbClr val="F3F3F3"/>
    <a:srgbClr val="FFFFFF"/>
    <a:srgbClr val="3333FF"/>
    <a:srgbClr val="3399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3" autoAdjust="0"/>
    <p:restoredTop sz="96469" autoAdjust="0"/>
  </p:normalViewPr>
  <p:slideViewPr>
    <p:cSldViewPr>
      <p:cViewPr>
        <p:scale>
          <a:sx n="120" d="100"/>
          <a:sy n="120" d="100"/>
        </p:scale>
        <p:origin x="18" y="78"/>
      </p:cViewPr>
      <p:guideLst>
        <p:guide orient="horz" pos="4319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" Type="http://schemas.openxmlformats.org/officeDocument/2006/relationships/slideMaster" Target="slideMasters/slideMaster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9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61" Type="http://schemas.openxmlformats.org/officeDocument/2006/relationships/theme" Target="theme/theme1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8" Type="http://schemas.openxmlformats.org/officeDocument/2006/relationships/slideMaster" Target="slideMasters/slideMaster6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1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8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3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2950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88" tIns="45944" rIns="91888" bIns="459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7" y="4715035"/>
            <a:ext cx="5439102" cy="4467545"/>
          </a:xfrm>
          <a:prstGeom prst="rect">
            <a:avLst/>
          </a:prstGeom>
        </p:spPr>
        <p:txBody>
          <a:bodyPr vert="horz" lIns="91888" tIns="45944" rIns="91888" bIns="4594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9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02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6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4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0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7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5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0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5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3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1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7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7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1" hangingPunct="1">
        <a:spcBef>
          <a:spcPct val="0"/>
        </a:spcBef>
        <a:buNone/>
        <a:defRPr sz="3446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Tx/>
        <a:buNone/>
        <a:defRPr sz="1231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 rot="10800000">
            <a:off x="375138" y="2649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5394416" y="1129432"/>
            <a:ext cx="250092" cy="241300"/>
            <a:chOff x="0" y="0"/>
            <a:chExt cx="128" cy="152"/>
          </a:xfrm>
        </p:grpSpPr>
        <p:sp>
          <p:nvSpPr>
            <p:cNvPr id="153" name="AutoShape 3"/>
            <p:cNvSpPr>
              <a:spLocks/>
            </p:cNvSpPr>
            <p:nvPr userDrawn="1"/>
          </p:nvSpPr>
          <p:spPr bwMode="auto">
            <a:xfrm>
              <a:off x="16" y="32"/>
              <a:ext cx="96" cy="120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4" name="Line 4"/>
            <p:cNvSpPr>
              <a:spLocks noChangeShapeType="1"/>
            </p:cNvSpPr>
            <p:nvPr userDrawn="1"/>
          </p:nvSpPr>
          <p:spPr bwMode="auto">
            <a:xfrm flipH="1">
              <a:off x="40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5" name="Line 5"/>
            <p:cNvSpPr>
              <a:spLocks noChangeShapeType="1"/>
            </p:cNvSpPr>
            <p:nvPr userDrawn="1"/>
          </p:nvSpPr>
          <p:spPr bwMode="auto">
            <a:xfrm flipH="1">
              <a:off x="88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6" name="AutoShape 6"/>
            <p:cNvSpPr>
              <a:spLocks/>
            </p:cNvSpPr>
            <p:nvPr userDrawn="1"/>
          </p:nvSpPr>
          <p:spPr bwMode="auto">
            <a:xfrm>
              <a:off x="32" y="0"/>
              <a:ext cx="64" cy="32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7" name="Line 7"/>
            <p:cNvSpPr>
              <a:spLocks noChangeShapeType="1"/>
            </p:cNvSpPr>
            <p:nvPr userDrawn="1"/>
          </p:nvSpPr>
          <p:spPr bwMode="auto">
            <a:xfrm>
              <a:off x="0" y="40"/>
              <a:ext cx="128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8" name="Line 8"/>
            <p:cNvSpPr>
              <a:spLocks noChangeShapeType="1"/>
            </p:cNvSpPr>
            <p:nvPr userDrawn="1"/>
          </p:nvSpPr>
          <p:spPr bwMode="auto">
            <a:xfrm flipH="1">
              <a:off x="63" y="56"/>
              <a:ext cx="1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9" name="AutoShape 9"/>
          <p:cNvSpPr>
            <a:spLocks/>
          </p:cNvSpPr>
          <p:nvPr/>
        </p:nvSpPr>
        <p:spPr bwMode="auto">
          <a:xfrm>
            <a:off x="375138" y="7221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flipH="1">
            <a:off x="375138" y="11793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rot="10800000" flipH="1">
            <a:off x="422031" y="16365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 rot="10800000">
            <a:off x="437661" y="30081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484554" y="25509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14215" y="6189538"/>
            <a:ext cx="343877" cy="215900"/>
            <a:chOff x="0" y="0"/>
            <a:chExt cx="175" cy="136"/>
          </a:xfrm>
        </p:grpSpPr>
        <p:sp>
          <p:nvSpPr>
            <p:cNvPr id="151" name="Freeform 15"/>
            <p:cNvSpPr>
              <a:spLocks/>
            </p:cNvSpPr>
            <p:nvPr userDrawn="1"/>
          </p:nvSpPr>
          <p:spPr bwMode="auto">
            <a:xfrm>
              <a:off x="35" y="0"/>
              <a:ext cx="140" cy="116"/>
            </a:xfrm>
            <a:custGeom>
              <a:avLst/>
              <a:gdLst/>
              <a:ahLst/>
              <a:cxnLst>
                <a:cxn ang="0">
                  <a:pos x="141" y="21600"/>
                </a:cxn>
                <a:cxn ang="0">
                  <a:pos x="9847" y="5758"/>
                </a:cxn>
                <a:cxn ang="0">
                  <a:pos x="9847" y="0"/>
                </a:cxn>
                <a:cxn ang="0">
                  <a:pos x="19665" y="9557"/>
                </a:cxn>
                <a:cxn ang="0">
                  <a:pos x="9991" y="20048"/>
                </a:cxn>
                <a:cxn ang="0">
                  <a:pos x="9847" y="14330"/>
                </a:cxn>
                <a:cxn ang="0">
                  <a:pos x="141" y="21600"/>
                </a:cxn>
                <a:cxn ang="0">
                  <a:pos x="141" y="21600"/>
                </a:cxn>
              </a:cxnLst>
              <a:rect l="0" t="0" r="r" b="b"/>
              <a:pathLst>
                <a:path w="19665" h="21600">
                  <a:moveTo>
                    <a:pt x="141" y="21600"/>
                  </a:moveTo>
                  <a:cubicBezTo>
                    <a:pt x="141" y="21600"/>
                    <a:pt x="-1935" y="8572"/>
                    <a:pt x="9847" y="5758"/>
                  </a:cubicBezTo>
                  <a:cubicBezTo>
                    <a:pt x="9847" y="5886"/>
                    <a:pt x="9847" y="0"/>
                    <a:pt x="9847" y="0"/>
                  </a:cubicBezTo>
                  <a:lnTo>
                    <a:pt x="19665" y="9557"/>
                  </a:lnTo>
                  <a:lnTo>
                    <a:pt x="9991" y="20048"/>
                  </a:lnTo>
                  <a:cubicBezTo>
                    <a:pt x="9991" y="20048"/>
                    <a:pt x="9940" y="14330"/>
                    <a:pt x="9847" y="14330"/>
                  </a:cubicBezTo>
                  <a:cubicBezTo>
                    <a:pt x="4316" y="14330"/>
                    <a:pt x="141" y="21600"/>
                    <a:pt x="141" y="21600"/>
                  </a:cubicBezTo>
                  <a:close/>
                  <a:moveTo>
                    <a:pt x="141" y="21600"/>
                  </a:moveTo>
                </a:path>
              </a:pathLst>
            </a:cu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2" name="Freeform 16"/>
            <p:cNvSpPr>
              <a:spLocks/>
            </p:cNvSpPr>
            <p:nvPr userDrawn="1"/>
          </p:nvSpPr>
          <p:spPr bwMode="auto">
            <a:xfrm>
              <a:off x="0" y="34"/>
              <a:ext cx="131" cy="102"/>
            </a:xfrm>
            <a:custGeom>
              <a:avLst/>
              <a:gdLst/>
              <a:ahLst/>
              <a:cxnLst>
                <a:cxn ang="0">
                  <a:pos x="21600" y="15331"/>
                </a:cxn>
                <a:cxn ang="0">
                  <a:pos x="21600" y="21600"/>
                </a:cxn>
                <a:cxn ang="0">
                  <a:pos x="139" y="21600"/>
                </a:cxn>
                <a:cxn ang="0">
                  <a:pos x="0" y="0"/>
                </a:cxn>
                <a:cxn ang="0">
                  <a:pos x="7943" y="0"/>
                </a:cxn>
              </a:cxnLst>
              <a:rect l="0" t="0" r="r" b="b"/>
              <a:pathLst>
                <a:path w="21600" h="21600">
                  <a:moveTo>
                    <a:pt x="21600" y="15331"/>
                  </a:moveTo>
                  <a:lnTo>
                    <a:pt x="21600" y="21600"/>
                  </a:lnTo>
                  <a:lnTo>
                    <a:pt x="139" y="21600"/>
                  </a:lnTo>
                  <a:lnTo>
                    <a:pt x="0" y="0"/>
                  </a:lnTo>
                  <a:lnTo>
                    <a:pt x="7943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5378786" y="1635894"/>
            <a:ext cx="295031" cy="204739"/>
            <a:chOff x="0" y="4"/>
            <a:chExt cx="151" cy="128"/>
          </a:xfrm>
        </p:grpSpPr>
        <p:sp>
          <p:nvSpPr>
            <p:cNvPr id="147" name="AutoShape 18"/>
            <p:cNvSpPr>
              <a:spLocks/>
            </p:cNvSpPr>
            <p:nvPr userDrawn="1"/>
          </p:nvSpPr>
          <p:spPr bwMode="auto">
            <a:xfrm>
              <a:off x="0" y="4"/>
              <a:ext cx="128" cy="128"/>
            </a:xfrm>
            <a:prstGeom prst="roundRect">
              <a:avLst>
                <a:gd name="adj" fmla="val 16662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8" name="Rectangle 19"/>
            <p:cNvSpPr>
              <a:spLocks/>
            </p:cNvSpPr>
            <p:nvPr userDrawn="1"/>
          </p:nvSpPr>
          <p:spPr bwMode="auto">
            <a:xfrm rot="13499962" flipH="1">
              <a:off x="127" y="4"/>
              <a:ext cx="24" cy="24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9" name="Rectangle 20"/>
            <p:cNvSpPr>
              <a:spLocks/>
            </p:cNvSpPr>
            <p:nvPr userDrawn="1"/>
          </p:nvSpPr>
          <p:spPr bwMode="auto">
            <a:xfrm rot="13499962" flipH="1">
              <a:off x="78" y="15"/>
              <a:ext cx="24" cy="96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0" name="AutoShape 21"/>
            <p:cNvSpPr>
              <a:spLocks/>
            </p:cNvSpPr>
            <p:nvPr userDrawn="1"/>
          </p:nvSpPr>
          <p:spPr bwMode="auto">
            <a:xfrm rot="13500001" flipH="1">
              <a:off x="30" y="99"/>
              <a:ext cx="24" cy="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22"/>
          <p:cNvSpPr>
            <a:spLocks/>
          </p:cNvSpPr>
          <p:nvPr/>
        </p:nvSpPr>
        <p:spPr bwMode="auto">
          <a:xfrm>
            <a:off x="5410047" y="688107"/>
            <a:ext cx="265723" cy="228600"/>
          </a:xfrm>
          <a:custGeom>
            <a:avLst/>
            <a:gdLst/>
            <a:ahLst/>
            <a:cxnLst>
              <a:cxn ang="0">
                <a:pos x="4026" y="17795"/>
              </a:cxn>
              <a:cxn ang="0">
                <a:pos x="4148" y="8367"/>
              </a:cxn>
              <a:cxn ang="0">
                <a:pos x="11584" y="6757"/>
              </a:cxn>
              <a:cxn ang="0">
                <a:pos x="14977" y="5913"/>
              </a:cxn>
              <a:cxn ang="0">
                <a:pos x="14017" y="6905"/>
              </a:cxn>
              <a:cxn ang="0">
                <a:pos x="12232" y="7235"/>
              </a:cxn>
              <a:cxn ang="0">
                <a:pos x="12095" y="9747"/>
              </a:cxn>
              <a:cxn ang="0">
                <a:pos x="8456" y="10287"/>
              </a:cxn>
              <a:cxn ang="0">
                <a:pos x="13032" y="15570"/>
              </a:cxn>
              <a:cxn ang="0">
                <a:pos x="17723" y="8557"/>
              </a:cxn>
              <a:cxn ang="0">
                <a:pos x="14085" y="9351"/>
              </a:cxn>
              <a:cxn ang="0">
                <a:pos x="14085" y="6706"/>
              </a:cxn>
              <a:cxn ang="0">
                <a:pos x="14687" y="5932"/>
              </a:cxn>
              <a:cxn ang="0">
                <a:pos x="21600" y="3974"/>
              </a:cxn>
              <a:cxn ang="0">
                <a:pos x="21291" y="15734"/>
              </a:cxn>
              <a:cxn ang="0">
                <a:pos x="2413" y="21600"/>
              </a:cxn>
              <a:cxn ang="0">
                <a:pos x="0" y="20672"/>
              </a:cxn>
              <a:cxn ang="0">
                <a:pos x="0" y="1887"/>
              </a:cxn>
              <a:cxn ang="0">
                <a:pos x="6112" y="0"/>
              </a:cxn>
              <a:cxn ang="0">
                <a:pos x="6358" y="2946"/>
              </a:cxn>
              <a:cxn ang="0">
                <a:pos x="14722" y="263"/>
              </a:cxn>
              <a:cxn ang="0">
                <a:pos x="15808" y="843"/>
              </a:cxn>
              <a:cxn ang="0">
                <a:pos x="15687" y="5482"/>
              </a:cxn>
              <a:cxn ang="0">
                <a:pos x="13998" y="5945"/>
              </a:cxn>
              <a:cxn ang="0">
                <a:pos x="14212" y="2003"/>
              </a:cxn>
              <a:cxn ang="0">
                <a:pos x="5130" y="4714"/>
              </a:cxn>
              <a:cxn ang="0">
                <a:pos x="5068" y="2119"/>
              </a:cxn>
              <a:cxn ang="0">
                <a:pos x="1931" y="3046"/>
              </a:cxn>
              <a:cxn ang="0">
                <a:pos x="1694" y="18738"/>
              </a:cxn>
              <a:cxn ang="0">
                <a:pos x="3167" y="19327"/>
              </a:cxn>
              <a:cxn ang="0">
                <a:pos x="4026" y="17795"/>
              </a:cxn>
              <a:cxn ang="0">
                <a:pos x="4026" y="17795"/>
              </a:cxn>
            </a:cxnLst>
            <a:rect l="0" t="0" r="r" b="b"/>
            <a:pathLst>
              <a:path w="21600" h="21600">
                <a:moveTo>
                  <a:pt x="4026" y="17795"/>
                </a:moveTo>
                <a:lnTo>
                  <a:pt x="4148" y="8367"/>
                </a:lnTo>
                <a:lnTo>
                  <a:pt x="11584" y="6757"/>
                </a:lnTo>
                <a:lnTo>
                  <a:pt x="14977" y="5913"/>
                </a:lnTo>
                <a:lnTo>
                  <a:pt x="14017" y="6905"/>
                </a:lnTo>
                <a:lnTo>
                  <a:pt x="12232" y="7235"/>
                </a:lnTo>
                <a:lnTo>
                  <a:pt x="12095" y="9747"/>
                </a:lnTo>
                <a:lnTo>
                  <a:pt x="8456" y="10287"/>
                </a:lnTo>
                <a:lnTo>
                  <a:pt x="13032" y="15570"/>
                </a:lnTo>
                <a:lnTo>
                  <a:pt x="17723" y="8557"/>
                </a:lnTo>
                <a:lnTo>
                  <a:pt x="14085" y="9351"/>
                </a:lnTo>
                <a:lnTo>
                  <a:pt x="14085" y="6706"/>
                </a:lnTo>
                <a:lnTo>
                  <a:pt x="14687" y="5932"/>
                </a:lnTo>
                <a:lnTo>
                  <a:pt x="21600" y="3974"/>
                </a:lnTo>
                <a:lnTo>
                  <a:pt x="21291" y="15734"/>
                </a:lnTo>
                <a:lnTo>
                  <a:pt x="2413" y="21600"/>
                </a:lnTo>
                <a:lnTo>
                  <a:pt x="0" y="20672"/>
                </a:lnTo>
                <a:lnTo>
                  <a:pt x="0" y="1887"/>
                </a:lnTo>
                <a:lnTo>
                  <a:pt x="6112" y="0"/>
                </a:lnTo>
                <a:lnTo>
                  <a:pt x="6358" y="2946"/>
                </a:lnTo>
                <a:lnTo>
                  <a:pt x="14722" y="263"/>
                </a:lnTo>
                <a:lnTo>
                  <a:pt x="15808" y="843"/>
                </a:lnTo>
                <a:lnTo>
                  <a:pt x="15687" y="5482"/>
                </a:lnTo>
                <a:lnTo>
                  <a:pt x="13998" y="5945"/>
                </a:lnTo>
                <a:lnTo>
                  <a:pt x="14212" y="2003"/>
                </a:lnTo>
                <a:lnTo>
                  <a:pt x="5130" y="4714"/>
                </a:lnTo>
                <a:lnTo>
                  <a:pt x="5068" y="2119"/>
                </a:lnTo>
                <a:lnTo>
                  <a:pt x="1931" y="3046"/>
                </a:lnTo>
                <a:lnTo>
                  <a:pt x="1694" y="18738"/>
                </a:lnTo>
                <a:lnTo>
                  <a:pt x="3167" y="19327"/>
                </a:lnTo>
                <a:lnTo>
                  <a:pt x="4026" y="17795"/>
                </a:lnTo>
                <a:close/>
                <a:moveTo>
                  <a:pt x="4026" y="17795"/>
                </a:moveTo>
              </a:path>
            </a:pathLst>
          </a:custGeom>
          <a:solidFill>
            <a:schemeClr val="accent1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61107" y="5711701"/>
            <a:ext cx="234462" cy="254000"/>
            <a:chOff x="0" y="0"/>
            <a:chExt cx="120" cy="160"/>
          </a:xfrm>
        </p:grpSpPr>
        <p:sp>
          <p:nvSpPr>
            <p:cNvPr id="145" name="Freeform 24"/>
            <p:cNvSpPr>
              <a:spLocks/>
            </p:cNvSpPr>
            <p:nvPr userDrawn="1"/>
          </p:nvSpPr>
          <p:spPr bwMode="auto">
            <a:xfrm>
              <a:off x="0" y="32"/>
              <a:ext cx="120" cy="128"/>
            </a:xfrm>
            <a:custGeom>
              <a:avLst/>
              <a:gdLst/>
              <a:ahLst/>
              <a:cxnLst>
                <a:cxn ang="0">
                  <a:pos x="12749" y="0"/>
                </a:cxn>
                <a:cxn ang="0">
                  <a:pos x="10957" y="0"/>
                </a:cxn>
                <a:cxn ang="0">
                  <a:pos x="6" y="10227"/>
                </a:cxn>
                <a:cxn ang="0">
                  <a:pos x="10957" y="21590"/>
                </a:cxn>
                <a:cxn ang="0">
                  <a:pos x="21411" y="12216"/>
                </a:cxn>
                <a:cxn ang="0">
                  <a:pos x="21411" y="8949"/>
                </a:cxn>
              </a:cxnLst>
              <a:rect l="0" t="0" r="r" b="b"/>
              <a:pathLst>
                <a:path w="21428" h="21590">
                  <a:moveTo>
                    <a:pt x="12749" y="0"/>
                  </a:moveTo>
                  <a:cubicBezTo>
                    <a:pt x="12749" y="0"/>
                    <a:pt x="11158" y="0"/>
                    <a:pt x="10957" y="0"/>
                  </a:cubicBezTo>
                  <a:cubicBezTo>
                    <a:pt x="6776" y="0"/>
                    <a:pt x="205" y="3409"/>
                    <a:pt x="6" y="10227"/>
                  </a:cubicBezTo>
                  <a:cubicBezTo>
                    <a:pt x="-149" y="15528"/>
                    <a:pt x="2984" y="21579"/>
                    <a:pt x="10957" y="21590"/>
                  </a:cubicBezTo>
                  <a:cubicBezTo>
                    <a:pt x="17499" y="21600"/>
                    <a:pt x="21217" y="15891"/>
                    <a:pt x="21411" y="12216"/>
                  </a:cubicBezTo>
                  <a:cubicBezTo>
                    <a:pt x="21451" y="11453"/>
                    <a:pt x="21411" y="8949"/>
                    <a:pt x="21411" y="894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6" name="AutoShape 25"/>
            <p:cNvSpPr>
              <a:spLocks/>
            </p:cNvSpPr>
            <p:nvPr userDrawn="1"/>
          </p:nvSpPr>
          <p:spPr bwMode="auto">
            <a:xfrm>
              <a:off x="61" y="0"/>
              <a:ext cx="46" cy="65"/>
            </a:xfrm>
            <a:prstGeom prst="rightArrow">
              <a:avLst>
                <a:gd name="adj1" fmla="val 32361"/>
                <a:gd name="adj2" fmla="val 377398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8" name="Freeform 26"/>
          <p:cNvSpPr>
            <a:spLocks/>
          </p:cNvSpPr>
          <p:nvPr/>
        </p:nvSpPr>
        <p:spPr bwMode="auto">
          <a:xfrm flipH="1">
            <a:off x="381001" y="5281488"/>
            <a:ext cx="420076" cy="2413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0970" y="6203"/>
              </a:cxn>
              <a:cxn ang="0">
                <a:pos x="10970" y="0"/>
              </a:cxn>
              <a:cxn ang="0">
                <a:pos x="21600" y="10296"/>
              </a:cxn>
              <a:cxn ang="0">
                <a:pos x="11126" y="21600"/>
              </a:cxn>
              <a:cxn ang="0">
                <a:pos x="11104" y="13091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374" y="14812"/>
                  <a:pt x="2348" y="9454"/>
                  <a:pt x="10970" y="6203"/>
                </a:cubicBezTo>
                <a:cubicBezTo>
                  <a:pt x="10970" y="6341"/>
                  <a:pt x="10970" y="0"/>
                  <a:pt x="10970" y="0"/>
                </a:cubicBezTo>
                <a:lnTo>
                  <a:pt x="21600" y="10296"/>
                </a:lnTo>
                <a:lnTo>
                  <a:pt x="11126" y="21600"/>
                </a:lnTo>
                <a:cubicBezTo>
                  <a:pt x="11126" y="21600"/>
                  <a:pt x="11203" y="13061"/>
                  <a:pt x="11104" y="13091"/>
                </a:cubicBezTo>
                <a:cubicBezTo>
                  <a:pt x="4580" y="15030"/>
                  <a:pt x="2916" y="16267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9" name="Freeform 27"/>
          <p:cNvSpPr>
            <a:spLocks/>
          </p:cNvSpPr>
          <p:nvPr/>
        </p:nvSpPr>
        <p:spPr bwMode="auto">
          <a:xfrm>
            <a:off x="3048000" y="1141288"/>
            <a:ext cx="343877" cy="177800"/>
          </a:xfrm>
          <a:custGeom>
            <a:avLst/>
            <a:gdLst/>
            <a:ahLst/>
            <a:cxnLst>
              <a:cxn ang="0">
                <a:pos x="3" y="5212"/>
              </a:cxn>
              <a:cxn ang="0">
                <a:pos x="0" y="3721"/>
              </a:cxn>
              <a:cxn ang="0">
                <a:pos x="10593" y="3349"/>
              </a:cxn>
              <a:cxn ang="0">
                <a:pos x="10815" y="3326"/>
              </a:cxn>
              <a:cxn ang="0">
                <a:pos x="10881" y="18006"/>
              </a:cxn>
              <a:cxn ang="0">
                <a:pos x="10994" y="3354"/>
              </a:cxn>
              <a:cxn ang="0">
                <a:pos x="21586" y="3354"/>
              </a:cxn>
              <a:cxn ang="0">
                <a:pos x="21600" y="4821"/>
              </a:cxn>
              <a:cxn ang="0">
                <a:pos x="21424" y="18627"/>
              </a:cxn>
              <a:cxn ang="0">
                <a:pos x="21328" y="17558"/>
              </a:cxn>
              <a:cxn ang="0">
                <a:pos x="11174" y="18513"/>
              </a:cxn>
              <a:cxn ang="0">
                <a:pos x="10593" y="18354"/>
              </a:cxn>
              <a:cxn ang="0">
                <a:pos x="14" y="17486"/>
              </a:cxn>
              <a:cxn ang="0">
                <a:pos x="14" y="18556"/>
              </a:cxn>
              <a:cxn ang="0">
                <a:pos x="3" y="5212"/>
              </a:cxn>
              <a:cxn ang="0">
                <a:pos x="3" y="5212"/>
              </a:cxn>
            </a:cxnLst>
            <a:rect l="0" t="0" r="r" b="b"/>
            <a:pathLst>
              <a:path w="21600" h="19026">
                <a:moveTo>
                  <a:pt x="3" y="5212"/>
                </a:moveTo>
                <a:cubicBezTo>
                  <a:pt x="3" y="4181"/>
                  <a:pt x="0" y="7370"/>
                  <a:pt x="0" y="3721"/>
                </a:cubicBezTo>
                <a:cubicBezTo>
                  <a:pt x="0" y="-724"/>
                  <a:pt x="10035" y="-1371"/>
                  <a:pt x="10593" y="3349"/>
                </a:cubicBezTo>
                <a:cubicBezTo>
                  <a:pt x="10621" y="3591"/>
                  <a:pt x="10721" y="3250"/>
                  <a:pt x="10815" y="3326"/>
                </a:cubicBezTo>
                <a:cubicBezTo>
                  <a:pt x="10904" y="3396"/>
                  <a:pt x="10808" y="18245"/>
                  <a:pt x="10881" y="18006"/>
                </a:cubicBezTo>
                <a:cubicBezTo>
                  <a:pt x="10948" y="17792"/>
                  <a:pt x="10994" y="3577"/>
                  <a:pt x="10994" y="3354"/>
                </a:cubicBezTo>
                <a:cubicBezTo>
                  <a:pt x="10994" y="-1711"/>
                  <a:pt x="21586" y="-482"/>
                  <a:pt x="21586" y="3354"/>
                </a:cubicBezTo>
                <a:cubicBezTo>
                  <a:pt x="21586" y="3690"/>
                  <a:pt x="21600" y="1359"/>
                  <a:pt x="21600" y="4821"/>
                </a:cubicBezTo>
                <a:cubicBezTo>
                  <a:pt x="21600" y="8595"/>
                  <a:pt x="21424" y="13288"/>
                  <a:pt x="21424" y="18627"/>
                </a:cubicBezTo>
                <a:cubicBezTo>
                  <a:pt x="21424" y="19048"/>
                  <a:pt x="21328" y="18105"/>
                  <a:pt x="21328" y="17558"/>
                </a:cubicBezTo>
                <a:cubicBezTo>
                  <a:pt x="21328" y="14307"/>
                  <a:pt x="11174" y="14039"/>
                  <a:pt x="11174" y="18513"/>
                </a:cubicBezTo>
                <a:cubicBezTo>
                  <a:pt x="11174" y="18807"/>
                  <a:pt x="10589" y="18779"/>
                  <a:pt x="10593" y="18354"/>
                </a:cubicBezTo>
                <a:cubicBezTo>
                  <a:pt x="10628" y="14137"/>
                  <a:pt x="14" y="14512"/>
                  <a:pt x="14" y="17486"/>
                </a:cubicBezTo>
                <a:cubicBezTo>
                  <a:pt x="14" y="18022"/>
                  <a:pt x="14" y="19889"/>
                  <a:pt x="14" y="18556"/>
                </a:cubicBezTo>
                <a:cubicBezTo>
                  <a:pt x="14" y="13200"/>
                  <a:pt x="3" y="9070"/>
                  <a:pt x="3" y="5212"/>
                </a:cubicBezTo>
                <a:close/>
                <a:moveTo>
                  <a:pt x="3" y="5212"/>
                </a:moveTo>
              </a:path>
            </a:pathLst>
          </a:cu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3079262" y="684088"/>
            <a:ext cx="265723" cy="136"/>
            <a:chOff x="0" y="0"/>
            <a:chExt cx="136" cy="136"/>
          </a:xfrm>
        </p:grpSpPr>
        <p:sp>
          <p:nvSpPr>
            <p:cNvPr id="143" name="Line 29"/>
            <p:cNvSpPr>
              <a:spLocks noChangeShapeType="1"/>
            </p:cNvSpPr>
            <p:nvPr userDrawn="1"/>
          </p:nvSpPr>
          <p:spPr bwMode="auto">
            <a:xfrm>
              <a:off x="0" y="68"/>
              <a:ext cx="136" cy="0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44" name="Line 30"/>
            <p:cNvSpPr>
              <a:spLocks noChangeShapeType="1"/>
            </p:cNvSpPr>
            <p:nvPr userDrawn="1"/>
          </p:nvSpPr>
          <p:spPr bwMode="auto">
            <a:xfrm flipH="1">
              <a:off x="68" y="0"/>
              <a:ext cx="0" cy="136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3063631" y="252288"/>
            <a:ext cx="296985" cy="203200"/>
            <a:chOff x="0" y="0"/>
            <a:chExt cx="152" cy="128"/>
          </a:xfrm>
        </p:grpSpPr>
        <p:sp>
          <p:nvSpPr>
            <p:cNvPr id="141" name="AutoShape 32"/>
            <p:cNvSpPr>
              <a:spLocks/>
            </p:cNvSpPr>
            <p:nvPr userDrawn="1"/>
          </p:nvSpPr>
          <p:spPr bwMode="auto">
            <a:xfrm>
              <a:off x="0" y="0"/>
              <a:ext cx="112" cy="96"/>
            </a:xfrm>
            <a:prstGeom prst="roundRect">
              <a:avLst>
                <a:gd name="adj" fmla="val 1250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2" name="AutoShape 33"/>
            <p:cNvSpPr>
              <a:spLocks/>
            </p:cNvSpPr>
            <p:nvPr userDrawn="1"/>
          </p:nvSpPr>
          <p:spPr bwMode="auto">
            <a:xfrm>
              <a:off x="32" y="24"/>
              <a:ext cx="120" cy="104"/>
            </a:xfrm>
            <a:prstGeom prst="roundRect">
              <a:avLst>
                <a:gd name="adj" fmla="val 17306"/>
              </a:avLst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r>
                <a:rPr lang="en-US" sz="1354" b="1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</p:grpSp>
      <p:sp>
        <p:nvSpPr>
          <p:cNvPr id="22" name="AutoShape 34"/>
          <p:cNvSpPr>
            <a:spLocks/>
          </p:cNvSpPr>
          <p:nvPr/>
        </p:nvSpPr>
        <p:spPr bwMode="auto">
          <a:xfrm rot="10800000" flipH="1">
            <a:off x="484554" y="34653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23" name="AutoShape 35"/>
          <p:cNvSpPr>
            <a:spLocks/>
          </p:cNvSpPr>
          <p:nvPr/>
        </p:nvSpPr>
        <p:spPr bwMode="auto">
          <a:xfrm rot="10800000">
            <a:off x="437661" y="20937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3126154" y="4951288"/>
            <a:ext cx="265723" cy="215900"/>
            <a:chOff x="0" y="0"/>
            <a:chExt cx="136" cy="136"/>
          </a:xfrm>
        </p:grpSpPr>
        <p:sp>
          <p:nvSpPr>
            <p:cNvPr id="137" name="Oval 37"/>
            <p:cNvSpPr>
              <a:spLocks/>
            </p:cNvSpPr>
            <p:nvPr userDrawn="1"/>
          </p:nvSpPr>
          <p:spPr bwMode="auto">
            <a:xfrm>
              <a:off x="0" y="0"/>
              <a:ext cx="136" cy="136"/>
            </a:xfrm>
            <a:prstGeom prst="ellipse">
              <a:avLst/>
            </a:prstGeom>
            <a:solidFill>
              <a:srgbClr val="D7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38" name="Group 38"/>
            <p:cNvGrpSpPr>
              <a:grpSpLocks/>
            </p:cNvGrpSpPr>
            <p:nvPr userDrawn="1"/>
          </p:nvGrpSpPr>
          <p:grpSpPr bwMode="auto">
            <a:xfrm>
              <a:off x="45" y="16"/>
              <a:ext cx="43" cy="98"/>
              <a:chOff x="0" y="0"/>
              <a:chExt cx="42" cy="98"/>
            </a:xfrm>
          </p:grpSpPr>
          <p:sp>
            <p:nvSpPr>
              <p:cNvPr id="139" name="Freeform 39"/>
              <p:cNvSpPr>
                <a:spLocks/>
              </p:cNvSpPr>
              <p:nvPr userDrawn="1"/>
            </p:nvSpPr>
            <p:spPr bwMode="auto">
              <a:xfrm>
                <a:off x="0" y="34"/>
                <a:ext cx="35" cy="64"/>
              </a:xfrm>
              <a:custGeom>
                <a:avLst/>
                <a:gdLst>
                  <a:gd name="T0" fmla="*/ 0 w 21600"/>
                  <a:gd name="T1" fmla="*/ 6437 h 20842"/>
                  <a:gd name="T2" fmla="*/ 10337 w 21600"/>
                  <a:gd name="T3" fmla="*/ 1078 h 20842"/>
                  <a:gd name="T4" fmla="*/ 17280 w 21600"/>
                  <a:gd name="T5" fmla="*/ 161 h 20842"/>
                  <a:gd name="T6" fmla="*/ 19167 w 21600"/>
                  <a:gd name="T7" fmla="*/ 3987 h 20842"/>
                  <a:gd name="T8" fmla="*/ 10036 w 21600"/>
                  <a:gd name="T9" fmla="*/ 17513 h 20842"/>
                  <a:gd name="T10" fmla="*/ 21600 w 21600"/>
                  <a:gd name="T11" fmla="*/ 14996 h 20842"/>
                  <a:gd name="T12" fmla="*/ 13731 w 21600"/>
                  <a:gd name="T13" fmla="*/ 19051 h 20842"/>
                  <a:gd name="T14" fmla="*/ 3394 w 21600"/>
                  <a:gd name="T15" fmla="*/ 20701 h 20842"/>
                  <a:gd name="T16" fmla="*/ 807 w 21600"/>
                  <a:gd name="T17" fmla="*/ 16565 h 20842"/>
                  <a:gd name="T18" fmla="*/ 8956 w 21600"/>
                  <a:gd name="T19" fmla="*/ 4724 h 20842"/>
                  <a:gd name="T20" fmla="*/ 0 w 21600"/>
                  <a:gd name="T21" fmla="*/ 6437 h 20842"/>
                  <a:gd name="T22" fmla="*/ 0 w 21600"/>
                  <a:gd name="T23" fmla="*/ 6437 h 208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00"/>
                  <a:gd name="T37" fmla="*/ 0 h 20842"/>
                  <a:gd name="T38" fmla="*/ 21600 w 21600"/>
                  <a:gd name="T39" fmla="*/ 20842 h 208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00" h="20842">
                    <a:moveTo>
                      <a:pt x="0" y="6437"/>
                    </a:moveTo>
                    <a:cubicBezTo>
                      <a:pt x="0" y="6437"/>
                      <a:pt x="7696" y="1862"/>
                      <a:pt x="10337" y="1078"/>
                    </a:cubicBezTo>
                    <a:cubicBezTo>
                      <a:pt x="12806" y="344"/>
                      <a:pt x="16332" y="-314"/>
                      <a:pt x="17280" y="161"/>
                    </a:cubicBezTo>
                    <a:cubicBezTo>
                      <a:pt x="20211" y="1628"/>
                      <a:pt x="19260" y="3188"/>
                      <a:pt x="19167" y="3987"/>
                    </a:cubicBezTo>
                    <a:cubicBezTo>
                      <a:pt x="18856" y="6679"/>
                      <a:pt x="8184" y="16606"/>
                      <a:pt x="10036" y="17513"/>
                    </a:cubicBezTo>
                    <a:cubicBezTo>
                      <a:pt x="12659" y="18797"/>
                      <a:pt x="21600" y="14996"/>
                      <a:pt x="21600" y="14996"/>
                    </a:cubicBezTo>
                    <a:cubicBezTo>
                      <a:pt x="21600" y="14996"/>
                      <a:pt x="15295" y="18451"/>
                      <a:pt x="13731" y="19051"/>
                    </a:cubicBezTo>
                    <a:cubicBezTo>
                      <a:pt x="11499" y="19907"/>
                      <a:pt x="5042" y="21286"/>
                      <a:pt x="3394" y="20701"/>
                    </a:cubicBezTo>
                    <a:cubicBezTo>
                      <a:pt x="34" y="19509"/>
                      <a:pt x="689" y="17482"/>
                      <a:pt x="807" y="16565"/>
                    </a:cubicBezTo>
                    <a:cubicBezTo>
                      <a:pt x="1149" y="13921"/>
                      <a:pt x="10113" y="5799"/>
                      <a:pt x="8956" y="4724"/>
                    </a:cubicBezTo>
                    <a:cubicBezTo>
                      <a:pt x="7516" y="3277"/>
                      <a:pt x="0" y="6437"/>
                      <a:pt x="0" y="6437"/>
                    </a:cubicBezTo>
                    <a:close/>
                    <a:moveTo>
                      <a:pt x="0" y="6437"/>
                    </a:moveTo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40"/>
              <p:cNvSpPr>
                <a:spLocks/>
              </p:cNvSpPr>
              <p:nvPr userDrawn="1"/>
            </p:nvSpPr>
            <p:spPr bwMode="auto">
              <a:xfrm>
                <a:off x="18" y="0"/>
                <a:ext cx="24" cy="24"/>
              </a:xfrm>
              <a:prstGeom prst="ellipse">
                <a:avLst/>
              </a:pr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5410047" y="253133"/>
            <a:ext cx="312615" cy="190501"/>
            <a:chOff x="0" y="0"/>
            <a:chExt cx="160" cy="120"/>
          </a:xfrm>
        </p:grpSpPr>
        <p:grpSp>
          <p:nvGrpSpPr>
            <p:cNvPr id="129" name="Group 42"/>
            <p:cNvGrpSpPr>
              <a:grpSpLocks/>
            </p:cNvGrpSpPr>
            <p:nvPr userDrawn="1"/>
          </p:nvGrpSpPr>
          <p:grpSpPr bwMode="auto">
            <a:xfrm>
              <a:off x="0" y="0"/>
              <a:ext cx="160" cy="112"/>
              <a:chOff x="0" y="0"/>
              <a:chExt cx="160" cy="112"/>
            </a:xfrm>
          </p:grpSpPr>
          <p:sp>
            <p:nvSpPr>
              <p:cNvPr id="134" name="Freeform 43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rgbClr val="3F3F3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utoShape 44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AutoShape 45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46"/>
            <p:cNvGrpSpPr>
              <a:grpSpLocks/>
            </p:cNvGrpSpPr>
            <p:nvPr userDrawn="1"/>
          </p:nvGrpSpPr>
          <p:grpSpPr bwMode="auto">
            <a:xfrm>
              <a:off x="0" y="7"/>
              <a:ext cx="160" cy="113"/>
              <a:chOff x="0" y="0"/>
              <a:chExt cx="160" cy="112"/>
            </a:xfrm>
          </p:grpSpPr>
          <p:sp>
            <p:nvSpPr>
              <p:cNvPr id="131" name="Freeform 47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AutoShape 48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AutoShape 49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Freeform 51"/>
          <p:cNvSpPr>
            <a:spLocks/>
          </p:cNvSpPr>
          <p:nvPr/>
        </p:nvSpPr>
        <p:spPr bwMode="auto">
          <a:xfrm>
            <a:off x="3126154" y="1560389"/>
            <a:ext cx="144585" cy="200025"/>
          </a:xfrm>
          <a:custGeom>
            <a:avLst/>
            <a:gdLst>
              <a:gd name="T0" fmla="*/ 0 w 21600"/>
              <a:gd name="T1" fmla="*/ 13029 h 21600"/>
              <a:gd name="T2" fmla="*/ 0 w 21600"/>
              <a:gd name="T3" fmla="*/ 7200 h 21600"/>
              <a:gd name="T4" fmla="*/ 8173 w 21600"/>
              <a:gd name="T5" fmla="*/ 7200 h 21600"/>
              <a:gd name="T6" fmla="*/ 21600 w 21600"/>
              <a:gd name="T7" fmla="*/ 0 h 21600"/>
              <a:gd name="T8" fmla="*/ 21600 w 21600"/>
              <a:gd name="T9" fmla="*/ 21600 h 21600"/>
              <a:gd name="T10" fmla="*/ 8173 w 21600"/>
              <a:gd name="T11" fmla="*/ 13371 h 21600"/>
              <a:gd name="T12" fmla="*/ 0 w 21600"/>
              <a:gd name="T13" fmla="*/ 13029 h 21600"/>
              <a:gd name="T14" fmla="*/ 0 w 21600"/>
              <a:gd name="T15" fmla="*/ 1302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3029"/>
                </a:moveTo>
                <a:lnTo>
                  <a:pt x="0" y="7200"/>
                </a:lnTo>
                <a:lnTo>
                  <a:pt x="8173" y="7200"/>
                </a:lnTo>
                <a:lnTo>
                  <a:pt x="21600" y="0"/>
                </a:lnTo>
                <a:lnTo>
                  <a:pt x="21600" y="21600"/>
                </a:lnTo>
                <a:lnTo>
                  <a:pt x="8173" y="13371"/>
                </a:lnTo>
                <a:lnTo>
                  <a:pt x="0" y="13029"/>
                </a:lnTo>
                <a:close/>
                <a:moveTo>
                  <a:pt x="0" y="13029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3048001" y="2004888"/>
            <a:ext cx="324338" cy="230188"/>
            <a:chOff x="0" y="0"/>
            <a:chExt cx="166" cy="145"/>
          </a:xfrm>
        </p:grpSpPr>
        <p:sp>
          <p:nvSpPr>
            <p:cNvPr id="125" name="Freeform 53"/>
            <p:cNvSpPr>
              <a:spLocks/>
            </p:cNvSpPr>
            <p:nvPr userDrawn="1"/>
          </p:nvSpPr>
          <p:spPr bwMode="auto">
            <a:xfrm>
              <a:off x="126" y="0"/>
              <a:ext cx="40" cy="14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6" name="Freeform 54"/>
            <p:cNvSpPr>
              <a:spLocks/>
            </p:cNvSpPr>
            <p:nvPr userDrawn="1"/>
          </p:nvSpPr>
          <p:spPr bwMode="auto">
            <a:xfrm>
              <a:off x="112" y="24"/>
              <a:ext cx="24" cy="9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7" name="Freeform 55"/>
            <p:cNvSpPr>
              <a:spLocks/>
            </p:cNvSpPr>
            <p:nvPr userDrawn="1"/>
          </p:nvSpPr>
          <p:spPr bwMode="auto">
            <a:xfrm>
              <a:off x="88" y="40"/>
              <a:ext cx="16" cy="5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8" name="Freeform 56"/>
            <p:cNvSpPr>
              <a:spLocks/>
            </p:cNvSpPr>
            <p:nvPr userDrawn="1"/>
          </p:nvSpPr>
          <p:spPr bwMode="auto">
            <a:xfrm>
              <a:off x="0" y="8"/>
              <a:ext cx="74" cy="126"/>
            </a:xfrm>
            <a:custGeom>
              <a:avLst/>
              <a:gdLst>
                <a:gd name="T0" fmla="*/ 0 w 21600"/>
                <a:gd name="T1" fmla="*/ 13029 h 21600"/>
                <a:gd name="T2" fmla="*/ 0 w 21600"/>
                <a:gd name="T3" fmla="*/ 7200 h 21600"/>
                <a:gd name="T4" fmla="*/ 8173 w 21600"/>
                <a:gd name="T5" fmla="*/ 7200 h 21600"/>
                <a:gd name="T6" fmla="*/ 21600 w 21600"/>
                <a:gd name="T7" fmla="*/ 0 h 21600"/>
                <a:gd name="T8" fmla="*/ 21600 w 21600"/>
                <a:gd name="T9" fmla="*/ 21600 h 21600"/>
                <a:gd name="T10" fmla="*/ 8173 w 21600"/>
                <a:gd name="T11" fmla="*/ 13371 h 21600"/>
                <a:gd name="T12" fmla="*/ 0 w 21600"/>
                <a:gd name="T13" fmla="*/ 13029 h 21600"/>
                <a:gd name="T14" fmla="*/ 0 w 21600"/>
                <a:gd name="T15" fmla="*/ 1302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3029"/>
                  </a:moveTo>
                  <a:lnTo>
                    <a:pt x="0" y="7200"/>
                  </a:lnTo>
                  <a:lnTo>
                    <a:pt x="8173" y="720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8173" y="13371"/>
                  </a:lnTo>
                  <a:lnTo>
                    <a:pt x="0" y="13029"/>
                  </a:lnTo>
                  <a:close/>
                  <a:moveTo>
                    <a:pt x="0" y="1302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063631" y="2487488"/>
            <a:ext cx="328246" cy="266700"/>
            <a:chOff x="0" y="0"/>
            <a:chExt cx="168" cy="168"/>
          </a:xfrm>
        </p:grpSpPr>
        <p:sp>
          <p:nvSpPr>
            <p:cNvPr id="123" name="Oval 58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4" name="Freeform 59"/>
            <p:cNvSpPr>
              <a:spLocks/>
            </p:cNvSpPr>
            <p:nvPr userDrawn="1"/>
          </p:nvSpPr>
          <p:spPr bwMode="auto">
            <a:xfrm>
              <a:off x="64" y="40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11700 h 21600"/>
                <a:gd name="T4" fmla="*/ 0 w 21600"/>
                <a:gd name="T5" fmla="*/ 216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0"/>
                  </a:moveTo>
                  <a:lnTo>
                    <a:pt x="21600" y="11700"/>
                  </a:lnTo>
                  <a:lnTo>
                    <a:pt x="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3048000" y="4049588"/>
            <a:ext cx="328246" cy="266700"/>
            <a:chOff x="0" y="0"/>
            <a:chExt cx="168" cy="168"/>
          </a:xfrm>
        </p:grpSpPr>
        <p:sp>
          <p:nvSpPr>
            <p:cNvPr id="118" name="Oval 61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E63B1F"/>
                </a:gs>
                <a:gs pos="52332">
                  <a:srgbClr val="DD3C1E"/>
                </a:gs>
                <a:gs pos="52332">
                  <a:srgbClr val="E55624"/>
                </a:gs>
                <a:gs pos="100000">
                  <a:srgbClr val="EC6F29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19" name="Oval 62"/>
            <p:cNvSpPr>
              <a:spLocks/>
            </p:cNvSpPr>
            <p:nvPr userDrawn="1"/>
          </p:nvSpPr>
          <p:spPr bwMode="auto">
            <a:xfrm>
              <a:off x="56" y="24"/>
              <a:ext cx="56" cy="5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88600">
                  <a:srgbClr val="FEFEFE"/>
                </a:gs>
                <a:gs pos="100000">
                  <a:srgbClr val="E1E1E1"/>
                </a:gs>
              </a:gsLst>
              <a:path path="rect">
                <a:fillToRect l="42856" t="57143" r="57144" b="42857"/>
              </a:path>
            </a:gra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0" name="Freeform 63"/>
            <p:cNvSpPr>
              <a:spLocks/>
            </p:cNvSpPr>
            <p:nvPr userDrawn="1"/>
          </p:nvSpPr>
          <p:spPr bwMode="auto">
            <a:xfrm>
              <a:off x="40" y="80"/>
              <a:ext cx="88" cy="80"/>
            </a:xfrm>
            <a:custGeom>
              <a:avLst/>
              <a:gdLst/>
              <a:ahLst/>
              <a:cxnLst>
                <a:cxn ang="0">
                  <a:pos x="0" y="16746"/>
                </a:cxn>
                <a:cxn ang="0">
                  <a:pos x="0" y="1682"/>
                </a:cxn>
                <a:cxn ang="0">
                  <a:pos x="21288" y="1682"/>
                </a:cxn>
                <a:cxn ang="0">
                  <a:pos x="20623" y="17463"/>
                </a:cxn>
                <a:cxn ang="0">
                  <a:pos x="15966" y="19615"/>
                </a:cxn>
                <a:cxn ang="0">
                  <a:pos x="16436" y="7660"/>
                </a:cxn>
                <a:cxn ang="0">
                  <a:pos x="15966" y="18898"/>
                </a:cxn>
                <a:cxn ang="0">
                  <a:pos x="3992" y="18898"/>
                </a:cxn>
                <a:cxn ang="0">
                  <a:pos x="3992" y="7421"/>
                </a:cxn>
                <a:cxn ang="0">
                  <a:pos x="3992" y="19615"/>
                </a:cxn>
                <a:cxn ang="0">
                  <a:pos x="0" y="16746"/>
                </a:cxn>
                <a:cxn ang="0">
                  <a:pos x="0" y="16746"/>
                </a:cxn>
              </a:cxnLst>
              <a:rect l="0" t="0" r="r" b="b"/>
              <a:pathLst>
                <a:path w="21350" h="20421">
                  <a:moveTo>
                    <a:pt x="0" y="16746"/>
                  </a:moveTo>
                  <a:cubicBezTo>
                    <a:pt x="0" y="16746"/>
                    <a:pt x="0" y="4752"/>
                    <a:pt x="0" y="1682"/>
                  </a:cubicBezTo>
                  <a:cubicBezTo>
                    <a:pt x="0" y="-649"/>
                    <a:pt x="21122" y="-470"/>
                    <a:pt x="21288" y="1682"/>
                  </a:cubicBezTo>
                  <a:cubicBezTo>
                    <a:pt x="21600" y="5714"/>
                    <a:pt x="20623" y="17463"/>
                    <a:pt x="20623" y="17463"/>
                  </a:cubicBezTo>
                  <a:lnTo>
                    <a:pt x="15966" y="19615"/>
                  </a:lnTo>
                  <a:lnTo>
                    <a:pt x="16436" y="7660"/>
                  </a:lnTo>
                  <a:cubicBezTo>
                    <a:pt x="16436" y="7660"/>
                    <a:pt x="15966" y="16629"/>
                    <a:pt x="15966" y="18898"/>
                  </a:cubicBezTo>
                  <a:cubicBezTo>
                    <a:pt x="15966" y="20951"/>
                    <a:pt x="3992" y="20906"/>
                    <a:pt x="3992" y="18898"/>
                  </a:cubicBezTo>
                  <a:cubicBezTo>
                    <a:pt x="3992" y="16114"/>
                    <a:pt x="3992" y="7421"/>
                    <a:pt x="3992" y="7421"/>
                  </a:cubicBezTo>
                  <a:lnTo>
                    <a:pt x="3992" y="19615"/>
                  </a:lnTo>
                  <a:lnTo>
                    <a:pt x="0" y="16746"/>
                  </a:lnTo>
                  <a:close/>
                  <a:moveTo>
                    <a:pt x="0" y="16746"/>
                  </a:moveTo>
                </a:path>
              </a:pathLst>
            </a:custGeom>
            <a:solidFill>
              <a:schemeClr val="accent1"/>
            </a:soli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1" name="Line 64"/>
            <p:cNvSpPr>
              <a:spLocks noChangeShapeType="1"/>
            </p:cNvSpPr>
            <p:nvPr userDrawn="1"/>
          </p:nvSpPr>
          <p:spPr bwMode="auto">
            <a:xfrm>
              <a:off x="56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22" name="Line 65"/>
            <p:cNvSpPr>
              <a:spLocks noChangeShapeType="1"/>
            </p:cNvSpPr>
            <p:nvPr userDrawn="1"/>
          </p:nvSpPr>
          <p:spPr bwMode="auto">
            <a:xfrm>
              <a:off x="112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3063631" y="3008188"/>
            <a:ext cx="328246" cy="266700"/>
            <a:chOff x="0" y="0"/>
            <a:chExt cx="168" cy="168"/>
          </a:xfrm>
        </p:grpSpPr>
        <p:sp>
          <p:nvSpPr>
            <p:cNvPr id="114" name="Oval 67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15" name="Group 68"/>
            <p:cNvGrpSpPr>
              <a:grpSpLocks/>
            </p:cNvGrpSpPr>
            <p:nvPr userDrawn="1"/>
          </p:nvGrpSpPr>
          <p:grpSpPr bwMode="auto">
            <a:xfrm>
              <a:off x="32" y="32"/>
              <a:ext cx="104" cy="96"/>
              <a:chOff x="0" y="0"/>
              <a:chExt cx="104" cy="96"/>
            </a:xfrm>
          </p:grpSpPr>
          <p:sp>
            <p:nvSpPr>
              <p:cNvPr id="116" name="Line 69"/>
              <p:cNvSpPr>
                <a:spLocks noChangeShapeType="1"/>
              </p:cNvSpPr>
              <p:nvPr userDrawn="1"/>
            </p:nvSpPr>
            <p:spPr bwMode="auto">
              <a:xfrm flipH="1">
                <a:off x="48" y="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Line 70"/>
              <p:cNvSpPr>
                <a:spLocks noChangeShapeType="1"/>
              </p:cNvSpPr>
              <p:nvPr userDrawn="1"/>
            </p:nvSpPr>
            <p:spPr bwMode="auto">
              <a:xfrm>
                <a:off x="0" y="48"/>
                <a:ext cx="10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Oval 71"/>
          <p:cNvSpPr>
            <a:spLocks/>
          </p:cNvSpPr>
          <p:nvPr/>
        </p:nvSpPr>
        <p:spPr bwMode="auto">
          <a:xfrm>
            <a:off x="3126154" y="4557588"/>
            <a:ext cx="203200" cy="165100"/>
          </a:xfrm>
          <a:prstGeom prst="ellipse">
            <a:avLst/>
          </a:prstGeom>
          <a:gradFill rotWithShape="0">
            <a:gsLst>
              <a:gs pos="0">
                <a:srgbClr val="6A98F0"/>
              </a:gs>
              <a:gs pos="100000">
                <a:srgbClr val="3251AD"/>
              </a:gs>
            </a:gsLst>
            <a:lin ang="5400000" scaled="1"/>
          </a:gradFill>
          <a:ln w="6350">
            <a:solidFill>
              <a:srgbClr val="4D618D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32" name="Group 72"/>
          <p:cNvGrpSpPr>
            <a:grpSpLocks/>
          </p:cNvGrpSpPr>
          <p:nvPr/>
        </p:nvGrpSpPr>
        <p:grpSpPr bwMode="auto">
          <a:xfrm>
            <a:off x="3048000" y="5395788"/>
            <a:ext cx="375138" cy="228600"/>
            <a:chOff x="0" y="0"/>
            <a:chExt cx="192" cy="143"/>
          </a:xfrm>
        </p:grpSpPr>
        <p:grpSp>
          <p:nvGrpSpPr>
            <p:cNvPr id="110" name="Group 73"/>
            <p:cNvGrpSpPr>
              <a:grpSpLocks/>
            </p:cNvGrpSpPr>
            <p:nvPr userDrawn="1"/>
          </p:nvGrpSpPr>
          <p:grpSpPr bwMode="auto">
            <a:xfrm>
              <a:off x="0" y="0"/>
              <a:ext cx="192" cy="143"/>
              <a:chOff x="0" y="0"/>
              <a:chExt cx="192" cy="143"/>
            </a:xfrm>
          </p:grpSpPr>
          <p:sp>
            <p:nvSpPr>
              <p:cNvPr id="112" name="AutoShape 74"/>
              <p:cNvSpPr>
                <a:spLocks/>
              </p:cNvSpPr>
              <p:nvPr userDrawn="1"/>
            </p:nvSpPr>
            <p:spPr bwMode="auto">
              <a:xfrm>
                <a:off x="0" y="15"/>
                <a:ext cx="192" cy="128"/>
              </a:xfrm>
              <a:prstGeom prst="roundRect">
                <a:avLst>
                  <a:gd name="adj" fmla="val 6218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AutoShape 75"/>
              <p:cNvSpPr>
                <a:spLocks/>
              </p:cNvSpPr>
              <p:nvPr userDrawn="1"/>
            </p:nvSpPr>
            <p:spPr bwMode="auto">
              <a:xfrm>
                <a:off x="49" y="0"/>
                <a:ext cx="93" cy="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Oval 76"/>
            <p:cNvSpPr>
              <a:spLocks/>
            </p:cNvSpPr>
            <p:nvPr userDrawn="1"/>
          </p:nvSpPr>
          <p:spPr bwMode="auto">
            <a:xfrm>
              <a:off x="53" y="38"/>
              <a:ext cx="88" cy="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1313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77"/>
          <p:cNvGrpSpPr>
            <a:grpSpLocks/>
          </p:cNvGrpSpPr>
          <p:nvPr/>
        </p:nvGrpSpPr>
        <p:grpSpPr bwMode="auto">
          <a:xfrm>
            <a:off x="3126154" y="5865689"/>
            <a:ext cx="205154" cy="174625"/>
            <a:chOff x="0" y="0"/>
            <a:chExt cx="105" cy="110"/>
          </a:xfrm>
        </p:grpSpPr>
        <p:sp>
          <p:nvSpPr>
            <p:cNvPr id="108" name="Oval 78"/>
            <p:cNvSpPr>
              <a:spLocks/>
            </p:cNvSpPr>
            <p:nvPr userDrawn="1"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9" name="Line 79"/>
            <p:cNvSpPr>
              <a:spLocks noChangeShapeType="1"/>
            </p:cNvSpPr>
            <p:nvPr userDrawn="1"/>
          </p:nvSpPr>
          <p:spPr bwMode="auto">
            <a:xfrm>
              <a:off x="65" y="70"/>
              <a:ext cx="40" cy="40"/>
            </a:xfrm>
            <a:prstGeom prst="lin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2985477" y="3528888"/>
            <a:ext cx="468923" cy="266700"/>
            <a:chOff x="0" y="0"/>
            <a:chExt cx="240" cy="168"/>
          </a:xfrm>
        </p:grpSpPr>
        <p:sp>
          <p:nvSpPr>
            <p:cNvPr id="106" name="AutoShape 81"/>
            <p:cNvSpPr>
              <a:spLocks/>
            </p:cNvSpPr>
            <p:nvPr userDrawn="1"/>
          </p:nvSpPr>
          <p:spPr bwMode="auto">
            <a:xfrm>
              <a:off x="0" y="0"/>
              <a:ext cx="240" cy="1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7" name="Freeform 82"/>
            <p:cNvSpPr>
              <a:spLocks/>
            </p:cNvSpPr>
            <p:nvPr userDrawn="1"/>
          </p:nvSpPr>
          <p:spPr bwMode="auto">
            <a:xfrm>
              <a:off x="56" y="40"/>
              <a:ext cx="136" cy="88"/>
            </a:xfrm>
            <a:custGeom>
              <a:avLst/>
              <a:gdLst/>
              <a:ahLst/>
              <a:cxnLst>
                <a:cxn ang="0">
                  <a:pos x="3" y="5212"/>
                </a:cxn>
                <a:cxn ang="0">
                  <a:pos x="0" y="3721"/>
                </a:cxn>
                <a:cxn ang="0">
                  <a:pos x="10593" y="3349"/>
                </a:cxn>
                <a:cxn ang="0">
                  <a:pos x="10815" y="3326"/>
                </a:cxn>
                <a:cxn ang="0">
                  <a:pos x="10881" y="18006"/>
                </a:cxn>
                <a:cxn ang="0">
                  <a:pos x="10994" y="3354"/>
                </a:cxn>
                <a:cxn ang="0">
                  <a:pos x="21586" y="3354"/>
                </a:cxn>
                <a:cxn ang="0">
                  <a:pos x="21600" y="4821"/>
                </a:cxn>
                <a:cxn ang="0">
                  <a:pos x="21424" y="18627"/>
                </a:cxn>
                <a:cxn ang="0">
                  <a:pos x="21328" y="17558"/>
                </a:cxn>
                <a:cxn ang="0">
                  <a:pos x="11174" y="18513"/>
                </a:cxn>
                <a:cxn ang="0">
                  <a:pos x="10593" y="18354"/>
                </a:cxn>
                <a:cxn ang="0">
                  <a:pos x="14" y="17486"/>
                </a:cxn>
                <a:cxn ang="0">
                  <a:pos x="14" y="18556"/>
                </a:cxn>
                <a:cxn ang="0">
                  <a:pos x="3" y="5212"/>
                </a:cxn>
                <a:cxn ang="0">
                  <a:pos x="3" y="5212"/>
                </a:cxn>
              </a:cxnLst>
              <a:rect l="0" t="0" r="r" b="b"/>
              <a:pathLst>
                <a:path w="21600" h="19026">
                  <a:moveTo>
                    <a:pt x="3" y="5212"/>
                  </a:moveTo>
                  <a:cubicBezTo>
                    <a:pt x="3" y="4181"/>
                    <a:pt x="0" y="7370"/>
                    <a:pt x="0" y="3721"/>
                  </a:cubicBezTo>
                  <a:cubicBezTo>
                    <a:pt x="0" y="-724"/>
                    <a:pt x="10035" y="-1371"/>
                    <a:pt x="10593" y="3349"/>
                  </a:cubicBezTo>
                  <a:cubicBezTo>
                    <a:pt x="10621" y="3591"/>
                    <a:pt x="10721" y="3250"/>
                    <a:pt x="10815" y="3326"/>
                  </a:cubicBezTo>
                  <a:cubicBezTo>
                    <a:pt x="10904" y="3396"/>
                    <a:pt x="10808" y="18245"/>
                    <a:pt x="10881" y="18006"/>
                  </a:cubicBezTo>
                  <a:cubicBezTo>
                    <a:pt x="10948" y="17792"/>
                    <a:pt x="10994" y="3577"/>
                    <a:pt x="10994" y="3354"/>
                  </a:cubicBezTo>
                  <a:cubicBezTo>
                    <a:pt x="10994" y="-1711"/>
                    <a:pt x="21586" y="-482"/>
                    <a:pt x="21586" y="3354"/>
                  </a:cubicBezTo>
                  <a:cubicBezTo>
                    <a:pt x="21586" y="3690"/>
                    <a:pt x="21600" y="1359"/>
                    <a:pt x="21600" y="4821"/>
                  </a:cubicBezTo>
                  <a:cubicBezTo>
                    <a:pt x="21600" y="8595"/>
                    <a:pt x="21424" y="13288"/>
                    <a:pt x="21424" y="18627"/>
                  </a:cubicBezTo>
                  <a:cubicBezTo>
                    <a:pt x="21424" y="19048"/>
                    <a:pt x="21328" y="18105"/>
                    <a:pt x="21328" y="17558"/>
                  </a:cubicBezTo>
                  <a:cubicBezTo>
                    <a:pt x="21328" y="14307"/>
                    <a:pt x="11174" y="14039"/>
                    <a:pt x="11174" y="18513"/>
                  </a:cubicBezTo>
                  <a:cubicBezTo>
                    <a:pt x="11174" y="18807"/>
                    <a:pt x="10589" y="18779"/>
                    <a:pt x="10593" y="18354"/>
                  </a:cubicBezTo>
                  <a:cubicBezTo>
                    <a:pt x="10628" y="14137"/>
                    <a:pt x="14" y="14512"/>
                    <a:pt x="14" y="17486"/>
                  </a:cubicBezTo>
                  <a:cubicBezTo>
                    <a:pt x="14" y="18022"/>
                    <a:pt x="14" y="19889"/>
                    <a:pt x="14" y="18556"/>
                  </a:cubicBezTo>
                  <a:cubicBezTo>
                    <a:pt x="14" y="13200"/>
                    <a:pt x="3" y="9070"/>
                    <a:pt x="3" y="5212"/>
                  </a:cubicBezTo>
                  <a:close/>
                  <a:moveTo>
                    <a:pt x="3" y="5212"/>
                  </a:moveTo>
                </a:path>
              </a:pathLst>
            </a:custGeom>
            <a:noFill/>
            <a:ln w="25400" cap="flat">
              <a:solidFill>
                <a:srgbClr val="FEFFF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3079261" y="6272088"/>
            <a:ext cx="296985" cy="241300"/>
            <a:chOff x="0" y="0"/>
            <a:chExt cx="152" cy="152"/>
          </a:xfrm>
        </p:grpSpPr>
        <p:sp>
          <p:nvSpPr>
            <p:cNvPr id="102" name="Oval 84"/>
            <p:cNvSpPr>
              <a:spLocks/>
            </p:cNvSpPr>
            <p:nvPr userDrawn="1"/>
          </p:nvSpPr>
          <p:spPr bwMode="auto">
            <a:xfrm>
              <a:off x="0" y="0"/>
              <a:ext cx="152" cy="152"/>
            </a:xfrm>
            <a:prstGeom prst="ellipse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03" name="Group 85"/>
            <p:cNvGrpSpPr>
              <a:grpSpLocks/>
            </p:cNvGrpSpPr>
            <p:nvPr userDrawn="1"/>
          </p:nvGrpSpPr>
          <p:grpSpPr bwMode="auto">
            <a:xfrm>
              <a:off x="40" y="40"/>
              <a:ext cx="72" cy="72"/>
              <a:chOff x="0" y="0"/>
              <a:chExt cx="72" cy="72"/>
            </a:xfrm>
          </p:grpSpPr>
          <p:sp>
            <p:nvSpPr>
              <p:cNvPr id="104" name="Line 86"/>
              <p:cNvSpPr>
                <a:spLocks noChangeShapeType="1"/>
              </p:cNvSpPr>
              <p:nvPr userDrawn="1"/>
            </p:nvSpPr>
            <p:spPr bwMode="auto">
              <a:xfrm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Line 87"/>
              <p:cNvSpPr>
                <a:spLocks noChangeShapeType="1"/>
              </p:cNvSpPr>
              <p:nvPr userDrawn="1"/>
            </p:nvSpPr>
            <p:spPr bwMode="auto">
              <a:xfrm rot="10800000" flipH="1"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88"/>
          <p:cNvGrpSpPr>
            <a:grpSpLocks/>
          </p:cNvGrpSpPr>
          <p:nvPr/>
        </p:nvGrpSpPr>
        <p:grpSpPr bwMode="auto">
          <a:xfrm>
            <a:off x="5358148" y="2260600"/>
            <a:ext cx="218831" cy="177800"/>
            <a:chOff x="0" y="0"/>
            <a:chExt cx="112" cy="112"/>
          </a:xfrm>
        </p:grpSpPr>
        <p:sp>
          <p:nvSpPr>
            <p:cNvPr id="100" name="Line 89"/>
            <p:cNvSpPr>
              <a:spLocks noChangeShapeType="1"/>
            </p:cNvSpPr>
            <p:nvPr userDrawn="1"/>
          </p:nvSpPr>
          <p:spPr bwMode="auto">
            <a:xfrm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 userDrawn="1"/>
          </p:nvSpPr>
          <p:spPr bwMode="auto">
            <a:xfrm rot="10800000" flipH="1"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91"/>
          <p:cNvGrpSpPr>
            <a:grpSpLocks/>
          </p:cNvGrpSpPr>
          <p:nvPr/>
        </p:nvGrpSpPr>
        <p:grpSpPr bwMode="auto">
          <a:xfrm>
            <a:off x="359508" y="3909888"/>
            <a:ext cx="328246" cy="241300"/>
            <a:chOff x="0" y="0"/>
            <a:chExt cx="168" cy="152"/>
          </a:xfrm>
        </p:grpSpPr>
        <p:sp>
          <p:nvSpPr>
            <p:cNvPr id="97" name="AutoShape 92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8" name="AutoShape 93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9" name="Rectangle 94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 rot="10800000">
            <a:off x="359508" y="4354388"/>
            <a:ext cx="328246" cy="241300"/>
            <a:chOff x="0" y="0"/>
            <a:chExt cx="168" cy="152"/>
          </a:xfrm>
        </p:grpSpPr>
        <p:sp>
          <p:nvSpPr>
            <p:cNvPr id="94" name="AutoShape 96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5" name="AutoShape 97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6" name="Rectangle 98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99"/>
          <p:cNvGrpSpPr>
            <a:grpSpLocks/>
          </p:cNvGrpSpPr>
          <p:nvPr/>
        </p:nvGrpSpPr>
        <p:grpSpPr bwMode="auto">
          <a:xfrm>
            <a:off x="422031" y="4824288"/>
            <a:ext cx="218831" cy="203200"/>
            <a:chOff x="0" y="0"/>
            <a:chExt cx="112" cy="128"/>
          </a:xfrm>
        </p:grpSpPr>
        <p:sp>
          <p:nvSpPr>
            <p:cNvPr id="92" name="Rectangle 100"/>
            <p:cNvSpPr>
              <a:spLocks/>
            </p:cNvSpPr>
            <p:nvPr userDrawn="1"/>
          </p:nvSpPr>
          <p:spPr bwMode="auto">
            <a:xfrm rot="10800000" flipH="1">
              <a:off x="0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3" name="Rectangle 101"/>
            <p:cNvSpPr>
              <a:spLocks/>
            </p:cNvSpPr>
            <p:nvPr userDrawn="1"/>
          </p:nvSpPr>
          <p:spPr bwMode="auto">
            <a:xfrm rot="10800000" flipH="1">
              <a:off x="72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40" name="AutoShape 102"/>
          <p:cNvSpPr>
            <a:spLocks/>
          </p:cNvSpPr>
          <p:nvPr/>
        </p:nvSpPr>
        <p:spPr bwMode="auto">
          <a:xfrm>
            <a:off x="5295624" y="3124200"/>
            <a:ext cx="359508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</a:t>
            </a:r>
          </a:p>
        </p:txBody>
      </p:sp>
      <p:sp>
        <p:nvSpPr>
          <p:cNvPr id="41" name="AutoShape 103"/>
          <p:cNvSpPr>
            <a:spLocks/>
          </p:cNvSpPr>
          <p:nvPr/>
        </p:nvSpPr>
        <p:spPr bwMode="auto">
          <a:xfrm>
            <a:off x="5279994" y="3568700"/>
            <a:ext cx="422031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999</a:t>
            </a:r>
          </a:p>
        </p:txBody>
      </p:sp>
      <p:sp>
        <p:nvSpPr>
          <p:cNvPr id="42" name="Oval 104"/>
          <p:cNvSpPr>
            <a:spLocks/>
          </p:cNvSpPr>
          <p:nvPr/>
        </p:nvSpPr>
        <p:spPr bwMode="auto">
          <a:xfrm>
            <a:off x="5342517" y="2679700"/>
            <a:ext cx="250092" cy="203200"/>
          </a:xfrm>
          <a:prstGeom prst="ellipse">
            <a:avLst/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</a:t>
            </a:r>
          </a:p>
        </p:txBody>
      </p:sp>
      <p:sp>
        <p:nvSpPr>
          <p:cNvPr id="43" name="Rectangle 105"/>
          <p:cNvSpPr>
            <a:spLocks/>
          </p:cNvSpPr>
          <p:nvPr/>
        </p:nvSpPr>
        <p:spPr bwMode="auto">
          <a:xfrm>
            <a:off x="842109" y="264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</a:t>
            </a:r>
          </a:p>
        </p:txBody>
      </p:sp>
      <p:sp>
        <p:nvSpPr>
          <p:cNvPr id="44" name="Rectangle 106"/>
          <p:cNvSpPr>
            <a:spLocks/>
          </p:cNvSpPr>
          <p:nvPr/>
        </p:nvSpPr>
        <p:spPr bwMode="auto">
          <a:xfrm>
            <a:off x="842109" y="696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</a:t>
            </a:r>
          </a:p>
        </p:txBody>
      </p:sp>
      <p:sp>
        <p:nvSpPr>
          <p:cNvPr id="45" name="Rectangle 107"/>
          <p:cNvSpPr>
            <a:spLocks/>
          </p:cNvSpPr>
          <p:nvPr/>
        </p:nvSpPr>
        <p:spPr bwMode="auto">
          <a:xfrm>
            <a:off x="844062" y="11666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 disabled</a:t>
            </a:r>
          </a:p>
        </p:txBody>
      </p:sp>
      <p:sp>
        <p:nvSpPr>
          <p:cNvPr id="46" name="Rectangle 108"/>
          <p:cNvSpPr>
            <a:spLocks/>
          </p:cNvSpPr>
          <p:nvPr/>
        </p:nvSpPr>
        <p:spPr bwMode="auto">
          <a:xfrm>
            <a:off x="844062" y="1636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 disabled</a:t>
            </a:r>
          </a:p>
        </p:txBody>
      </p:sp>
      <p:sp>
        <p:nvSpPr>
          <p:cNvPr id="47" name="Rectangle 109"/>
          <p:cNvSpPr>
            <a:spLocks/>
          </p:cNvSpPr>
          <p:nvPr/>
        </p:nvSpPr>
        <p:spPr bwMode="auto">
          <a:xfrm>
            <a:off x="842109" y="20810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</a:t>
            </a:r>
          </a:p>
        </p:txBody>
      </p:sp>
      <p:sp>
        <p:nvSpPr>
          <p:cNvPr id="48" name="Rectangle 110"/>
          <p:cNvSpPr>
            <a:spLocks/>
          </p:cNvSpPr>
          <p:nvPr/>
        </p:nvSpPr>
        <p:spPr bwMode="auto">
          <a:xfrm>
            <a:off x="842109" y="2525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</a:t>
            </a:r>
          </a:p>
        </p:txBody>
      </p:sp>
      <p:sp>
        <p:nvSpPr>
          <p:cNvPr id="49" name="Rectangle 111"/>
          <p:cNvSpPr>
            <a:spLocks/>
          </p:cNvSpPr>
          <p:nvPr/>
        </p:nvSpPr>
        <p:spPr bwMode="auto">
          <a:xfrm>
            <a:off x="844062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 Disabled</a:t>
            </a:r>
          </a:p>
        </p:txBody>
      </p:sp>
      <p:sp>
        <p:nvSpPr>
          <p:cNvPr id="50" name="Rectangle 112"/>
          <p:cNvSpPr>
            <a:spLocks/>
          </p:cNvSpPr>
          <p:nvPr/>
        </p:nvSpPr>
        <p:spPr bwMode="auto">
          <a:xfrm>
            <a:off x="844062" y="3465388"/>
            <a:ext cx="160996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 disabled</a:t>
            </a:r>
          </a:p>
        </p:txBody>
      </p:sp>
      <p:sp>
        <p:nvSpPr>
          <p:cNvPr id="51" name="Rectangle 113"/>
          <p:cNvSpPr>
            <a:spLocks/>
          </p:cNvSpPr>
          <p:nvPr/>
        </p:nvSpPr>
        <p:spPr bwMode="auto">
          <a:xfrm>
            <a:off x="844062" y="39098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Fast forward</a:t>
            </a:r>
          </a:p>
        </p:txBody>
      </p:sp>
      <p:sp>
        <p:nvSpPr>
          <p:cNvPr id="52" name="Rectangle 114"/>
          <p:cNvSpPr>
            <a:spLocks/>
          </p:cNvSpPr>
          <p:nvPr/>
        </p:nvSpPr>
        <p:spPr bwMode="auto">
          <a:xfrm>
            <a:off x="844062" y="43543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Move backward</a:t>
            </a:r>
          </a:p>
        </p:txBody>
      </p:sp>
      <p:sp>
        <p:nvSpPr>
          <p:cNvPr id="53" name="Rectangle 115"/>
          <p:cNvSpPr>
            <a:spLocks/>
          </p:cNvSpPr>
          <p:nvPr/>
        </p:nvSpPr>
        <p:spPr bwMode="auto">
          <a:xfrm>
            <a:off x="842109" y="4811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Pause</a:t>
            </a:r>
          </a:p>
        </p:txBody>
      </p:sp>
      <p:sp>
        <p:nvSpPr>
          <p:cNvPr id="54" name="Rectangle 116"/>
          <p:cNvSpPr>
            <a:spLocks/>
          </p:cNvSpPr>
          <p:nvPr/>
        </p:nvSpPr>
        <p:spPr bwMode="auto">
          <a:xfrm>
            <a:off x="842109" y="5268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Reply</a:t>
            </a:r>
          </a:p>
        </p:txBody>
      </p:sp>
      <p:sp>
        <p:nvSpPr>
          <p:cNvPr id="55" name="Rectangle 117"/>
          <p:cNvSpPr>
            <a:spLocks/>
          </p:cNvSpPr>
          <p:nvPr/>
        </p:nvSpPr>
        <p:spPr bwMode="auto">
          <a:xfrm>
            <a:off x="842109" y="5725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Refresh</a:t>
            </a:r>
          </a:p>
        </p:txBody>
      </p:sp>
      <p:sp>
        <p:nvSpPr>
          <p:cNvPr id="56" name="Rectangle 118"/>
          <p:cNvSpPr>
            <a:spLocks/>
          </p:cNvSpPr>
          <p:nvPr/>
        </p:nvSpPr>
        <p:spPr bwMode="auto">
          <a:xfrm>
            <a:off x="842109" y="61831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 dirty="0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Action</a:t>
            </a:r>
          </a:p>
        </p:txBody>
      </p:sp>
      <p:sp>
        <p:nvSpPr>
          <p:cNvPr id="57" name="Rectangle 119"/>
          <p:cNvSpPr>
            <a:spLocks/>
          </p:cNvSpPr>
          <p:nvPr/>
        </p:nvSpPr>
        <p:spPr bwMode="auto">
          <a:xfrm>
            <a:off x="5830125" y="2277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Route</a:t>
            </a:r>
          </a:p>
        </p:txBody>
      </p:sp>
      <p:sp>
        <p:nvSpPr>
          <p:cNvPr id="58" name="Rectangle 120"/>
          <p:cNvSpPr>
            <a:spLocks/>
          </p:cNvSpPr>
          <p:nvPr/>
        </p:nvSpPr>
        <p:spPr bwMode="auto">
          <a:xfrm>
            <a:off x="5830125" y="6849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Organize</a:t>
            </a:r>
          </a:p>
        </p:txBody>
      </p:sp>
      <p:sp>
        <p:nvSpPr>
          <p:cNvPr id="59" name="Rectangle 121"/>
          <p:cNvSpPr>
            <a:spLocks/>
          </p:cNvSpPr>
          <p:nvPr/>
        </p:nvSpPr>
        <p:spPr bwMode="auto">
          <a:xfrm>
            <a:off x="5830125" y="11421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Trash</a:t>
            </a:r>
          </a:p>
        </p:txBody>
      </p:sp>
      <p:sp>
        <p:nvSpPr>
          <p:cNvPr id="60" name="Rectangle 122"/>
          <p:cNvSpPr>
            <a:spLocks/>
          </p:cNvSpPr>
          <p:nvPr/>
        </p:nvSpPr>
        <p:spPr bwMode="auto">
          <a:xfrm>
            <a:off x="5830125" y="16120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Compose</a:t>
            </a:r>
          </a:p>
        </p:txBody>
      </p:sp>
      <p:sp>
        <p:nvSpPr>
          <p:cNvPr id="61" name="Rectangle 123"/>
          <p:cNvSpPr>
            <a:spLocks/>
          </p:cNvSpPr>
          <p:nvPr/>
        </p:nvSpPr>
        <p:spPr bwMode="auto">
          <a:xfrm>
            <a:off x="3595077" y="2395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Page</a:t>
            </a:r>
          </a:p>
        </p:txBody>
      </p:sp>
      <p:sp>
        <p:nvSpPr>
          <p:cNvPr id="62" name="Rectangle 124"/>
          <p:cNvSpPr>
            <a:spLocks/>
          </p:cNvSpPr>
          <p:nvPr/>
        </p:nvSpPr>
        <p:spPr bwMode="auto">
          <a:xfrm>
            <a:off x="3595077" y="6586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</a:t>
            </a:r>
          </a:p>
        </p:txBody>
      </p:sp>
      <p:sp>
        <p:nvSpPr>
          <p:cNvPr id="63" name="Rectangle 125"/>
          <p:cNvSpPr>
            <a:spLocks/>
          </p:cNvSpPr>
          <p:nvPr/>
        </p:nvSpPr>
        <p:spPr bwMode="auto">
          <a:xfrm>
            <a:off x="3595077" y="10904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</a:t>
            </a:r>
          </a:p>
        </p:txBody>
      </p:sp>
      <p:sp>
        <p:nvSpPr>
          <p:cNvPr id="64" name="Rectangle 126"/>
          <p:cNvSpPr>
            <a:spLocks/>
          </p:cNvSpPr>
          <p:nvPr/>
        </p:nvSpPr>
        <p:spPr bwMode="auto">
          <a:xfrm>
            <a:off x="3595077" y="15349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Low volume</a:t>
            </a:r>
          </a:p>
        </p:txBody>
      </p:sp>
      <p:sp>
        <p:nvSpPr>
          <p:cNvPr id="65" name="Rectangle 127"/>
          <p:cNvSpPr>
            <a:spLocks/>
          </p:cNvSpPr>
          <p:nvPr/>
        </p:nvSpPr>
        <p:spPr bwMode="auto">
          <a:xfrm>
            <a:off x="3595077" y="19921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High volume</a:t>
            </a:r>
          </a:p>
        </p:txBody>
      </p:sp>
      <p:sp>
        <p:nvSpPr>
          <p:cNvPr id="66" name="Rectangle 128"/>
          <p:cNvSpPr>
            <a:spLocks/>
          </p:cNvSpPr>
          <p:nvPr/>
        </p:nvSpPr>
        <p:spPr bwMode="auto">
          <a:xfrm>
            <a:off x="3595077" y="2512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Detail Disclosure</a:t>
            </a:r>
          </a:p>
        </p:txBody>
      </p:sp>
      <p:sp>
        <p:nvSpPr>
          <p:cNvPr id="67" name="Rectangle 129"/>
          <p:cNvSpPr>
            <a:spLocks/>
          </p:cNvSpPr>
          <p:nvPr/>
        </p:nvSpPr>
        <p:spPr bwMode="auto">
          <a:xfrm>
            <a:off x="3595077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 contact</a:t>
            </a:r>
          </a:p>
        </p:txBody>
      </p:sp>
      <p:sp>
        <p:nvSpPr>
          <p:cNvPr id="68" name="Rectangle 130"/>
          <p:cNvSpPr>
            <a:spLocks/>
          </p:cNvSpPr>
          <p:nvPr/>
        </p:nvSpPr>
        <p:spPr bwMode="auto">
          <a:xfrm>
            <a:off x="3595077" y="35669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Bookmarks</a:t>
            </a:r>
          </a:p>
        </p:txBody>
      </p:sp>
      <p:sp>
        <p:nvSpPr>
          <p:cNvPr id="69" name="Rectangle 131"/>
          <p:cNvSpPr>
            <a:spLocks/>
          </p:cNvSpPr>
          <p:nvPr/>
        </p:nvSpPr>
        <p:spPr bwMode="auto">
          <a:xfrm>
            <a:off x="3595077" y="4049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Street view</a:t>
            </a:r>
          </a:p>
        </p:txBody>
      </p:sp>
      <p:sp>
        <p:nvSpPr>
          <p:cNvPr id="70" name="Rectangle 132"/>
          <p:cNvSpPr>
            <a:spLocks/>
          </p:cNvSpPr>
          <p:nvPr/>
        </p:nvSpPr>
        <p:spPr bwMode="auto">
          <a:xfrm>
            <a:off x="3595077" y="44940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Unread</a:t>
            </a:r>
          </a:p>
        </p:txBody>
      </p:sp>
      <p:sp>
        <p:nvSpPr>
          <p:cNvPr id="71" name="Rectangle 133"/>
          <p:cNvSpPr>
            <a:spLocks/>
          </p:cNvSpPr>
          <p:nvPr/>
        </p:nvSpPr>
        <p:spPr bwMode="auto">
          <a:xfrm>
            <a:off x="3595077" y="49512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Info</a:t>
            </a:r>
          </a:p>
        </p:txBody>
      </p:sp>
      <p:sp>
        <p:nvSpPr>
          <p:cNvPr id="72" name="Rectangle 134"/>
          <p:cNvSpPr>
            <a:spLocks/>
          </p:cNvSpPr>
          <p:nvPr/>
        </p:nvSpPr>
        <p:spPr bwMode="auto">
          <a:xfrm>
            <a:off x="3595077" y="5408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Camera</a:t>
            </a:r>
          </a:p>
        </p:txBody>
      </p:sp>
      <p:sp>
        <p:nvSpPr>
          <p:cNvPr id="73" name="Rectangle 135"/>
          <p:cNvSpPr>
            <a:spLocks/>
          </p:cNvSpPr>
          <p:nvPr/>
        </p:nvSpPr>
        <p:spPr bwMode="auto">
          <a:xfrm>
            <a:off x="3595077" y="5827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Search</a:t>
            </a:r>
          </a:p>
        </p:txBody>
      </p:sp>
      <p:sp>
        <p:nvSpPr>
          <p:cNvPr id="74" name="Rectangle 136"/>
          <p:cNvSpPr>
            <a:spLocks/>
          </p:cNvSpPr>
          <p:nvPr/>
        </p:nvSpPr>
        <p:spPr bwMode="auto">
          <a:xfrm>
            <a:off x="3595077" y="6297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Erase</a:t>
            </a:r>
          </a:p>
        </p:txBody>
      </p:sp>
      <p:sp>
        <p:nvSpPr>
          <p:cNvPr id="75" name="Rectangle 137"/>
          <p:cNvSpPr>
            <a:spLocks/>
          </p:cNvSpPr>
          <p:nvPr/>
        </p:nvSpPr>
        <p:spPr bwMode="auto">
          <a:xfrm>
            <a:off x="5842702" y="22352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Stop</a:t>
            </a:r>
          </a:p>
        </p:txBody>
      </p:sp>
      <p:sp>
        <p:nvSpPr>
          <p:cNvPr id="76" name="Rectangle 138"/>
          <p:cNvSpPr>
            <a:spLocks/>
          </p:cNvSpPr>
          <p:nvPr/>
        </p:nvSpPr>
        <p:spPr bwMode="auto">
          <a:xfrm>
            <a:off x="5842702" y="2667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Single digit badge</a:t>
            </a:r>
          </a:p>
        </p:txBody>
      </p:sp>
      <p:sp>
        <p:nvSpPr>
          <p:cNvPr id="77" name="Rectangle 139"/>
          <p:cNvSpPr>
            <a:spLocks/>
          </p:cNvSpPr>
          <p:nvPr/>
        </p:nvSpPr>
        <p:spPr bwMode="auto">
          <a:xfrm>
            <a:off x="5842702" y="3175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Double digit badge</a:t>
            </a:r>
          </a:p>
        </p:txBody>
      </p:sp>
      <p:sp>
        <p:nvSpPr>
          <p:cNvPr id="78" name="Rectangle 140"/>
          <p:cNvSpPr>
            <a:spLocks/>
          </p:cNvSpPr>
          <p:nvPr/>
        </p:nvSpPr>
        <p:spPr bwMode="auto">
          <a:xfrm>
            <a:off x="5842702" y="35941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Triple digit badge</a:t>
            </a:r>
          </a:p>
        </p:txBody>
      </p: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5295777" y="3998788"/>
            <a:ext cx="328246" cy="266700"/>
            <a:chOff x="0" y="0"/>
            <a:chExt cx="168" cy="168"/>
          </a:xfrm>
        </p:grpSpPr>
        <p:sp>
          <p:nvSpPr>
            <p:cNvPr id="90" name="Oval 142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1" name="Line 143"/>
            <p:cNvSpPr>
              <a:spLocks noChangeShapeType="1"/>
            </p:cNvSpPr>
            <p:nvPr userDrawn="1"/>
          </p:nvSpPr>
          <p:spPr bwMode="auto">
            <a:xfrm>
              <a:off x="32" y="80"/>
              <a:ext cx="9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144"/>
          <p:cNvGrpSpPr>
            <a:grpSpLocks/>
          </p:cNvGrpSpPr>
          <p:nvPr/>
        </p:nvGrpSpPr>
        <p:grpSpPr bwMode="auto">
          <a:xfrm>
            <a:off x="5327039" y="4963988"/>
            <a:ext cx="281354" cy="96"/>
            <a:chOff x="0" y="0"/>
            <a:chExt cx="144" cy="96"/>
          </a:xfrm>
        </p:grpSpPr>
        <p:sp>
          <p:nvSpPr>
            <p:cNvPr id="87" name="Line 145"/>
            <p:cNvSpPr>
              <a:spLocks noChangeShapeType="1"/>
            </p:cNvSpPr>
            <p:nvPr userDrawn="1"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8" name="Line 146"/>
            <p:cNvSpPr>
              <a:spLocks noChangeShapeType="1"/>
            </p:cNvSpPr>
            <p:nvPr userDrawn="1"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9" name="Line 147"/>
            <p:cNvSpPr>
              <a:spLocks noChangeShapeType="1"/>
            </p:cNvSpPr>
            <p:nvPr userDrawn="1"/>
          </p:nvSpPr>
          <p:spPr bwMode="auto">
            <a:xfrm>
              <a:off x="0" y="96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148"/>
          <p:cNvGrpSpPr>
            <a:grpSpLocks/>
          </p:cNvGrpSpPr>
          <p:nvPr/>
        </p:nvGrpSpPr>
        <p:grpSpPr bwMode="auto">
          <a:xfrm>
            <a:off x="5295777" y="4455988"/>
            <a:ext cx="328246" cy="266700"/>
            <a:chOff x="0" y="0"/>
            <a:chExt cx="168" cy="168"/>
          </a:xfrm>
        </p:grpSpPr>
        <p:sp>
          <p:nvSpPr>
            <p:cNvPr id="85" name="Oval 149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86" name="Line 150"/>
            <p:cNvSpPr>
              <a:spLocks noChangeShapeType="1"/>
            </p:cNvSpPr>
            <p:nvPr userDrawn="1"/>
          </p:nvSpPr>
          <p:spPr bwMode="auto">
            <a:xfrm rot="10800000" flipH="1">
              <a:off x="80" y="32"/>
              <a:ext cx="0" cy="9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 151"/>
          <p:cNvSpPr>
            <a:spLocks/>
          </p:cNvSpPr>
          <p:nvPr/>
        </p:nvSpPr>
        <p:spPr bwMode="auto">
          <a:xfrm>
            <a:off x="5858485" y="40114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locked</a:t>
            </a:r>
          </a:p>
        </p:txBody>
      </p:sp>
      <p:sp>
        <p:nvSpPr>
          <p:cNvPr id="83" name="Rectangle 152"/>
          <p:cNvSpPr>
            <a:spLocks/>
          </p:cNvSpPr>
          <p:nvPr/>
        </p:nvSpPr>
        <p:spPr bwMode="auto">
          <a:xfrm>
            <a:off x="5858485" y="44559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unlocked</a:t>
            </a:r>
          </a:p>
        </p:txBody>
      </p:sp>
      <p:sp>
        <p:nvSpPr>
          <p:cNvPr id="84" name="Rectangle 153"/>
          <p:cNvSpPr>
            <a:spLocks/>
          </p:cNvSpPr>
          <p:nvPr/>
        </p:nvSpPr>
        <p:spPr bwMode="auto">
          <a:xfrm>
            <a:off x="5858485" y="49258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Grab and move</a:t>
            </a:r>
          </a:p>
        </p:txBody>
      </p:sp>
    </p:spTree>
    <p:extLst>
      <p:ext uri="{BB962C8B-B14F-4D97-AF65-F5344CB8AC3E}">
        <p14:creationId xmlns:p14="http://schemas.microsoft.com/office/powerpoint/2010/main" val="207709879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17189" y="71414"/>
            <a:ext cx="11957622" cy="428628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12544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8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Page.</a:t>
            </a:r>
            <a:endParaRPr kumimoji="0" lang="ko-KR" altLang="en-US" sz="985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219077" y="6572273"/>
            <a:ext cx="2844800" cy="149203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20578" y="3214686"/>
            <a:ext cx="103749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609600" y="2643182"/>
            <a:ext cx="10972800" cy="571496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3939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2" y="116632"/>
            <a:ext cx="7444521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11693851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1"/>
            <a:ext cx="10500101" cy="2143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8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1" name="직사각형 20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398863" y="116632"/>
            <a:ext cx="7444519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1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937" r:id="rId12"/>
  </p:sldLayoutIdLst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5" name="Text Box 185"/>
          <p:cNvSpPr txBox="1">
            <a:spLocks noChangeArrowheads="1"/>
          </p:cNvSpPr>
          <p:nvPr/>
        </p:nvSpPr>
        <p:spPr bwMode="auto">
          <a:xfrm>
            <a:off x="117189" y="71414"/>
            <a:ext cx="119576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969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iPhone</a:t>
            </a:r>
            <a:r>
              <a:rPr lang="en-US" altLang="ko-KR" sz="196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UI</a:t>
            </a:r>
            <a:endParaRPr lang="ko-KR" altLang="en-US" sz="19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423985" y="549803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3259993" y="4653136"/>
            <a:ext cx="2569698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1664739" y="5007364"/>
            <a:ext cx="531751" cy="25102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dirty="0" smtClean="0">
                <a:solidFill>
                  <a:schemeClr val="tx1"/>
                </a:solidFill>
              </a:rPr>
              <a:t>Edit</a:t>
            </a:r>
            <a:endParaRPr lang="ko-KR" altLang="en-US" sz="985" dirty="0">
              <a:solidFill>
                <a:schemeClr val="tx1"/>
              </a:solidFill>
            </a:endParaRPr>
          </a:p>
        </p:txBody>
      </p:sp>
      <p:grpSp>
        <p:nvGrpSpPr>
          <p:cNvPr id="324" name="그룹 323"/>
          <p:cNvGrpSpPr/>
          <p:nvPr/>
        </p:nvGrpSpPr>
        <p:grpSpPr>
          <a:xfrm>
            <a:off x="2284682" y="5007364"/>
            <a:ext cx="531751" cy="251021"/>
            <a:chOff x="1352600" y="2060848"/>
            <a:chExt cx="432048" cy="288032"/>
          </a:xfrm>
        </p:grpSpPr>
        <p:sp>
          <p:nvSpPr>
            <p:cNvPr id="325" name="오각형 324"/>
            <p:cNvSpPr/>
            <p:nvPr/>
          </p:nvSpPr>
          <p:spPr>
            <a:xfrm rot="10800000">
              <a:off x="1352600" y="2060848"/>
              <a:ext cx="432048" cy="288032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512157" y="2143308"/>
              <a:ext cx="213600" cy="173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Back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35360" y="1494054"/>
            <a:ext cx="247798" cy="201336"/>
            <a:chOff x="453006" y="2567031"/>
            <a:chExt cx="201336" cy="201336"/>
          </a:xfrm>
        </p:grpSpPr>
        <p:sp>
          <p:nvSpPr>
            <p:cNvPr id="328" name="타원 327"/>
            <p:cNvSpPr/>
            <p:nvPr/>
          </p:nvSpPr>
          <p:spPr>
            <a:xfrm>
              <a:off x="453006" y="2567031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 dirty="0"/>
            </a:p>
          </p:txBody>
        </p:sp>
        <p:sp>
          <p:nvSpPr>
            <p:cNvPr id="329" name="L 도형 328"/>
            <p:cNvSpPr/>
            <p:nvPr/>
          </p:nvSpPr>
          <p:spPr>
            <a:xfrm rot="13500000">
              <a:off x="497803" y="2627207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85562" y="1491927"/>
            <a:ext cx="247798" cy="201336"/>
            <a:chOff x="776536" y="2564904"/>
            <a:chExt cx="201336" cy="201336"/>
          </a:xfrm>
        </p:grpSpPr>
        <p:sp>
          <p:nvSpPr>
            <p:cNvPr id="331" name="타원 330"/>
            <p:cNvSpPr/>
            <p:nvPr/>
          </p:nvSpPr>
          <p:spPr>
            <a:xfrm>
              <a:off x="776536" y="2564904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32" name="십자형 331"/>
            <p:cNvSpPr/>
            <p:nvPr/>
          </p:nvSpPr>
          <p:spPr>
            <a:xfrm>
              <a:off x="806670" y="2595038"/>
              <a:ext cx="141068" cy="141068"/>
            </a:xfrm>
            <a:prstGeom prst="plus">
              <a:avLst>
                <a:gd name="adj" fmla="val 431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1235764" y="1491927"/>
            <a:ext cx="247798" cy="201336"/>
            <a:chOff x="1136576" y="2564904"/>
            <a:chExt cx="201336" cy="201336"/>
          </a:xfrm>
        </p:grpSpPr>
        <p:sp>
          <p:nvSpPr>
            <p:cNvPr id="334" name="타원 333"/>
            <p:cNvSpPr/>
            <p:nvPr/>
          </p:nvSpPr>
          <p:spPr>
            <a:xfrm>
              <a:off x="1136576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35" name="직선 연결선 334"/>
            <p:cNvCxnSpPr/>
            <p:nvPr/>
          </p:nvCxnSpPr>
          <p:spPr>
            <a:xfrm>
              <a:off x="1174141" y="2665572"/>
              <a:ext cx="12620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모서리가 둥근 직사각형 335"/>
          <p:cNvSpPr/>
          <p:nvPr/>
        </p:nvSpPr>
        <p:spPr>
          <a:xfrm>
            <a:off x="1685966" y="1484784"/>
            <a:ext cx="318690" cy="216024"/>
          </a:xfrm>
          <a:prstGeom prst="roundRect">
            <a:avLst>
              <a:gd name="adj" fmla="val 4559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/>
              <a:t>29</a:t>
            </a:r>
            <a:endParaRPr lang="ko-KR" altLang="en-US" sz="985" b="1" dirty="0"/>
          </a:p>
        </p:txBody>
      </p:sp>
      <p:sp>
        <p:nvSpPr>
          <p:cNvPr id="337" name="타원 336"/>
          <p:cNvSpPr/>
          <p:nvPr/>
        </p:nvSpPr>
        <p:spPr>
          <a:xfrm>
            <a:off x="2207060" y="1491927"/>
            <a:ext cx="247798" cy="2013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38" name="그룹 337"/>
          <p:cNvGrpSpPr/>
          <p:nvPr/>
        </p:nvGrpSpPr>
        <p:grpSpPr>
          <a:xfrm>
            <a:off x="2657260" y="1491927"/>
            <a:ext cx="247798" cy="201336"/>
            <a:chOff x="2159024" y="2564904"/>
            <a:chExt cx="201336" cy="201336"/>
          </a:xfrm>
        </p:grpSpPr>
        <p:sp>
          <p:nvSpPr>
            <p:cNvPr id="339" name="타원 338"/>
            <p:cNvSpPr/>
            <p:nvPr/>
          </p:nvSpPr>
          <p:spPr>
            <a:xfrm>
              <a:off x="2159024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0" name="직선 연결선 339"/>
            <p:cNvCxnSpPr/>
            <p:nvPr/>
          </p:nvCxnSpPr>
          <p:spPr>
            <a:xfrm rot="16200000" flipH="1">
              <a:off x="2194547" y="2663208"/>
              <a:ext cx="52186" cy="407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5400000" flipH="1" flipV="1">
              <a:off x="2227884" y="2629322"/>
              <a:ext cx="93465" cy="799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그룹 341"/>
          <p:cNvGrpSpPr/>
          <p:nvPr/>
        </p:nvGrpSpPr>
        <p:grpSpPr>
          <a:xfrm>
            <a:off x="1395556" y="1910558"/>
            <a:ext cx="247798" cy="201336"/>
            <a:chOff x="272480" y="2852936"/>
            <a:chExt cx="201336" cy="201336"/>
          </a:xfrm>
        </p:grpSpPr>
        <p:sp>
          <p:nvSpPr>
            <p:cNvPr id="343" name="타원 342"/>
            <p:cNvSpPr/>
            <p:nvPr/>
          </p:nvSpPr>
          <p:spPr>
            <a:xfrm>
              <a:off x="272480" y="2852936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331179" y="2911635"/>
              <a:ext cx="83939" cy="8393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sp>
        <p:nvSpPr>
          <p:cNvPr id="345" name="타원 344"/>
          <p:cNvSpPr/>
          <p:nvPr/>
        </p:nvSpPr>
        <p:spPr>
          <a:xfrm>
            <a:off x="1808261" y="1916832"/>
            <a:ext cx="232357" cy="188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1430830" y="2236738"/>
            <a:ext cx="177250" cy="144016"/>
            <a:chOff x="992560" y="2881597"/>
            <a:chExt cx="144016" cy="144016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992560" y="2881597"/>
              <a:ext cx="144016" cy="144016"/>
            </a:xfrm>
            <a:prstGeom prst="roundRect">
              <a:avLst>
                <a:gd name="adj" fmla="val 20606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8" name="직선 연결선 347"/>
            <p:cNvCxnSpPr/>
            <p:nvPr/>
          </p:nvCxnSpPr>
          <p:spPr>
            <a:xfrm rot="16200000" flipH="1">
              <a:off x="1018879" y="2955434"/>
              <a:ext cx="34302" cy="289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rot="5400000" flipH="1" flipV="1">
              <a:off x="1044673" y="2918895"/>
              <a:ext cx="71614" cy="678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모서리가 둥근 직사각형 349"/>
          <p:cNvSpPr/>
          <p:nvPr/>
        </p:nvSpPr>
        <p:spPr>
          <a:xfrm>
            <a:off x="1835814" y="2236738"/>
            <a:ext cx="177250" cy="144016"/>
          </a:xfrm>
          <a:prstGeom prst="roundRect">
            <a:avLst>
              <a:gd name="adj" fmla="val 206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51" name="그룹 350"/>
          <p:cNvGrpSpPr/>
          <p:nvPr/>
        </p:nvGrpSpPr>
        <p:grpSpPr>
          <a:xfrm>
            <a:off x="318583" y="692696"/>
            <a:ext cx="655110" cy="691988"/>
            <a:chOff x="258849" y="3212976"/>
            <a:chExt cx="532277" cy="691988"/>
          </a:xfrm>
        </p:grpSpPr>
        <p:sp>
          <p:nvSpPr>
            <p:cNvPr id="352" name="모서리가 둥근 직사각형 351"/>
            <p:cNvSpPr/>
            <p:nvPr/>
          </p:nvSpPr>
          <p:spPr>
            <a:xfrm>
              <a:off x="272480" y="3212976"/>
              <a:ext cx="504056" cy="50405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258849" y="3717032"/>
              <a:ext cx="53227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App Name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335360" y="1916832"/>
            <a:ext cx="852524" cy="193009"/>
            <a:chOff x="947956" y="2787202"/>
            <a:chExt cx="692676" cy="193009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1352600" y="2787202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062965" y="2792279"/>
              <a:ext cx="198255" cy="187932"/>
            </a:xfrm>
            <a:prstGeom prst="rect">
              <a:avLst/>
            </a:prstGeom>
          </p:spPr>
          <p:txBody>
            <a:bodyPr wrap="squar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335360" y="2204865"/>
            <a:ext cx="852524" cy="193009"/>
            <a:chOff x="947956" y="3075234"/>
            <a:chExt cx="692676" cy="193009"/>
          </a:xfrm>
        </p:grpSpPr>
        <p:sp>
          <p:nvSpPr>
            <p:cNvPr id="359" name="모서리가 둥근 직사각형 358"/>
            <p:cNvSpPr/>
            <p:nvPr/>
          </p:nvSpPr>
          <p:spPr>
            <a:xfrm>
              <a:off x="947956" y="3075234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947956" y="3075234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1322162" y="3080311"/>
              <a:ext cx="21578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OFF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2" name="그룹 361"/>
          <p:cNvGrpSpPr/>
          <p:nvPr/>
        </p:nvGrpSpPr>
        <p:grpSpPr>
          <a:xfrm>
            <a:off x="400752" y="2642389"/>
            <a:ext cx="85756" cy="70011"/>
            <a:chOff x="325610" y="3611401"/>
            <a:chExt cx="69677" cy="70011"/>
          </a:xfrm>
        </p:grpSpPr>
        <p:sp>
          <p:nvSpPr>
            <p:cNvPr id="363" name="타원 362"/>
            <p:cNvSpPr/>
            <p:nvPr/>
          </p:nvSpPr>
          <p:spPr>
            <a:xfrm>
              <a:off x="325610" y="3611401"/>
              <a:ext cx="57771" cy="577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64" name="직선 연결선 363"/>
            <p:cNvCxnSpPr>
              <a:stCxn id="363" idx="5"/>
            </p:cNvCxnSpPr>
            <p:nvPr/>
          </p:nvCxnSpPr>
          <p:spPr>
            <a:xfrm rot="16200000" flipH="1">
              <a:off x="374754" y="3660878"/>
              <a:ext cx="20700" cy="203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타원 364"/>
          <p:cNvSpPr/>
          <p:nvPr/>
        </p:nvSpPr>
        <p:spPr>
          <a:xfrm>
            <a:off x="547545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6" name="타원 365"/>
          <p:cNvSpPr/>
          <p:nvPr/>
        </p:nvSpPr>
        <p:spPr>
          <a:xfrm>
            <a:off x="664852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7" name="타원 366"/>
          <p:cNvSpPr/>
          <p:nvPr/>
        </p:nvSpPr>
        <p:spPr>
          <a:xfrm>
            <a:off x="782159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8" name="타원 367"/>
          <p:cNvSpPr/>
          <p:nvPr/>
        </p:nvSpPr>
        <p:spPr>
          <a:xfrm>
            <a:off x="899467" y="2654535"/>
            <a:ext cx="56270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69" name="그룹 368"/>
          <p:cNvGrpSpPr/>
          <p:nvPr/>
        </p:nvGrpSpPr>
        <p:grpSpPr>
          <a:xfrm>
            <a:off x="1132988" y="2654535"/>
            <a:ext cx="290884" cy="45719"/>
            <a:chOff x="920552" y="3617427"/>
            <a:chExt cx="236343" cy="45719"/>
          </a:xfrm>
        </p:grpSpPr>
        <p:sp>
          <p:nvSpPr>
            <p:cNvPr id="370" name="타원 369"/>
            <p:cNvSpPr/>
            <p:nvPr/>
          </p:nvSpPr>
          <p:spPr>
            <a:xfrm>
              <a:off x="920552" y="3617427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1015864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1111176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1753364" y="2636913"/>
            <a:ext cx="134052" cy="80963"/>
            <a:chOff x="1424608" y="3573016"/>
            <a:chExt cx="108917" cy="80963"/>
          </a:xfrm>
        </p:grpSpPr>
        <p:cxnSp>
          <p:nvCxnSpPr>
            <p:cNvPr id="374" name="직선 연결선 373"/>
            <p:cNvCxnSpPr/>
            <p:nvPr/>
          </p:nvCxnSpPr>
          <p:spPr>
            <a:xfrm>
              <a:off x="1424608" y="3573016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>
              <a:off x="1424608" y="3613498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>
              <a:off x="1424608" y="3653979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L 도형 376"/>
          <p:cNvSpPr/>
          <p:nvPr/>
        </p:nvSpPr>
        <p:spPr>
          <a:xfrm rot="13500000">
            <a:off x="2077954" y="2627200"/>
            <a:ext cx="81562" cy="100386"/>
          </a:xfrm>
          <a:prstGeom prst="corner">
            <a:avLst>
              <a:gd name="adj1" fmla="val 21469"/>
              <a:gd name="adj2" fmla="val 2147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78" name="그룹 377"/>
          <p:cNvGrpSpPr/>
          <p:nvPr/>
        </p:nvGrpSpPr>
        <p:grpSpPr>
          <a:xfrm>
            <a:off x="2350054" y="2641586"/>
            <a:ext cx="108436" cy="71614"/>
            <a:chOff x="1836442" y="3645024"/>
            <a:chExt cx="88104" cy="71614"/>
          </a:xfrm>
        </p:grpSpPr>
        <p:cxnSp>
          <p:nvCxnSpPr>
            <p:cNvPr id="379" name="직선 연결선 378"/>
            <p:cNvCxnSpPr/>
            <p:nvPr/>
          </p:nvCxnSpPr>
          <p:spPr>
            <a:xfrm rot="16200000" flipH="1">
              <a:off x="1833762" y="3681044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rot="5400000" flipH="1" flipV="1">
              <a:off x="1854794" y="3646886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1" name="포인트가 24개인 별 380"/>
          <p:cNvSpPr/>
          <p:nvPr/>
        </p:nvSpPr>
        <p:spPr>
          <a:xfrm>
            <a:off x="2639616" y="2610867"/>
            <a:ext cx="163756" cy="133052"/>
          </a:xfrm>
          <a:prstGeom prst="star24">
            <a:avLst>
              <a:gd name="adj" fmla="val 2177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82" name="그룹 381"/>
          <p:cNvGrpSpPr/>
          <p:nvPr/>
        </p:nvGrpSpPr>
        <p:grpSpPr>
          <a:xfrm>
            <a:off x="1487488" y="1052736"/>
            <a:ext cx="1329378" cy="105666"/>
            <a:chOff x="272480" y="3760462"/>
            <a:chExt cx="1080120" cy="105666"/>
          </a:xfrm>
        </p:grpSpPr>
        <p:sp>
          <p:nvSpPr>
            <p:cNvPr id="383" name="모서리가 둥근 직사각형 382"/>
            <p:cNvSpPr/>
            <p:nvPr/>
          </p:nvSpPr>
          <p:spPr>
            <a:xfrm>
              <a:off x="272480" y="3790436"/>
              <a:ext cx="50405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704528" y="3790436"/>
              <a:ext cx="64807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5" name="타원 384"/>
            <p:cNvSpPr/>
            <p:nvPr/>
          </p:nvSpPr>
          <p:spPr>
            <a:xfrm>
              <a:off x="646809" y="3760462"/>
              <a:ext cx="105666" cy="10566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86" name="그룹 385"/>
          <p:cNvGrpSpPr/>
          <p:nvPr/>
        </p:nvGrpSpPr>
        <p:grpSpPr>
          <a:xfrm>
            <a:off x="423985" y="2924944"/>
            <a:ext cx="2392881" cy="288032"/>
            <a:chOff x="344488" y="4005064"/>
            <a:chExt cx="1944216" cy="288032"/>
          </a:xfrm>
        </p:grpSpPr>
        <p:sp>
          <p:nvSpPr>
            <p:cNvPr id="387" name="모서리가 둥근 직사각형 386"/>
            <p:cNvSpPr/>
            <p:nvPr/>
          </p:nvSpPr>
          <p:spPr>
            <a:xfrm>
              <a:off x="344488" y="4005064"/>
              <a:ext cx="720080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1568624" y="4005064"/>
              <a:ext cx="720080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992560" y="400506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b="1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1821126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25707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2" name="그룹 391"/>
          <p:cNvGrpSpPr/>
          <p:nvPr/>
        </p:nvGrpSpPr>
        <p:grpSpPr>
          <a:xfrm>
            <a:off x="423985" y="3376184"/>
            <a:ext cx="1595254" cy="216213"/>
            <a:chOff x="344488" y="4365104"/>
            <a:chExt cx="1296144" cy="216213"/>
          </a:xfrm>
          <a:solidFill>
            <a:schemeClr val="bg1">
              <a:lumMod val="85000"/>
            </a:schemeClr>
          </a:solidFill>
        </p:grpSpPr>
        <p:sp>
          <p:nvSpPr>
            <p:cNvPr id="393" name="양쪽 모서리가 둥근 사각형 392"/>
            <p:cNvSpPr/>
            <p:nvPr/>
          </p:nvSpPr>
          <p:spPr>
            <a:xfrm rot="5400000">
              <a:off x="1208584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4" name="양쪽 모서리가 둥근 사각형 393"/>
            <p:cNvSpPr/>
            <p:nvPr/>
          </p:nvSpPr>
          <p:spPr>
            <a:xfrm rot="16200000">
              <a:off x="560512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16714" y="4393385"/>
              <a:ext cx="503624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066086" y="4393385"/>
              <a:ext cx="501019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423985" y="3755416"/>
            <a:ext cx="1595254" cy="216213"/>
            <a:chOff x="344488" y="4653136"/>
            <a:chExt cx="1296144" cy="216213"/>
          </a:xfrm>
        </p:grpSpPr>
        <p:sp>
          <p:nvSpPr>
            <p:cNvPr id="398" name="양쪽 모서리가 둥근 사각형 397"/>
            <p:cNvSpPr/>
            <p:nvPr/>
          </p:nvSpPr>
          <p:spPr>
            <a:xfrm rot="5400000">
              <a:off x="1208584" y="443711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9" name="양쪽 모서리가 둥근 사각형 398"/>
            <p:cNvSpPr/>
            <p:nvPr/>
          </p:nvSpPr>
          <p:spPr>
            <a:xfrm rot="16200000">
              <a:off x="560512" y="443711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371922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Label1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284100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Label3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77653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Label2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03" name="사다리꼴 402"/>
          <p:cNvSpPr/>
          <p:nvPr/>
        </p:nvSpPr>
        <p:spPr>
          <a:xfrm>
            <a:off x="335360" y="5949280"/>
            <a:ext cx="2539732" cy="353536"/>
          </a:xfrm>
          <a:prstGeom prst="trapezoi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scene3d>
            <a:camera prst="perspectiveRelaxed">
              <a:rot lat="18600000" lon="0" rev="0"/>
            </a:camera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404" name="그룹 403"/>
          <p:cNvGrpSpPr/>
          <p:nvPr/>
        </p:nvGrpSpPr>
        <p:grpSpPr>
          <a:xfrm>
            <a:off x="423985" y="4995203"/>
            <a:ext cx="1063503" cy="339626"/>
            <a:chOff x="344488" y="5445224"/>
            <a:chExt cx="864096" cy="339626"/>
          </a:xfrm>
        </p:grpSpPr>
        <p:sp>
          <p:nvSpPr>
            <p:cNvPr id="405" name="모서리가 둥근 직사각형 404"/>
            <p:cNvSpPr/>
            <p:nvPr/>
          </p:nvSpPr>
          <p:spPr>
            <a:xfrm>
              <a:off x="344488" y="5445224"/>
              <a:ext cx="864096" cy="288032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06" name="순서도: 병합 405"/>
            <p:cNvSpPr/>
            <p:nvPr/>
          </p:nvSpPr>
          <p:spPr>
            <a:xfrm>
              <a:off x="728242" y="5733256"/>
              <a:ext cx="96589" cy="51594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439671" y="5517232"/>
              <a:ext cx="498414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Livad+Ksa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08" name="그룹 407"/>
            <p:cNvGrpSpPr/>
            <p:nvPr/>
          </p:nvGrpSpPr>
          <p:grpSpPr>
            <a:xfrm>
              <a:off x="992560" y="5517232"/>
              <a:ext cx="144016" cy="144016"/>
              <a:chOff x="453006" y="2567031"/>
              <a:chExt cx="201336" cy="201336"/>
            </a:xfrm>
          </p:grpSpPr>
          <p:sp>
            <p:nvSpPr>
              <p:cNvPr id="409" name="타원 408"/>
              <p:cNvSpPr/>
              <p:nvPr/>
            </p:nvSpPr>
            <p:spPr>
              <a:xfrm>
                <a:off x="453006" y="2567031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 dirty="0"/>
              </a:p>
            </p:txBody>
          </p:sp>
          <p:sp>
            <p:nvSpPr>
              <p:cNvPr id="410" name="L 도형 409"/>
              <p:cNvSpPr/>
              <p:nvPr/>
            </p:nvSpPr>
            <p:spPr>
              <a:xfrm rot="13500000">
                <a:off x="497803" y="2627207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11" name="그룹 410"/>
          <p:cNvGrpSpPr/>
          <p:nvPr/>
        </p:nvGrpSpPr>
        <p:grpSpPr>
          <a:xfrm>
            <a:off x="2462366" y="2060849"/>
            <a:ext cx="160988" cy="205521"/>
            <a:chOff x="1419397" y="5516622"/>
            <a:chExt cx="130803" cy="205521"/>
          </a:xfrm>
        </p:grpSpPr>
        <p:cxnSp>
          <p:nvCxnSpPr>
            <p:cNvPr id="412" name="직선 연결선 411"/>
            <p:cNvCxnSpPr/>
            <p:nvPr/>
          </p:nvCxnSpPr>
          <p:spPr>
            <a:xfrm rot="5400000">
              <a:off x="1451374" y="5668569"/>
              <a:ext cx="64292" cy="380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/>
            <p:cNvCxnSpPr/>
            <p:nvPr/>
          </p:nvCxnSpPr>
          <p:spPr>
            <a:xfrm rot="5400000">
              <a:off x="1395882" y="5656659"/>
              <a:ext cx="130969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타원 413"/>
            <p:cNvSpPr/>
            <p:nvPr/>
          </p:nvSpPr>
          <p:spPr>
            <a:xfrm>
              <a:off x="1419397" y="5516622"/>
              <a:ext cx="83939" cy="83939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15" name="타원 414"/>
            <p:cNvSpPr/>
            <p:nvPr/>
          </p:nvSpPr>
          <p:spPr>
            <a:xfrm rot="21125660">
              <a:off x="1467028" y="5621656"/>
              <a:ext cx="83172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3259993" y="1173028"/>
            <a:ext cx="2569698" cy="360040"/>
            <a:chOff x="2864768" y="1124744"/>
            <a:chExt cx="2087880" cy="360040"/>
          </a:xfrm>
        </p:grpSpPr>
        <p:sp>
          <p:nvSpPr>
            <p:cNvPr id="418" name="직사각형 417"/>
            <p:cNvSpPr/>
            <p:nvPr/>
          </p:nvSpPr>
          <p:spPr>
            <a:xfrm>
              <a:off x="2864768" y="1124744"/>
              <a:ext cx="208788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419" name="laptop"/>
            <p:cNvSpPr>
              <a:spLocks noEditPoints="1" noChangeArrowheads="1"/>
            </p:cNvSpPr>
            <p:nvPr/>
          </p:nvSpPr>
          <p:spPr bwMode="auto">
            <a:xfrm>
              <a:off x="447084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0" name="모서리가 둥근 직사각형 419"/>
            <p:cNvSpPr/>
            <p:nvPr/>
          </p:nvSpPr>
          <p:spPr>
            <a:xfrm>
              <a:off x="4264591" y="1147440"/>
              <a:ext cx="669360" cy="314648"/>
            </a:xfrm>
            <a:prstGeom prst="roundRect">
              <a:avLst>
                <a:gd name="adj" fmla="val 825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1" name="laptop"/>
            <p:cNvSpPr>
              <a:spLocks noEditPoints="1" noChangeArrowheads="1"/>
            </p:cNvSpPr>
            <p:nvPr/>
          </p:nvSpPr>
          <p:spPr bwMode="auto">
            <a:xfrm>
              <a:off x="3123063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2" name="laptop"/>
            <p:cNvSpPr>
              <a:spLocks noEditPoints="1" noChangeArrowheads="1"/>
            </p:cNvSpPr>
            <p:nvPr/>
          </p:nvSpPr>
          <p:spPr bwMode="auto">
            <a:xfrm>
              <a:off x="378407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</p:grpSp>
      <p:grpSp>
        <p:nvGrpSpPr>
          <p:cNvPr id="423" name="그룹 422"/>
          <p:cNvGrpSpPr/>
          <p:nvPr/>
        </p:nvGrpSpPr>
        <p:grpSpPr>
          <a:xfrm>
            <a:off x="3259993" y="1669037"/>
            <a:ext cx="2569698" cy="504056"/>
            <a:chOff x="2864768" y="1628800"/>
            <a:chExt cx="2087880" cy="504056"/>
          </a:xfrm>
        </p:grpSpPr>
        <p:sp>
          <p:nvSpPr>
            <p:cNvPr id="424" name="직사각형 423"/>
            <p:cNvSpPr/>
            <p:nvPr/>
          </p:nvSpPr>
          <p:spPr>
            <a:xfrm>
              <a:off x="2864768" y="162880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25" name="모서리가 둥근 직사각형 424"/>
            <p:cNvSpPr/>
            <p:nvPr/>
          </p:nvSpPr>
          <p:spPr>
            <a:xfrm>
              <a:off x="2936776" y="1844824"/>
              <a:ext cx="1224136" cy="21602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6" name="모서리가 둥근 직사각형 425"/>
            <p:cNvSpPr/>
            <p:nvPr/>
          </p:nvSpPr>
          <p:spPr>
            <a:xfrm>
              <a:off x="4232920" y="1844824"/>
              <a:ext cx="648072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Google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3664711" y="166057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8" name="원형 화살표 427"/>
            <p:cNvSpPr/>
            <p:nvPr/>
          </p:nvSpPr>
          <p:spPr>
            <a:xfrm>
              <a:off x="4014515" y="1891505"/>
              <a:ext cx="122662" cy="122662"/>
            </a:xfrm>
            <a:prstGeom prst="circularArrow">
              <a:avLst>
                <a:gd name="adj1" fmla="val 12224"/>
                <a:gd name="adj2" fmla="val 1142319"/>
                <a:gd name="adj3" fmla="val 16464200"/>
                <a:gd name="adj4" fmla="val 1250854"/>
                <a:gd name="adj5" fmla="val 1673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/>
                </a:solidFill>
              </a:endParaRP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3259993" y="2309062"/>
            <a:ext cx="2569698" cy="432048"/>
            <a:chOff x="2864768" y="2204864"/>
            <a:chExt cx="2087880" cy="432048"/>
          </a:xfrm>
        </p:grpSpPr>
        <p:sp>
          <p:nvSpPr>
            <p:cNvPr id="430" name="직사각형 429"/>
            <p:cNvSpPr/>
            <p:nvPr/>
          </p:nvSpPr>
          <p:spPr>
            <a:xfrm>
              <a:off x="2864768" y="2204864"/>
              <a:ext cx="2087880" cy="432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31" name="십자형 430"/>
            <p:cNvSpPr/>
            <p:nvPr/>
          </p:nvSpPr>
          <p:spPr>
            <a:xfrm>
              <a:off x="3838174" y="2344004"/>
              <a:ext cx="141068" cy="141068"/>
            </a:xfrm>
            <a:prstGeom prst="plus">
              <a:avLst>
                <a:gd name="adj" fmla="val 3868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grpSp>
          <p:nvGrpSpPr>
            <p:cNvPr id="432" name="그룹 431"/>
            <p:cNvGrpSpPr/>
            <p:nvPr/>
          </p:nvGrpSpPr>
          <p:grpSpPr>
            <a:xfrm>
              <a:off x="4272853" y="2347464"/>
              <a:ext cx="171378" cy="134148"/>
              <a:chOff x="4272853" y="2343723"/>
              <a:chExt cx="171378" cy="134148"/>
            </a:xfrm>
          </p:grpSpPr>
          <p:sp>
            <p:nvSpPr>
              <p:cNvPr id="438" name="순서도: 저장 데이터 437"/>
              <p:cNvSpPr/>
              <p:nvPr/>
            </p:nvSpPr>
            <p:spPr>
              <a:xfrm rot="5400000">
                <a:off x="4248804" y="2367772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39" name="순서도: 저장 데이터 438"/>
              <p:cNvSpPr/>
              <p:nvPr/>
            </p:nvSpPr>
            <p:spPr>
              <a:xfrm rot="5400000">
                <a:off x="4334132" y="2367773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  <p:grpSp>
          <p:nvGrpSpPr>
            <p:cNvPr id="433" name="그룹 432"/>
            <p:cNvGrpSpPr/>
            <p:nvPr/>
          </p:nvGrpSpPr>
          <p:grpSpPr>
            <a:xfrm>
              <a:off x="4664968" y="2339797"/>
              <a:ext cx="160542" cy="161072"/>
              <a:chOff x="4624834" y="2352599"/>
              <a:chExt cx="160542" cy="161072"/>
            </a:xfrm>
          </p:grpSpPr>
          <p:sp>
            <p:nvSpPr>
              <p:cNvPr id="436" name="모서리가 둥근 직사각형 435"/>
              <p:cNvSpPr/>
              <p:nvPr/>
            </p:nvSpPr>
            <p:spPr>
              <a:xfrm>
                <a:off x="4624834" y="2352599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37" name="모서리가 둥근 직사각형 436"/>
              <p:cNvSpPr/>
              <p:nvPr/>
            </p:nvSpPr>
            <p:spPr>
              <a:xfrm>
                <a:off x="4651769" y="2380064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85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985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4" name="순서도: 병합 433"/>
            <p:cNvSpPr/>
            <p:nvPr/>
          </p:nvSpPr>
          <p:spPr>
            <a:xfrm rot="5400000">
              <a:off x="3000674" y="2366355"/>
              <a:ext cx="112586" cy="9636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35" name="순서도: 병합 434"/>
            <p:cNvSpPr/>
            <p:nvPr/>
          </p:nvSpPr>
          <p:spPr>
            <a:xfrm rot="16200000">
              <a:off x="3412382" y="2366356"/>
              <a:ext cx="112586" cy="96366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3259993" y="2877079"/>
            <a:ext cx="2569698" cy="504056"/>
            <a:chOff x="2864768" y="2708920"/>
            <a:chExt cx="2087880" cy="504056"/>
          </a:xfrm>
        </p:grpSpPr>
        <p:sp>
          <p:nvSpPr>
            <p:cNvPr id="441" name="직사각형 440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42" name="모서리가 둥근 직사각형 441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13624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3" name="모서리가 둥근 직사각형 442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45" name="그룹 444"/>
            <p:cNvGrpSpPr/>
            <p:nvPr/>
          </p:nvGrpSpPr>
          <p:grpSpPr>
            <a:xfrm>
              <a:off x="4218056" y="2967050"/>
              <a:ext cx="131813" cy="131813"/>
              <a:chOff x="776536" y="2564904"/>
              <a:chExt cx="201336" cy="201336"/>
            </a:xfrm>
          </p:grpSpPr>
          <p:sp>
            <p:nvSpPr>
              <p:cNvPr id="446" name="타원 445"/>
              <p:cNvSpPr/>
              <p:nvPr/>
            </p:nvSpPr>
            <p:spPr>
              <a:xfrm>
                <a:off x="776536" y="2564904"/>
                <a:ext cx="201336" cy="2013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47" name="십자형 446"/>
              <p:cNvSpPr/>
              <p:nvPr/>
            </p:nvSpPr>
            <p:spPr>
              <a:xfrm rot="2700000">
                <a:off x="806669" y="2595037"/>
                <a:ext cx="141068" cy="141068"/>
              </a:xfrm>
              <a:prstGeom prst="plus">
                <a:avLst>
                  <a:gd name="adj" fmla="val 43182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48" name="그룹 447"/>
          <p:cNvGrpSpPr/>
          <p:nvPr/>
        </p:nvGrpSpPr>
        <p:grpSpPr>
          <a:xfrm>
            <a:off x="3259993" y="3517104"/>
            <a:ext cx="2569698" cy="504056"/>
            <a:chOff x="2864768" y="2708920"/>
            <a:chExt cx="2087880" cy="504056"/>
          </a:xfrm>
        </p:grpSpPr>
        <p:sp>
          <p:nvSpPr>
            <p:cNvPr id="449" name="직사각형 448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0" name="모서리가 둥근 직사각형 449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rgbClr val="6699FF"/>
                  </a:solidFill>
                </a:rPr>
                <a:t>|</a:t>
              </a:r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Google</a:t>
              </a:r>
              <a:endParaRPr lang="ko-KR" altLang="en-US" sz="98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1" name="모서리가 둥근 직사각형 450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259993" y="4157129"/>
            <a:ext cx="2569698" cy="360040"/>
            <a:chOff x="2864768" y="3861048"/>
            <a:chExt cx="2087880" cy="360040"/>
          </a:xfrm>
        </p:grpSpPr>
        <p:sp>
          <p:nvSpPr>
            <p:cNvPr id="454" name="직사각형 453"/>
            <p:cNvSpPr/>
            <p:nvPr/>
          </p:nvSpPr>
          <p:spPr>
            <a:xfrm>
              <a:off x="2864768" y="3861048"/>
              <a:ext cx="208788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5" name="모서리가 둥근 직사각형 454"/>
            <p:cNvSpPr/>
            <p:nvPr/>
          </p:nvSpPr>
          <p:spPr>
            <a:xfrm>
              <a:off x="2936776" y="3933056"/>
              <a:ext cx="1944216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109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Altlantic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Avenew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, Toronto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2988740" y="3997344"/>
              <a:ext cx="90481" cy="90915"/>
              <a:chOff x="325610" y="3611401"/>
              <a:chExt cx="69677" cy="70011"/>
            </a:xfrm>
          </p:grpSpPr>
          <p:sp>
            <p:nvSpPr>
              <p:cNvPr id="462" name="타원 461"/>
              <p:cNvSpPr/>
              <p:nvPr/>
            </p:nvSpPr>
            <p:spPr>
              <a:xfrm>
                <a:off x="325610" y="3611401"/>
                <a:ext cx="57771" cy="5777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463" name="직선 연결선 462"/>
              <p:cNvCxnSpPr>
                <a:stCxn id="462" idx="5"/>
              </p:cNvCxnSpPr>
              <p:nvPr/>
            </p:nvCxnSpPr>
            <p:spPr>
              <a:xfrm rot="16200000" flipH="1">
                <a:off x="374754" y="3660878"/>
                <a:ext cx="20700" cy="2036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4624710" y="3956546"/>
              <a:ext cx="199740" cy="166638"/>
              <a:chOff x="4624710" y="4100562"/>
              <a:chExt cx="199740" cy="166638"/>
            </a:xfrm>
          </p:grpSpPr>
          <p:sp>
            <p:nvSpPr>
              <p:cNvPr id="458" name="모서리가 둥근 직사각형 457"/>
              <p:cNvSpPr/>
              <p:nvPr/>
            </p:nvSpPr>
            <p:spPr>
              <a:xfrm>
                <a:off x="4624710" y="4100562"/>
                <a:ext cx="199740" cy="166638"/>
              </a:xfrm>
              <a:prstGeom prst="roundRect">
                <a:avLst>
                  <a:gd name="adj" fmla="val 45591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3420000" sx="85000" sy="8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grpSp>
            <p:nvGrpSpPr>
              <p:cNvPr id="459" name="그룹 458"/>
              <p:cNvGrpSpPr/>
              <p:nvPr/>
            </p:nvGrpSpPr>
            <p:grpSpPr>
              <a:xfrm>
                <a:off x="4667219" y="4139169"/>
                <a:ext cx="114723" cy="89424"/>
                <a:chOff x="4667709" y="4138886"/>
                <a:chExt cx="114723" cy="89424"/>
              </a:xfrm>
            </p:grpSpPr>
            <p:sp>
              <p:nvSpPr>
                <p:cNvPr id="460" name="순서도: 저장 데이터 459"/>
                <p:cNvSpPr/>
                <p:nvPr/>
              </p:nvSpPr>
              <p:spPr>
                <a:xfrm rot="5400000">
                  <a:off x="4651678" y="4154917"/>
                  <a:ext cx="89424" cy="57362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  <p:sp>
              <p:nvSpPr>
                <p:cNvPr id="461" name="순서도: 저장 데이터 460"/>
                <p:cNvSpPr/>
                <p:nvPr/>
              </p:nvSpPr>
              <p:spPr>
                <a:xfrm rot="5400000">
                  <a:off x="4709040" y="4154917"/>
                  <a:ext cx="89423" cy="57361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</p:grpSp>
        </p:grpSp>
      </p:grpSp>
      <p:grpSp>
        <p:nvGrpSpPr>
          <p:cNvPr id="464" name="그룹 463"/>
          <p:cNvGrpSpPr/>
          <p:nvPr/>
        </p:nvGrpSpPr>
        <p:grpSpPr>
          <a:xfrm>
            <a:off x="6270595" y="692696"/>
            <a:ext cx="2395537" cy="864096"/>
            <a:chOff x="2936776" y="4293096"/>
            <a:chExt cx="1946374" cy="864096"/>
          </a:xfrm>
        </p:grpSpPr>
        <p:sp>
          <p:nvSpPr>
            <p:cNvPr id="465" name="모서리가 둥근 직사각형 464"/>
            <p:cNvSpPr/>
            <p:nvPr/>
          </p:nvSpPr>
          <p:spPr>
            <a:xfrm>
              <a:off x="2936776" y="4293096"/>
              <a:ext cx="1944216" cy="864096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466" name="직선 연결선 465"/>
            <p:cNvCxnSpPr/>
            <p:nvPr/>
          </p:nvCxnSpPr>
          <p:spPr>
            <a:xfrm>
              <a:off x="2940050" y="458112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/>
            <p:cNvCxnSpPr/>
            <p:nvPr/>
          </p:nvCxnSpPr>
          <p:spPr>
            <a:xfrm>
              <a:off x="2940050" y="4869160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직사각형 467"/>
            <p:cNvSpPr/>
            <p:nvPr/>
          </p:nvSpPr>
          <p:spPr>
            <a:xfrm>
              <a:off x="3008784" y="436510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008784" y="465313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3008784" y="4941168"/>
              <a:ext cx="59740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Three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1" name="L 도형 470"/>
            <p:cNvSpPr/>
            <p:nvPr/>
          </p:nvSpPr>
          <p:spPr>
            <a:xfrm rot="13500000">
              <a:off x="4719961" y="4394360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2" name="L 도형 471"/>
            <p:cNvSpPr/>
            <p:nvPr/>
          </p:nvSpPr>
          <p:spPr>
            <a:xfrm rot="13500000">
              <a:off x="4719961" y="4680109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3" name="L 도형 472"/>
            <p:cNvSpPr/>
            <p:nvPr/>
          </p:nvSpPr>
          <p:spPr>
            <a:xfrm rot="13500000">
              <a:off x="4719960" y="4972208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4495231" y="436510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487417" y="465313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6" name="직사각형 475"/>
            <p:cNvSpPr/>
            <p:nvPr/>
          </p:nvSpPr>
          <p:spPr>
            <a:xfrm>
              <a:off x="4418387" y="4941168"/>
              <a:ext cx="30435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Three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77" name="그룹 476"/>
          <p:cNvGrpSpPr/>
          <p:nvPr/>
        </p:nvGrpSpPr>
        <p:grpSpPr>
          <a:xfrm>
            <a:off x="6246538" y="1663978"/>
            <a:ext cx="2419594" cy="869057"/>
            <a:chOff x="5003304" y="1695847"/>
            <a:chExt cx="1965920" cy="869057"/>
          </a:xfrm>
        </p:grpSpPr>
        <p:grpSp>
          <p:nvGrpSpPr>
            <p:cNvPr id="478" name="그룹 477"/>
            <p:cNvGrpSpPr/>
            <p:nvPr/>
          </p:nvGrpSpPr>
          <p:grpSpPr>
            <a:xfrm>
              <a:off x="5022850" y="1700808"/>
              <a:ext cx="1946374" cy="864096"/>
              <a:chOff x="2936776" y="4293096"/>
              <a:chExt cx="1946374" cy="864096"/>
            </a:xfrm>
          </p:grpSpPr>
          <p:sp>
            <p:nvSpPr>
              <p:cNvPr id="488" name="모서리가 둥근 직사각형 487"/>
              <p:cNvSpPr/>
              <p:nvPr/>
            </p:nvSpPr>
            <p:spPr>
              <a:xfrm>
                <a:off x="2936776" y="4293096"/>
                <a:ext cx="1944216" cy="864096"/>
              </a:xfrm>
              <a:prstGeom prst="roundRect">
                <a:avLst>
                  <a:gd name="adj" fmla="val 858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9" name="직선 연결선 488"/>
              <p:cNvCxnSpPr/>
              <p:nvPr/>
            </p:nvCxnSpPr>
            <p:spPr>
              <a:xfrm>
                <a:off x="2940050" y="4581128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/>
              <p:cNvCxnSpPr/>
              <p:nvPr/>
            </p:nvCxnSpPr>
            <p:spPr>
              <a:xfrm>
                <a:off x="2940050" y="4869160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직사각형 490"/>
              <p:cNvSpPr/>
              <p:nvPr/>
            </p:nvSpPr>
            <p:spPr>
              <a:xfrm>
                <a:off x="3008784" y="4365104"/>
                <a:ext cx="520556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One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008784" y="4653136"/>
                <a:ext cx="52837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Two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>
                <a:off x="3008784" y="4941168"/>
                <a:ext cx="59740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Three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4" name="L 도형 493"/>
              <p:cNvSpPr/>
              <p:nvPr/>
            </p:nvSpPr>
            <p:spPr>
              <a:xfrm rot="13500000">
                <a:off x="4719961" y="4394360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5" name="L 도형 494"/>
              <p:cNvSpPr/>
              <p:nvPr/>
            </p:nvSpPr>
            <p:spPr>
              <a:xfrm rot="13500000">
                <a:off x="4719961" y="4680109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6" name="L 도형 495"/>
              <p:cNvSpPr/>
              <p:nvPr/>
            </p:nvSpPr>
            <p:spPr>
              <a:xfrm rot="13500000">
                <a:off x="4719960" y="4972208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>
                <a:off x="4495231" y="4365104"/>
                <a:ext cx="227507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One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4487417" y="4653136"/>
                <a:ext cx="23532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Two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9" name="직사각형 498"/>
              <p:cNvSpPr/>
              <p:nvPr/>
            </p:nvSpPr>
            <p:spPr>
              <a:xfrm>
                <a:off x="4418387" y="4941168"/>
                <a:ext cx="30435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Three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5003304" y="1695847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6" name="모서리가 둥근 직사각형 485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0" name="그룹 479"/>
            <p:cNvGrpSpPr/>
            <p:nvPr/>
          </p:nvGrpSpPr>
          <p:grpSpPr>
            <a:xfrm>
              <a:off x="5003304" y="199112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4" name="모서리가 둥근 직사각형 483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1" name="그룹 480"/>
            <p:cNvGrpSpPr/>
            <p:nvPr/>
          </p:nvGrpSpPr>
          <p:grpSpPr>
            <a:xfrm>
              <a:off x="5003304" y="227687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2" name="모서리가 둥근 직사각형 481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모서리가 둥근 직사각형 482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0" name="그룹 499"/>
          <p:cNvGrpSpPr/>
          <p:nvPr/>
        </p:nvGrpSpPr>
        <p:grpSpPr>
          <a:xfrm>
            <a:off x="6270595" y="4401934"/>
            <a:ext cx="2395537" cy="576064"/>
            <a:chOff x="5097016" y="5373216"/>
            <a:chExt cx="1946374" cy="576064"/>
          </a:xfrm>
        </p:grpSpPr>
        <p:sp>
          <p:nvSpPr>
            <p:cNvPr id="501" name="모서리가 둥근 직사각형 500"/>
            <p:cNvSpPr/>
            <p:nvPr/>
          </p:nvSpPr>
          <p:spPr>
            <a:xfrm>
              <a:off x="5097016" y="5373216"/>
              <a:ext cx="1944216" cy="576064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502" name="직선 연결선 501"/>
            <p:cNvCxnSpPr/>
            <p:nvPr/>
          </p:nvCxnSpPr>
          <p:spPr>
            <a:xfrm>
              <a:off x="5100290" y="566124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직사각형 502"/>
            <p:cNvSpPr/>
            <p:nvPr/>
          </p:nvSpPr>
          <p:spPr>
            <a:xfrm>
              <a:off x="5169024" y="544522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5169024" y="573325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5824713" y="544522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5816899" y="573325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07" name="직선 연결선 506"/>
            <p:cNvCxnSpPr/>
            <p:nvPr/>
          </p:nvCxnSpPr>
          <p:spPr>
            <a:xfrm rot="16200000" flipH="1">
              <a:off x="6861351" y="5800839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8" name="직선 연결선 507"/>
            <p:cNvCxnSpPr/>
            <p:nvPr/>
          </p:nvCxnSpPr>
          <p:spPr>
            <a:xfrm rot="5400000" flipH="1" flipV="1">
              <a:off x="6882383" y="5766681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09" name="모서리가 둥근 직사각형 508"/>
          <p:cNvSpPr/>
          <p:nvPr/>
        </p:nvSpPr>
        <p:spPr>
          <a:xfrm>
            <a:off x="6270595" y="400671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bg1">
                    <a:lumMod val="65000"/>
                  </a:schemeClr>
                </a:solidFill>
              </a:rPr>
              <a:t>Inactive Button</a:t>
            </a:r>
            <a:endParaRPr lang="ko-KR" altLang="en-US" sz="985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6270595" y="3611500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Active Button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cxnSp>
        <p:nvCxnSpPr>
          <p:cNvPr id="511" name="직선 연결선 510"/>
          <p:cNvCxnSpPr/>
          <p:nvPr/>
        </p:nvCxnSpPr>
        <p:spPr>
          <a:xfrm rot="5400000">
            <a:off x="212145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직선 연결선 511"/>
          <p:cNvCxnSpPr/>
          <p:nvPr/>
        </p:nvCxnSpPr>
        <p:spPr>
          <a:xfrm rot="5400000">
            <a:off x="3132559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그룹 512"/>
          <p:cNvGrpSpPr/>
          <p:nvPr/>
        </p:nvGrpSpPr>
        <p:grpSpPr>
          <a:xfrm>
            <a:off x="9109259" y="692697"/>
            <a:ext cx="2537722" cy="3917095"/>
            <a:chOff x="5025008" y="692696"/>
            <a:chExt cx="2061899" cy="3917095"/>
          </a:xfrm>
        </p:grpSpPr>
        <p:sp>
          <p:nvSpPr>
            <p:cNvPr id="514" name="직사각형 513"/>
            <p:cNvSpPr/>
            <p:nvPr/>
          </p:nvSpPr>
          <p:spPr>
            <a:xfrm>
              <a:off x="5025008" y="692696"/>
              <a:ext cx="1872208" cy="3240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5025008" y="692696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5025008" y="90872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5025008" y="11247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5025008" y="126876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5025008" y="1772816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5025008" y="2060848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5025008" y="234888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5025008" y="263691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025008" y="306896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5025008" y="335699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5025008" y="3645024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/>
            <p:cNvSpPr/>
            <p:nvPr/>
          </p:nvSpPr>
          <p:spPr>
            <a:xfrm>
              <a:off x="5025008" y="29249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>
              <a:off x="6959689" y="764704"/>
              <a:ext cx="127218" cy="3845087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A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B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C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D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E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F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G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H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I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J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K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L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M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N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O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P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Q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R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S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T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U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V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W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X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Y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Z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#</a:t>
              </a:r>
              <a:endParaRPr lang="ko-KR" altLang="en-US" sz="985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28" name="그룹 527"/>
            <p:cNvGrpSpPr/>
            <p:nvPr/>
          </p:nvGrpSpPr>
          <p:grpSpPr>
            <a:xfrm>
              <a:off x="6986411" y="699779"/>
              <a:ext cx="76145" cy="76509"/>
              <a:chOff x="5529064" y="4365104"/>
              <a:chExt cx="90482" cy="90914"/>
            </a:xfrm>
          </p:grpSpPr>
          <p:sp>
            <p:nvSpPr>
              <p:cNvPr id="529" name="타원 528"/>
              <p:cNvSpPr/>
              <p:nvPr/>
            </p:nvSpPr>
            <p:spPr>
              <a:xfrm>
                <a:off x="5529064" y="4365104"/>
                <a:ext cx="75020" cy="750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530" name="직선 연결선 529"/>
              <p:cNvCxnSpPr>
                <a:stCxn id="529" idx="5"/>
              </p:cNvCxnSpPr>
              <p:nvPr/>
            </p:nvCxnSpPr>
            <p:spPr>
              <a:xfrm rot="16200000" flipH="1">
                <a:off x="5592881" y="4429354"/>
                <a:ext cx="26881" cy="264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1" name="직선 연결선 530"/>
          <p:cNvCxnSpPr/>
          <p:nvPr/>
        </p:nvCxnSpPr>
        <p:spPr>
          <a:xfrm rot="5400000">
            <a:off x="6057191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그룹 531"/>
          <p:cNvGrpSpPr/>
          <p:nvPr/>
        </p:nvGrpSpPr>
        <p:grpSpPr>
          <a:xfrm>
            <a:off x="6359220" y="2640219"/>
            <a:ext cx="2215631" cy="864096"/>
            <a:chOff x="5097016" y="4005064"/>
            <a:chExt cx="1800200" cy="864096"/>
          </a:xfrm>
        </p:grpSpPr>
        <p:sp>
          <p:nvSpPr>
            <p:cNvPr id="533" name="모서리가 둥근 직사각형 532"/>
            <p:cNvSpPr/>
            <p:nvPr/>
          </p:nvSpPr>
          <p:spPr>
            <a:xfrm>
              <a:off x="5097016" y="4005064"/>
              <a:ext cx="1800200" cy="864096"/>
            </a:xfrm>
            <a:prstGeom prst="roundRect">
              <a:avLst>
                <a:gd name="adj" fmla="val 9612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altLang="ko-KR" sz="985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5493282" y="4099932"/>
              <a:ext cx="100766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http://www.livad.com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5255586" y="4293096"/>
              <a:ext cx="1483059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Do you want to leave this site?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6" name="모서리가 둥근 직사각형 535"/>
            <p:cNvSpPr/>
            <p:nvPr/>
          </p:nvSpPr>
          <p:spPr>
            <a:xfrm>
              <a:off x="5169024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Cancel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37" name="모서리가 둥근 직사각형 536"/>
            <p:cNvSpPr/>
            <p:nvPr/>
          </p:nvSpPr>
          <p:spPr>
            <a:xfrm>
              <a:off x="6033120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OK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8" name="그룹 537"/>
          <p:cNvGrpSpPr/>
          <p:nvPr/>
        </p:nvGrpSpPr>
        <p:grpSpPr>
          <a:xfrm>
            <a:off x="423985" y="4134649"/>
            <a:ext cx="1683879" cy="267171"/>
            <a:chOff x="7401272" y="692696"/>
            <a:chExt cx="1368152" cy="267171"/>
          </a:xfrm>
          <a:solidFill>
            <a:schemeClr val="bg1"/>
          </a:solidFill>
        </p:grpSpPr>
        <p:sp>
          <p:nvSpPr>
            <p:cNvPr id="539" name="양쪽 모서리가 둥근 사각형 538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0" name="양쪽 모서리가 둥근 사각형 539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4" name="순서도: 병합 543"/>
            <p:cNvSpPr/>
            <p:nvPr/>
          </p:nvSpPr>
          <p:spPr>
            <a:xfrm>
              <a:off x="7567042" y="908273"/>
              <a:ext cx="96589" cy="51594"/>
            </a:xfrm>
            <a:prstGeom prst="flowChartMerg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423985" y="4565027"/>
            <a:ext cx="1683879" cy="266968"/>
            <a:chOff x="7401272" y="692696"/>
            <a:chExt cx="1368152" cy="266968"/>
          </a:xfrm>
        </p:grpSpPr>
        <p:sp>
          <p:nvSpPr>
            <p:cNvPr id="546" name="양쪽 모서리가 둥근 사각형 545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7" name="양쪽 모서리가 둥근 사각형 546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1" name="순서도: 병합 550"/>
            <p:cNvSpPr/>
            <p:nvPr/>
          </p:nvSpPr>
          <p:spPr>
            <a:xfrm>
              <a:off x="7567042" y="908070"/>
              <a:ext cx="96589" cy="51594"/>
            </a:xfrm>
            <a:prstGeom prst="flowChartMerg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52" name="그룹 551"/>
          <p:cNvGrpSpPr/>
          <p:nvPr/>
        </p:nvGrpSpPr>
        <p:grpSpPr>
          <a:xfrm>
            <a:off x="3259993" y="5085184"/>
            <a:ext cx="2569698" cy="1146472"/>
            <a:chOff x="2648744" y="5085184"/>
            <a:chExt cx="2087880" cy="1146472"/>
          </a:xfrm>
        </p:grpSpPr>
        <p:sp>
          <p:nvSpPr>
            <p:cNvPr id="553" name="직사각형 552"/>
            <p:cNvSpPr/>
            <p:nvPr/>
          </p:nvSpPr>
          <p:spPr>
            <a:xfrm>
              <a:off x="2648744" y="5085184"/>
              <a:ext cx="2087880" cy="10081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54" name="양쪽 모서리가 둥근 사각형 553"/>
            <p:cNvSpPr/>
            <p:nvPr/>
          </p:nvSpPr>
          <p:spPr>
            <a:xfrm rot="16200000">
              <a:off x="2828764" y="5121188"/>
              <a:ext cx="864096" cy="936104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5" name="양쪽 모서리가 둥근 사각형 554"/>
            <p:cNvSpPr/>
            <p:nvPr/>
          </p:nvSpPr>
          <p:spPr>
            <a:xfrm rot="5400000">
              <a:off x="3728864" y="5157192"/>
              <a:ext cx="864096" cy="864096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/>
            <p:cNvSpPr/>
            <p:nvPr/>
          </p:nvSpPr>
          <p:spPr>
            <a:xfrm>
              <a:off x="3066700" y="5397958"/>
              <a:ext cx="103774" cy="793995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3</a:t>
              </a:r>
            </a:p>
          </p:txBody>
        </p:sp>
        <p:sp>
          <p:nvSpPr>
            <p:cNvPr id="557" name="직사각형 556"/>
            <p:cNvSpPr/>
            <p:nvPr/>
          </p:nvSpPr>
          <p:spPr>
            <a:xfrm>
              <a:off x="4053340" y="5248250"/>
              <a:ext cx="178014" cy="983406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03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04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795290" y="5410200"/>
              <a:ext cx="1795760" cy="1714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6184625" y="5085184"/>
            <a:ext cx="2569698" cy="1224136"/>
            <a:chOff x="5025008" y="5085184"/>
            <a:chExt cx="2087880" cy="1224136"/>
          </a:xfrm>
        </p:grpSpPr>
        <p:sp>
          <p:nvSpPr>
            <p:cNvPr id="560" name="직사각형 559"/>
            <p:cNvSpPr/>
            <p:nvPr/>
          </p:nvSpPr>
          <p:spPr>
            <a:xfrm>
              <a:off x="5025008" y="5085184"/>
              <a:ext cx="2087880" cy="12241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grpSp>
          <p:nvGrpSpPr>
            <p:cNvPr id="561" name="그룹 560"/>
            <p:cNvGrpSpPr/>
            <p:nvPr/>
          </p:nvGrpSpPr>
          <p:grpSpPr>
            <a:xfrm>
              <a:off x="5169025" y="5157192"/>
              <a:ext cx="727897" cy="162034"/>
              <a:chOff x="579563" y="4353844"/>
              <a:chExt cx="727897" cy="162034"/>
            </a:xfrm>
            <a:solidFill>
              <a:schemeClr val="bg1">
                <a:lumMod val="85000"/>
              </a:schemeClr>
            </a:solidFill>
          </p:grpSpPr>
          <p:sp>
            <p:nvSpPr>
              <p:cNvPr id="568" name="양쪽 모서리가 둥근 사각형 567"/>
              <p:cNvSpPr/>
              <p:nvPr/>
            </p:nvSpPr>
            <p:spPr>
              <a:xfrm rot="5400000">
                <a:off x="1053904" y="4244306"/>
                <a:ext cx="144017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9" name="양쪽 모서리가 둥근 사각형 568"/>
              <p:cNvSpPr/>
              <p:nvPr/>
            </p:nvSpPr>
            <p:spPr>
              <a:xfrm rot="16200000">
                <a:off x="689103" y="4244304"/>
                <a:ext cx="144016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621106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>
                <a:off x="985909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62" name="모서리가 둥근 직사각형 561"/>
            <p:cNvSpPr/>
            <p:nvPr/>
          </p:nvSpPr>
          <p:spPr>
            <a:xfrm>
              <a:off x="5961112" y="5157192"/>
              <a:ext cx="360040" cy="14401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3" name="모서리가 둥근 직사각형 562"/>
            <p:cNvSpPr/>
            <p:nvPr/>
          </p:nvSpPr>
          <p:spPr>
            <a:xfrm>
              <a:off x="6681192" y="5157193"/>
              <a:ext cx="360040" cy="1440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Done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4" name="모서리가 둥근 직사각형 563"/>
            <p:cNvSpPr/>
            <p:nvPr/>
          </p:nvSpPr>
          <p:spPr>
            <a:xfrm>
              <a:off x="5097016" y="5373216"/>
              <a:ext cx="1944216" cy="864096"/>
            </a:xfrm>
            <a:prstGeom prst="roundRect">
              <a:avLst>
                <a:gd name="adj" fmla="val 7481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8000" rIns="18000" bIns="18000"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One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Two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Three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Four</a:t>
              </a:r>
            </a:p>
          </p:txBody>
        </p:sp>
        <p:grpSp>
          <p:nvGrpSpPr>
            <p:cNvPr id="565" name="그룹 564"/>
            <p:cNvGrpSpPr/>
            <p:nvPr/>
          </p:nvGrpSpPr>
          <p:grpSpPr>
            <a:xfrm>
              <a:off x="5183439" y="5679416"/>
              <a:ext cx="88104" cy="71614"/>
              <a:chOff x="1836442" y="3645024"/>
              <a:chExt cx="88104" cy="71614"/>
            </a:xfrm>
          </p:grpSpPr>
          <p:cxnSp>
            <p:nvCxnSpPr>
              <p:cNvPr id="566" name="직선 연결선 565"/>
              <p:cNvCxnSpPr/>
              <p:nvPr/>
            </p:nvCxnSpPr>
            <p:spPr>
              <a:xfrm rot="16200000" flipH="1">
                <a:off x="1833762" y="3681044"/>
                <a:ext cx="34302" cy="28941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7" name="직선 연결선 566"/>
              <p:cNvCxnSpPr/>
              <p:nvPr/>
            </p:nvCxnSpPr>
            <p:spPr>
              <a:xfrm rot="5400000" flipH="1" flipV="1">
                <a:off x="1854794" y="3646886"/>
                <a:ext cx="71614" cy="6789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81" name="그룹 580"/>
          <p:cNvGrpSpPr/>
          <p:nvPr/>
        </p:nvGrpSpPr>
        <p:grpSpPr>
          <a:xfrm rot="5400000">
            <a:off x="10088125" y="2284743"/>
            <a:ext cx="3240362" cy="56271"/>
            <a:chOff x="272479" y="3835521"/>
            <a:chExt cx="3240362" cy="45720"/>
          </a:xfrm>
        </p:grpSpPr>
        <p:sp>
          <p:nvSpPr>
            <p:cNvPr id="582" name="모서리가 둥근 직사각형 581"/>
            <p:cNvSpPr/>
            <p:nvPr/>
          </p:nvSpPr>
          <p:spPr>
            <a:xfrm flipV="1">
              <a:off x="272479" y="3835522"/>
              <a:ext cx="324036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83" name="모서리가 둥근 직사각형 582"/>
            <p:cNvSpPr/>
            <p:nvPr/>
          </p:nvSpPr>
          <p:spPr>
            <a:xfrm>
              <a:off x="416496" y="3835521"/>
              <a:ext cx="36004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993" y="692696"/>
            <a:ext cx="2556585" cy="12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665801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2daynews.co.kr/agency/community/search/list.jsp" TargetMode="External"/><Relationship Id="rId2" Type="http://schemas.openxmlformats.org/officeDocument/2006/relationships/hyperlink" Target="http://www.popapp.co.kr/" TargetMode="Externa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2daynews.co.kr/agency/community/search/list.jsp" TargetMode="External"/><Relationship Id="rId2" Type="http://schemas.openxmlformats.org/officeDocument/2006/relationships/hyperlink" Target="http://www.popapp.co.kr/" TargetMode="Externa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4.xml"/><Relationship Id="rId4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4.xml"/><Relationship Id="rId4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 bwMode="auto">
          <a:xfrm>
            <a:off x="695401" y="2285991"/>
            <a:ext cx="10801200" cy="785818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제목 개체 틀 16"/>
          <p:cNvSpPr txBox="1">
            <a:spLocks/>
          </p:cNvSpPr>
          <p:nvPr/>
        </p:nvSpPr>
        <p:spPr>
          <a:xfrm>
            <a:off x="911424" y="2285991"/>
            <a:ext cx="8640960" cy="785818"/>
          </a:xfrm>
          <a:prstGeom prst="rect">
            <a:avLst/>
          </a:prstGeom>
        </p:spPr>
        <p:txBody>
          <a:bodyPr vert="horz" lIns="54000" tIns="18000" rIns="18000" bIns="18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성인마켓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_APP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WEB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텍스트 개체 틀 17"/>
          <p:cNvSpPr txBox="1">
            <a:spLocks/>
          </p:cNvSpPr>
          <p:nvPr/>
        </p:nvSpPr>
        <p:spPr>
          <a:xfrm>
            <a:off x="7603229" y="3095884"/>
            <a:ext cx="3857652" cy="190240"/>
          </a:xfrm>
          <a:prstGeom prst="rect">
            <a:avLst/>
          </a:prstGeom>
        </p:spPr>
        <p:txBody>
          <a:bodyPr vert="horz" wrap="square" lIns="18000" tIns="18000" rIns="18000" bIns="18000" rtlCol="0" anchor="ctr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Planning By </a:t>
            </a:r>
            <a:r>
              <a:rPr kumimoji="0"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여종욱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l    Ver 1.3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28917" y="2039771"/>
            <a:ext cx="1367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Update 2016-11-22</a:t>
            </a:r>
          </a:p>
        </p:txBody>
      </p:sp>
      <p:graphicFrame>
        <p:nvGraphicFramePr>
          <p:cNvPr id="21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4521"/>
              </p:ext>
            </p:extLst>
          </p:nvPr>
        </p:nvGraphicFramePr>
        <p:xfrm>
          <a:off x="6319518" y="3952628"/>
          <a:ext cx="5108575" cy="1217613"/>
        </p:xfrm>
        <a:graphic>
          <a:graphicData uri="http://schemas.openxmlformats.org/drawingml/2006/table">
            <a:tbl>
              <a:tblPr/>
              <a:tblGrid>
                <a:gridCol w="649288"/>
                <a:gridCol w="808037"/>
                <a:gridCol w="2895600"/>
                <a:gridCol w="7556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1.0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2016.08.14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 시작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1.1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2016.09.20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카테고리 화면구성을 웹툰팝콘 스타일로 변경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1.2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2016.11.18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법률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정책 추가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1.3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2016.11.22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화면 수정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6216266" y="3698209"/>
            <a:ext cx="2881313" cy="24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Version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History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39894" y="5301208"/>
            <a:ext cx="216024" cy="864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결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16387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16387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본  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75906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75906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대표  이사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55918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5918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47404"/>
              </p:ext>
            </p:extLst>
          </p:nvPr>
        </p:nvGraphicFramePr>
        <p:xfrm>
          <a:off x="667729" y="692696"/>
          <a:ext cx="10834410" cy="490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과징금의 부과 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방송통신위원회는 다음 각 호의 어느 하나에 해당하는 행위가 있는 경우에는 해당 정보통신서비스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제공자등에게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위반행위와 관련한 매출액의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이하에 해당하는 금액을 과징금으로 부과할 수 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2012.2.17., 2014.5.28.,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동의를 받지 아니하고 개인정보를 수집한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동의를 받지 아니하고 개인의 권리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이익이나 사생활을 뚜렷하게 침해할 우려가 있는 개인정보를 수집한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위반하여 개인정보를 이용한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위반하여 개인정보를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자에게 제공한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동의를 받지 아니하고 개인정보 처리위탁을 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따른 관리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감독 또는 교육을 소홀히 하여 수탁자가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장의 규정을 위반한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이용자의 개인정보를 분실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도난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위조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변조 또는 훼손한 경우로서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호부터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호까지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조치를 하지 아니한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법정대리인의 동의를 받지 아니하고 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 미만인 아동의 개인정보를 수집한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본문을 위반하여 이용자의 동의를 받지 아니하고 이용자의 개인정보를 국외에 제공한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과징금을 부과하는 경우 정보통신서비스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제공자등이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매출액 산정자료의 제출을 거부하거나 거짓의 자료를 제출한 경우에는 해당 정보통신서비스 제공자등과 비슷한 규모의 정보통신서비스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제공자등의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재무제표 등 회계자료와 가입자 수 및 이용요금 등 영업현황 자료에 근거하여 매출액을 추정할 수 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매출액이 없거나 매출액의 산정이 곤란한 경우로서 대통령령으로 정하는 경우에는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과징금을 부과할 수 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2012.2.17.&gt;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③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과징금을 부과하려면 다음 각 호의 사항을 고려하여야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위반행위의 내용 및 정도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위반행위의 기간 및 횟수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위반행위로 인하여 취득한 이익의 규모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④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과징금은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고려하여 산정하되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구체적인 산정기준과 산정절차는 대통령령으로 정한다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⑤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과징금을 내야 할 자가 납부기한까지 이를 내지 아니하면 납부기한의 다음 날부터 내지 아니한 과징금의 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해당하는 가산금을 징수한다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⑥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과징금을 내야 할 자가 납부기한까지 이를 내지 아니한 경우에는 기간을 정하여 독촉을 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그 지정된 기간에 과징금과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가산금을 내지 아니하면 국세 체납처분의 예에 따라 징수한다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⑦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법원의 판결 등의 사유로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부과된 과징금을 환급하는 경우에는 과징금을 낸 날부터 환급하는 날까지 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해당하는 환급가산금을 지급하여야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본조신설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과징금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8603"/>
              </p:ext>
            </p:extLst>
          </p:nvPr>
        </p:nvGraphicFramePr>
        <p:xfrm>
          <a:off x="667729" y="692696"/>
          <a:ext cx="10834410" cy="542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70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벌칙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65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악성프로그램을 전달 또는 유포하는 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이하의 징역 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벌금에 처한다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본조신설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2016.3.22.]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벌칙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①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하나에 해당하는 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이하의 징역 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벌금에 처한다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동의를 받지 아니하고 개인정보를 수집한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동의를 받지 아니하고 개인의 권리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이익이나 사생활을 뚜렷하게 침해할 우려가 있는 개인정보를 수집한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또는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개인정보를 이용하거나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자에게 제공한 자 및 그 사정을 알면서도 영리 또는 부정한 목적으로 개인정보를 제공받은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동의를 받지 아니하고 개인정보 처리위탁을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이용자의 개인정보를 훼손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침해 또는 누설한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그 개인정보가 누설된 사정을 알면서도 영리 또는 부정한 목적으로 개인정보를 제공받은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필요한 조치를 하지 아니하고 개인정보를 제공하거나 이용한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법정대리인의 동의를 받지 아니하고 만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 미만인 아동의 개인정보를 수집한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정보통신망에 침입한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정보통신망에 장애가 발생하게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49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조를 위반하여 타인의 정보를 훼손하거나 타인의 비밀을 침해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도용 또는 누설한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호의 미수범은 처벌한다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신설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벌칙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①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하나에 해당하는 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이하의 징역 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벌금에 처한다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2015.1.20., 2015.3.27.&gt;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49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다른 사람의 개인정보를 수집한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「재난 및 안전관리 기본법」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대규모 재난 상황을 이용하여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전송한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등록을 하지 아니하고 그 업무를 수행한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목의 어느 하나에 해당하는 행위를 통하여 자금을 융통하여 준 자 또는 이를 알선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중개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권유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가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재화등의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판매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제공을 가장하거나 실제 매출금액을 초과하여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의한 거래를 하거나 이를 대행하게 하는 행위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통신과금서비스이용자로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하여금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의하여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재화등을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구매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이용하도록 한 후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통신과금서비스이용자가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구매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이용한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재화등을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할인하여 매입하는 행위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66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조를 위반하여 직무상 알게 된 비밀을 타인에게 누설하거나 직무 외의 목적으로 사용한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삭제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벌칙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하나에 해당하는 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이하의 징역 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벌금에 처한다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2014.5.28.,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호부터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호까지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규정에 따른 기술적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관리적 조치를 하지 아니하여 이용자의 개인정보를 분실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도난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위조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변조 또는 훼손한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29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개인정보를 파기하지 아니한 자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조를 위반하여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청소년유해매체물임을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표시하지 아니하고 영리를 목적으로 제공한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위반하여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청소년유해매체물을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광고하는 내용의 정보를 청소년에게 전송하거나 청소년 접근을 제한하는 조치 없이 공개적으로 전시한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이용자의 정보를 민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형사상의 소를 제기하는 것 외의 목적으로 사용한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방송통신위원회의 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명령을 위반하여 관련 자료를 보전하지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49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개인정보의 제공을 유인한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따른 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벌칙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①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하나에 해당하는 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이하의 징역 또는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벌금에 처한다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2012.2.17., 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비슷한 표시를 한 제품을 표시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판매 또는 판매할 목적으로 진열한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호를 위반하여 음란한 부호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문언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음향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화상 또는 영상을 배포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임대하거나 공공연하게 전시한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호를 위반하여 공포심이나 불안감을 유발하는 부호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문언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음향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화상 또는 영상을 반복적으로 상대방에게 도달하게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조치를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6.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전송한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등록사항의 변경등록 또는 사업의 양도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양수 또는 합병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상속의 신고를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6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호의 죄는 피해자가 구체적으로 밝힌 의사에 반하여 공소를 제기할 수 없다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  <a:endParaRPr lang="en-US" altLang="ko-KR" sz="65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벌칙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7688"/>
              </p:ext>
            </p:extLst>
          </p:nvPr>
        </p:nvGraphicFramePr>
        <p:xfrm>
          <a:off x="667729" y="692696"/>
          <a:ext cx="10834410" cy="559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과태료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25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①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하나에 해당하는 자와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호부터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호까지의 경우에 해당하는 행위를 하도록 한 자에게는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과태료를 부과한다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2012.2.17., 2013.3.23., 2014.5.28., 2015.6.22., 2015.12.1.,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서비스의 제공을 거부한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주민등록번호를 수집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이용하거나 같은 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필요한 조치를 하지 아니한 자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제공 또는 처리위탁에 대한 동의를 받을 때 개인정보의 수집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이용에 대한 동의와 구분하여 받지 아니하거나 이에 동의하지 아니한 이유로 서비스 제공을 거부한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 및 한국인터넷진흥원에 통지 또는 신고하지 아니하거나 정당한 사유 없이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시간을 경과하여 통지 또는 신고한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소명을 하지 아니하거나 거짓으로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따른 기술적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관리적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파기 등의 조치를 취하지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필요한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본문을 위반하여 개인정보의 이용내역을 통지하지 아니한 자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6.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정보보호 최고책임자의 지정을 신고하지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정보보호 관리체계 인증을 받지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항부터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항까지의 규정을 위반하여 영리 목적의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전송한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전송할 때 밝혀야 하는 사항을 밝히지 아니하거나 거짓으로 밝힌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비용을 수신자에게 부담하도록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수신동의 여부를 확인하지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위반하여 이용자의 동의를 받지 아니하고 프로그램을 설치한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또는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인터넷 홈페이지에 영리목적의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게시한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 법을 위반하여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미래창조과학부장관 또는 방송통신위원회로부터 받은 시정조치 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다음 각 호의 어느 하나에 해당하는 자에게는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과태료를 부과한다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이용자에게 개인정보 처리위탁에 관한 사항을 공개하지 아니하거나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처리위탁을 한 정보통신서비스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제공자등의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동의를 받지 아니하고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자에게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재위탁한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이용자에게 개인정보의 이전사실을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보호책임자를 지정하지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처리방침을 공개하지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단서를 위반하여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각 호의 사항 모두를 공개하거나 이용자에게 알리지 아니하고 이용자의 개인정보를 국외에 처리위탁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보관한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③ 다음 각 호의 어느 하나에 해당하는 자에게는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과태료를 부과한다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2009.4.22., 2011.4.5., 2012.2.17., 2014.5.28., 2015.6.22., 2015.12.1.,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&lt;2015.6.22.&gt;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&lt;2015.6.22.&gt;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본인확인기관의 지정을 받지 아니하고 본인확인업무를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본인확인업무의 휴지 또는 같은 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본인확인업무의 폐지 사실을 이용자에게 통보하지 아니하거나 방송통신위원회에 신고하지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본인확인업무의 정지 및 지정취소 처분에도 불구하고 본인확인업무를 계속한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처리위탁을 할 때에 문서에 의하지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청소년 보호 책임자를 지정하지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조를 위반하여 정보를 보관하지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보험에 가입하지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&lt;2015.12.1.&gt;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7.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인증받은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내용을 거짓으로 홍보한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&lt;2012.2.17.&gt;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9.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&lt;2012.2.17.&gt;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10.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소프트웨어 사용자에게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시정명령을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침해사고의 신고를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사업장 출입 및 조사를 방해하거나 거부 또는 기피한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미래창조과학부장관 또는 방송통신위원회의 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수신동의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수신거부 또는 수신동의 철회에 대한 처리 결과를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필요한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한국인터넷진흥원의 명칭을 사용한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사업의 휴지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폐지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해산의 신고를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약관을 신고하지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16.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관리적 조치 또는 기술적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이용일시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등을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통신과금서비스이용자에게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고지하지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18.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통신과금서비스이용자가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구매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 내역을 확인할 수 있는 방법을 제공하지 아니하거나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제공 요청에 응하지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19.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통신과금서비스이용자로부터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받은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대한 정정요구가 이유 있음에도 결제대금의 지급을 유보하지 아니하거나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요청에 대한 처리 결과를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통신과금서비스이용자에게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알려 주지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관한 기록을 보존하지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동의를 받지 아니하고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통신과금서비스를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제공하거나 이용한도액을 증액한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약관의 변경에 관한 통지를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이의신청 및 권리구제를 위한 절차를 마련하지 아니하거나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계약 시 이를 명시하지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관계 물품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서류 등을 제출하지 아니하거나 거짓으로 제출한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자료의 열람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제출요청에 따르지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출입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검사를 거부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방해 또는 기피한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④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항부터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항까지의 과태료는 대통령령으로 정하는 바에 따라 미래창조과학부장관 또는 방송통신위원회가 부과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징수한다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2013.3.23.&gt;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⑤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과태료 처분에 불복하는 자는 그 처분을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고지받은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날부터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 이내에 미래창조과학부장관 또는 방송통신위원회에 이의를 제기할 수 있다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2013.3.23.&gt;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⑥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과태료 처분을 받은 자가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이의를 제기하면 미래창조과학부장관 또는 방송통신위원회는 지체 없이 관할 법원에 그 사실을 통보하여야 하며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그 통보를 받은 관할 법원은 「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비송사건절차법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」에 따른 과태료 재판을 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2013.3.23.&gt;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⑦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기간에 이의를 제기하지 아니하고 과태료를 내지 아니하면 국세 체납처분의 예에 따라 징수한다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과태료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①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하나에 해당하는 자와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호부터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호까지의 경우에 해당하는 행위를 하도록 한 자에게는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과태료를 부과한다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2012.2.17., 2013.3.23., 2014.5.28., 2015.6.22., 2015.12.1.,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또는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서비스의 제공을 거부한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접근권한에 대한 이용자의 동의 및 철회방법을 마련하는 등 이용자 정보 보호를 위하여 필요한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주민등록번호를 수집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이용하거나 같은 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필요한 조치를 하지 아니한 자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제공 또는 처리위탁에 대한 동의를 받을 때 개인정보의 수집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이용에 대한 동의와 구분하여 받지 아니하거나 이에 동의하지 아니한 이유로 서비스 제공을 거부한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 및 한국인터넷진흥원에 통지 또는 신고하지 아니하거나 정당한 사유 없이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시간을 경과하여 통지 또는 신고한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소명을 하지 아니하거나 거짓으로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따른 기술적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관리적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파기 등의 조치를 취하지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필요한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본문을 위반하여 개인정보의 이용내역을 통지하지 아니한 자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6.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정보보호 최고책임자의 지정을 신고하지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정보보호 관리체계 인증을 받지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항부터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항까지의 규정을 위반하여 영리 목적의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전송한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전송할 때 밝혀야 하는 사항을 밝히지 아니하거나 거짓으로 밝힌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비용을 수신자에게 부담하도록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수신동의 여부를 확인하지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위반하여 이용자의 동의를 받지 아니하고 프로그램을 설치한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또는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인터넷 홈페이지에 영리목적의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광고성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정보를 게시한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 법을 위반하여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미래창조과학부장관 또는 방송통신위원회로부터 받은 시정조치 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다음 각 호의 어느 하나에 해당하는 자에게는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과태료를 부과한다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이용자에게 개인정보 처리위탁에 관한 사항을 공개하지 아니하거나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처리위탁을 한 정보통신서비스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제공자등의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동의를 받지 아니하고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자에게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재위탁한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이용자에게 개인정보의 이전사실을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보호책임자를 지정하지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처리방침을 공개하지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단서를 위반하여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각 호의 사항 모두를 공개하거나 이용자에게 알리지 아니하고 이용자의 개인정보를 국외에 처리위탁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보관한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③ 다음 각 호의 어느 하나에 해당하는 자에게는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천만원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이하의 과태료를 부과한다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2009.4.22., 2011.4.5., 2012.2.17., 2014.5.28., 2015.6.22., 2015.12.1.,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&lt;2015.6.22.&gt;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&lt;2015.6.22.&gt;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본인확인기관의 지정을 받지 아니하고 본인확인업무를 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본인확인업무의 휴지 또는 같은 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본인확인업무의 폐지 사실을 이용자에게 통보하지 아니하거나 방송통신위원회에 신고하지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본인확인업무의 정지 및 지정취소 처분에도 불구하고 본인확인업무를 계속한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따라 준용되는 경우를 포함한다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위반하여 개인정보 처리위탁을 할 때에 문서에 의하지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청소년 보호 책임자를 지정하지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조를 위반하여 정보를 보관하지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보험에 가입하지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&lt;2015.12.1.&gt;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7.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및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인증받은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내용을 거짓으로 홍보한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&lt;2012.2.17.&gt;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9.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&lt;2012.2.17.&gt;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10.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소프트웨어 사용자에게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시정명령을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침해사고의 신고를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사업장 출입 및 조사를 방해하거나 거부 또는 기피한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미래창조과학부장관 또는 방송통신위원회의 명령을 이행하지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수신동의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수신거부 또는 수신동의 철회에 대한 처리 결과를 알리지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필요한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한국인터넷진흥원의 명칭을 사용한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사업의 휴지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폐지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해산의 신고를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15.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약관을 신고하지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16.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57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관리적 조치 또는 기술적 조치를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이용일시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등을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통신과금서비스이용자에게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고지하지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18.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통신과금서비스이용자가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구매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 내역을 확인할 수 있는 방법을 제공하지 아니하거나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제공 요청에 응하지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19.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통신과금서비스이용자로부터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받은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대한 정정요구가 이유 있음에도 결제대금의 지급을 유보하지 아니하거나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요청에 대한 처리 결과를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통신과금서비스이용자에게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알려 주지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통신과금서비스에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관한 기록을 보존하지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동의를 받지 아니하고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통신과금서비스를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제공하거나 이용한도액을 증액한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58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약관의 변경에 관한 통지를 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21.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59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항을 위반하여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통신과금서비스이용자의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이의신청 및 권리구제를 위한 절차를 마련하지 아니하거나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통신과금서비스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계약 시 이를 명시하지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관계 물품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서류 등을 제출하지 아니하거나 거짓으로 제출한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자료의 열람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제출요청에 따르지 아니한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24.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출입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검사를 거부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방해 또는 기피한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④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항부터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항까지의 과태료는 대통령령으로 정하는 바에 따라 미래창조과학부장관 또는 방송통신위원회가 부과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징수한다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2013.3.23.&gt;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⑤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과태료 처분에 불복하는 자는 그 처분을 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고지받은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날부터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 이내에 미래창조과학부장관 또는 방송통신위원회에 이의를 제기할 수 있다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2013.3.23.&gt;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⑥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과태료 처분을 받은 자가 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이의를 제기하면 미래창조과학부장관 또는 방송통신위원회는 지체 없이 관할 법원에 그 사실을 통보하여야 하며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그 통보를 받은 관할 법원은 「</a:t>
                      </a:r>
                      <a:r>
                        <a:rPr lang="ko-KR" altLang="en-US" sz="25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비송사건절차법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」에 따른 과태료 재판을 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2011.3.29., 2013.3.23.&gt;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⑦ 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기간에 이의를 제기하지 아니하고 과태료를 내지 아니하면 국세 체납처분의 예에 따라 징수한다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25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  <a:endParaRPr lang="en-US" altLang="ko-KR" sz="25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과태료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  <p:graphicFrame>
        <p:nvGraphicFramePr>
          <p:cNvPr id="7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3445"/>
              </p:ext>
            </p:extLst>
          </p:nvPr>
        </p:nvGraphicFramePr>
        <p:xfrm>
          <a:off x="386004" y="2708920"/>
          <a:ext cx="8302284" cy="3417888"/>
        </p:xfrm>
        <a:graphic>
          <a:graphicData uri="http://schemas.openxmlformats.org/drawingml/2006/table">
            <a:tbl>
              <a:tblPr/>
              <a:tblGrid>
                <a:gridCol w="981587"/>
                <a:gridCol w="2039423"/>
                <a:gridCol w="5281274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토스트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 더 누르시면 종료됩니다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메인화면에서 뒤로가기 버튼 클릭 시 생성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토스트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성인마켓 바로가기가 생성되었습니다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어플리케이션 최초 실행 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번만 노출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실행 시 바로가기 생성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토스트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 완료되었습니다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후 메인화면 최초 진입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번만 노출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1967"/>
              </p:ext>
            </p:extLst>
          </p:nvPr>
        </p:nvGraphicFramePr>
        <p:xfrm>
          <a:off x="378908" y="948619"/>
          <a:ext cx="8309381" cy="1224441"/>
        </p:xfrm>
        <a:graphic>
          <a:graphicData uri="http://schemas.openxmlformats.org/drawingml/2006/table">
            <a:tbl>
              <a:tblPr/>
              <a:tblGrid>
                <a:gridCol w="1450284"/>
                <a:gridCol w="946083"/>
                <a:gridCol w="5913014"/>
              </a:tblGrid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Icon Title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성인마켓 아이콘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99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캐릭터를 형상화한 아이콘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 이미지는 예시입니다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36"/>
          <p:cNvSpPr txBox="1">
            <a:spLocks noChangeArrowheads="1"/>
          </p:cNvSpPr>
          <p:nvPr/>
        </p:nvSpPr>
        <p:spPr bwMode="auto">
          <a:xfrm>
            <a:off x="144353" y="660587"/>
            <a:ext cx="3719399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8000" bIns="18000">
            <a:noAutofit/>
          </a:bodyPr>
          <a:lstStyle/>
          <a:p>
            <a:pPr algn="just"/>
            <a:r>
              <a:rPr lang="en-US" altLang="ko-KR" sz="12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en-US" altLang="ko-KR" sz="123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어플리케이션 아이콘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정의</a:t>
            </a:r>
            <a:endParaRPr lang="en-US" altLang="ko-KR" sz="123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236"/>
          <p:cNvSpPr txBox="1">
            <a:spLocks noChangeArrowheads="1"/>
          </p:cNvSpPr>
          <p:nvPr/>
        </p:nvSpPr>
        <p:spPr bwMode="auto">
          <a:xfrm>
            <a:off x="154578" y="2420888"/>
            <a:ext cx="218436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8000" bIns="18000">
            <a:noAutofit/>
          </a:bodyPr>
          <a:lstStyle/>
          <a:p>
            <a:pPr algn="just"/>
            <a:r>
              <a:rPr lang="en-US" altLang="ko-KR" sz="12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2.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메시지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정의</a:t>
            </a:r>
            <a:endParaRPr lang="en-US" altLang="ko-KR" sz="123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03170" y="1020627"/>
            <a:ext cx="1080119" cy="1080120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9788228" y="1525922"/>
            <a:ext cx="50006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17660" y="1559006"/>
            <a:ext cx="2425548" cy="4608354"/>
          </a:xfrm>
          <a:prstGeom prst="roundRect">
            <a:avLst>
              <a:gd name="adj" fmla="val 859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83721" y="1625800"/>
            <a:ext cx="2294651" cy="4468199"/>
          </a:xfrm>
          <a:prstGeom prst="roundRect">
            <a:avLst>
              <a:gd name="adj" fmla="val 85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249686" y="1753201"/>
            <a:ext cx="562720" cy="582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1149732" y="1721995"/>
            <a:ext cx="120706" cy="12070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841045" y="1753201"/>
            <a:ext cx="129092" cy="585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47672" y="1753201"/>
            <a:ext cx="64546" cy="585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489053" y="2169502"/>
            <a:ext cx="2083987" cy="34294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02833"/>
              </p:ext>
            </p:extLst>
          </p:nvPr>
        </p:nvGraphicFramePr>
        <p:xfrm>
          <a:off x="9487376" y="2169502"/>
          <a:ext cx="2089920" cy="3429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920"/>
              </a:tblGrid>
              <a:tr h="3429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264352" y="90872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하이브리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앱과 웹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이용약관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개인정보취급방침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웹페이지로 제공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항목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관리자페이지에서 제어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5400000">
            <a:off x="11680442" y="2647093"/>
            <a:ext cx="167889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1617699" y="2154656"/>
            <a:ext cx="0" cy="134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646421" y="2128419"/>
            <a:ext cx="417534" cy="21691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just"/>
            <a:r>
              <a:rPr lang="en-US" altLang="ko-KR" dirty="0" smtClean="0">
                <a:solidFill>
                  <a:srgbClr val="FF0000"/>
                </a:solidFill>
              </a:rPr>
              <a:t>50px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640616" y="4056430"/>
            <a:ext cx="417534" cy="21691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just"/>
            <a:r>
              <a:rPr lang="en-US" altLang="ko-KR" dirty="0" smtClean="0">
                <a:solidFill>
                  <a:srgbClr val="FF0000"/>
                </a:solidFill>
              </a:rPr>
              <a:t>1230px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1614851" y="2298099"/>
            <a:ext cx="0" cy="3301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10288864" y="5689589"/>
            <a:ext cx="484365" cy="310429"/>
          </a:xfrm>
          <a:prstGeom prst="roundRect">
            <a:avLst>
              <a:gd name="adj" fmla="val 2700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934" y="5779430"/>
            <a:ext cx="204290" cy="13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1" y="5783106"/>
            <a:ext cx="239077" cy="12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0108694" y="5575603"/>
            <a:ext cx="936104" cy="21691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720px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504990" y="5599612"/>
            <a:ext cx="21098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480341" y="2147938"/>
            <a:ext cx="2102400" cy="1478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status bar 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6" y="1059357"/>
            <a:ext cx="1022877" cy="10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진행 프로세스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515"/>
          <p:cNvSpPr txBox="1">
            <a:spLocks noChangeArrowheads="1"/>
          </p:cNvSpPr>
          <p:nvPr/>
        </p:nvSpPr>
        <p:spPr bwMode="auto">
          <a:xfrm>
            <a:off x="253714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Start, End</a:t>
            </a:r>
          </a:p>
        </p:txBody>
      </p:sp>
      <p:sp>
        <p:nvSpPr>
          <p:cNvPr id="170" name="AutoShape 516"/>
          <p:cNvSpPr>
            <a:spLocks noChangeArrowheads="1"/>
          </p:cNvSpPr>
          <p:nvPr/>
        </p:nvSpPr>
        <p:spPr bwMode="auto">
          <a:xfrm>
            <a:off x="2248222" y="6569972"/>
            <a:ext cx="315913" cy="138112"/>
          </a:xfrm>
          <a:prstGeom prst="flowChartTermina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2" name="AutoShape 517"/>
          <p:cNvSpPr>
            <a:spLocks noChangeArrowheads="1"/>
          </p:cNvSpPr>
          <p:nvPr/>
        </p:nvSpPr>
        <p:spPr bwMode="auto">
          <a:xfrm>
            <a:off x="3400747" y="6570012"/>
            <a:ext cx="307975" cy="144463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3" name="Text Box 518"/>
          <p:cNvSpPr txBox="1">
            <a:spLocks noChangeArrowheads="1"/>
          </p:cNvSpPr>
          <p:nvPr/>
        </p:nvSpPr>
        <p:spPr bwMode="auto">
          <a:xfrm>
            <a:off x="3708722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Process</a:t>
            </a:r>
          </a:p>
        </p:txBody>
      </p:sp>
      <p:sp>
        <p:nvSpPr>
          <p:cNvPr id="174" name="AutoShape 519"/>
          <p:cNvSpPr>
            <a:spLocks noChangeArrowheads="1"/>
          </p:cNvSpPr>
          <p:nvPr/>
        </p:nvSpPr>
        <p:spPr bwMode="auto">
          <a:xfrm>
            <a:off x="4408810" y="6557272"/>
            <a:ext cx="384175" cy="188912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5" name="Text Box 520"/>
          <p:cNvSpPr txBox="1">
            <a:spLocks noChangeArrowheads="1"/>
          </p:cNvSpPr>
          <p:nvPr/>
        </p:nvSpPr>
        <p:spPr bwMode="auto">
          <a:xfrm>
            <a:off x="477869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B</a:t>
            </a:r>
            <a:r>
              <a:rPr lang="en-US" altLang="en-US" b="1" smtClean="0"/>
              <a:t>ranch</a:t>
            </a:r>
            <a:endParaRPr lang="en-US" altLang="ko-KR" b="1" smtClean="0"/>
          </a:p>
        </p:txBody>
      </p:sp>
      <p:sp>
        <p:nvSpPr>
          <p:cNvPr id="176" name="AutoShape 521"/>
          <p:cNvSpPr>
            <a:spLocks noChangeArrowheads="1"/>
          </p:cNvSpPr>
          <p:nvPr/>
        </p:nvSpPr>
        <p:spPr bwMode="auto">
          <a:xfrm>
            <a:off x="5520060" y="6541397"/>
            <a:ext cx="276225" cy="160337"/>
          </a:xfrm>
          <a:prstGeom prst="flowChartManualInpu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7" name="Text Box 522"/>
          <p:cNvSpPr txBox="1">
            <a:spLocks noChangeArrowheads="1"/>
          </p:cNvSpPr>
          <p:nvPr/>
        </p:nvSpPr>
        <p:spPr bwMode="auto">
          <a:xfrm>
            <a:off x="5777235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Input, Output</a:t>
            </a:r>
          </a:p>
        </p:txBody>
      </p:sp>
      <p:sp>
        <p:nvSpPr>
          <p:cNvPr id="178" name="AutoShape 523"/>
          <p:cNvSpPr>
            <a:spLocks noChangeArrowheads="1"/>
          </p:cNvSpPr>
          <p:nvPr/>
        </p:nvSpPr>
        <p:spPr bwMode="auto">
          <a:xfrm>
            <a:off x="6856735" y="6557272"/>
            <a:ext cx="153987" cy="157162"/>
          </a:xfrm>
          <a:prstGeom prst="flowChartConnec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80" name="Text Box 524"/>
          <p:cNvSpPr txBox="1">
            <a:spLocks noChangeArrowheads="1"/>
          </p:cNvSpPr>
          <p:nvPr/>
        </p:nvSpPr>
        <p:spPr bwMode="auto">
          <a:xfrm>
            <a:off x="7005960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Connector</a:t>
            </a:r>
          </a:p>
        </p:txBody>
      </p:sp>
      <p:sp>
        <p:nvSpPr>
          <p:cNvPr id="181" name="AutoShape 525"/>
          <p:cNvSpPr>
            <a:spLocks noChangeArrowheads="1"/>
          </p:cNvSpPr>
          <p:nvPr/>
        </p:nvSpPr>
        <p:spPr bwMode="auto">
          <a:xfrm>
            <a:off x="7901310" y="6557272"/>
            <a:ext cx="265112" cy="144462"/>
          </a:xfrm>
          <a:prstGeom prst="flowChartPreparat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Trebuchet MS" pitchFamily="34" charset="0"/>
            </a:endParaRPr>
          </a:p>
        </p:txBody>
      </p:sp>
      <p:grpSp>
        <p:nvGrpSpPr>
          <p:cNvPr id="182" name="Group 527"/>
          <p:cNvGrpSpPr>
            <a:grpSpLocks/>
          </p:cNvGrpSpPr>
          <p:nvPr/>
        </p:nvGrpSpPr>
        <p:grpSpPr bwMode="auto">
          <a:xfrm>
            <a:off x="8647869" y="6517584"/>
            <a:ext cx="638175" cy="255588"/>
            <a:chOff x="1221" y="2852"/>
            <a:chExt cx="402" cy="161"/>
          </a:xfrm>
        </p:grpSpPr>
        <p:sp>
          <p:nvSpPr>
            <p:cNvPr id="183" name="AutoShape 528"/>
            <p:cNvSpPr>
              <a:spLocks noChangeArrowheads="1"/>
            </p:cNvSpPr>
            <p:nvPr userDrawn="1"/>
          </p:nvSpPr>
          <p:spPr bwMode="auto">
            <a:xfrm>
              <a:off x="1351" y="2859"/>
              <a:ext cx="191" cy="141"/>
            </a:xfrm>
            <a:prstGeom prst="flowChartProcess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184" name="Rectangle 529"/>
            <p:cNvSpPr>
              <a:spLocks noChangeArrowheads="1"/>
            </p:cNvSpPr>
            <p:nvPr userDrawn="1"/>
          </p:nvSpPr>
          <p:spPr bwMode="auto">
            <a:xfrm>
              <a:off x="1221" y="2852"/>
              <a:ext cx="266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l" eaLnBrk="1" hangingPunct="1">
                <a:defRPr/>
              </a:pPr>
              <a:endParaRPr lang="ko-KR" altLang="ko-KR" smtClean="0">
                <a:latin typeface="Trebuchet MS" pitchFamily="34" charset="0"/>
              </a:endParaRPr>
            </a:p>
          </p:txBody>
        </p:sp>
        <p:sp>
          <p:nvSpPr>
            <p:cNvPr id="189" name="Line 530"/>
            <p:cNvSpPr>
              <a:spLocks noChangeShapeType="1"/>
            </p:cNvSpPr>
            <p:nvPr userDrawn="1"/>
          </p:nvSpPr>
          <p:spPr bwMode="auto">
            <a:xfrm>
              <a:off x="1542" y="2930"/>
              <a:ext cx="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0" name="Text Box 531"/>
          <p:cNvSpPr txBox="1">
            <a:spLocks noChangeArrowheads="1"/>
          </p:cNvSpPr>
          <p:nvPr/>
        </p:nvSpPr>
        <p:spPr bwMode="auto">
          <a:xfrm>
            <a:off x="9282869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Comment</a:t>
            </a:r>
          </a:p>
        </p:txBody>
      </p:sp>
      <p:sp>
        <p:nvSpPr>
          <p:cNvPr id="197" name="Text Box 526"/>
          <p:cNvSpPr txBox="1">
            <a:spLocks noChangeArrowheads="1"/>
          </p:cNvSpPr>
          <p:nvPr/>
        </p:nvSpPr>
        <p:spPr bwMode="auto">
          <a:xfrm>
            <a:off x="8153722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</a:t>
            </a:r>
            <a:r>
              <a:rPr lang="en-US" altLang="en-US" b="1" dirty="0" smtClean="0"/>
              <a:t>Preparation</a:t>
            </a:r>
            <a:endParaRPr lang="en-US" altLang="ko-KR" b="1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259542" y="549269"/>
            <a:ext cx="846347" cy="268017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사용자 접속</a:t>
            </a:r>
          </a:p>
        </p:txBody>
      </p:sp>
      <p:sp>
        <p:nvSpPr>
          <p:cNvPr id="119" name="AutoShape 521"/>
          <p:cNvSpPr>
            <a:spLocks noChangeArrowheads="1"/>
          </p:cNvSpPr>
          <p:nvPr/>
        </p:nvSpPr>
        <p:spPr bwMode="auto">
          <a:xfrm>
            <a:off x="1864481" y="694641"/>
            <a:ext cx="858881" cy="258226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광고영역 클릭</a:t>
            </a:r>
          </a:p>
        </p:txBody>
      </p:sp>
      <p:cxnSp>
        <p:nvCxnSpPr>
          <p:cNvPr id="120" name="직선 연결선 53"/>
          <p:cNvCxnSpPr>
            <a:stCxn id="117" idx="3"/>
            <a:endCxn id="119" idx="1"/>
          </p:cNvCxnSpPr>
          <p:nvPr/>
        </p:nvCxnSpPr>
        <p:spPr>
          <a:xfrm>
            <a:off x="1105889" y="683278"/>
            <a:ext cx="758592" cy="14047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53"/>
          <p:cNvCxnSpPr>
            <a:stCxn id="119" idx="2"/>
            <a:endCxn id="122" idx="0"/>
          </p:cNvCxnSpPr>
          <p:nvPr/>
        </p:nvCxnSpPr>
        <p:spPr>
          <a:xfrm rot="16200000" flipH="1">
            <a:off x="2633376" y="613413"/>
            <a:ext cx="328725" cy="100763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utoShape 519"/>
          <p:cNvSpPr>
            <a:spLocks noChangeAspect="1" noChangeArrowheads="1"/>
          </p:cNvSpPr>
          <p:nvPr/>
        </p:nvSpPr>
        <p:spPr bwMode="auto">
          <a:xfrm>
            <a:off x="2783632" y="1281592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광고 영역당</a:t>
            </a:r>
            <a:endParaRPr lang="en-US" altLang="ko-KR" sz="700" dirty="0" smtClean="0">
              <a:latin typeface="+mn-lt"/>
            </a:endParaRPr>
          </a:p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접속 링크 확인</a:t>
            </a:r>
            <a:endParaRPr lang="en-US" altLang="ko-KR" sz="700" dirty="0" smtClean="0">
              <a:latin typeface="+mn-lt"/>
            </a:endParaRPr>
          </a:p>
        </p:txBody>
      </p:sp>
      <p:sp>
        <p:nvSpPr>
          <p:cNvPr id="123" name="AutoShape 519"/>
          <p:cNvSpPr>
            <a:spLocks noChangeAspect="1" noChangeArrowheads="1"/>
          </p:cNvSpPr>
          <p:nvPr/>
        </p:nvSpPr>
        <p:spPr bwMode="auto">
          <a:xfrm>
            <a:off x="2797738" y="2148350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접속 기기확인</a:t>
            </a:r>
            <a:endParaRPr lang="en-US" altLang="ko-KR" sz="700" dirty="0" smtClean="0">
              <a:latin typeface="+mn-lt"/>
            </a:endParaRPr>
          </a:p>
        </p:txBody>
      </p:sp>
      <p:cxnSp>
        <p:nvCxnSpPr>
          <p:cNvPr id="124" name="직선 연결선 53"/>
          <p:cNvCxnSpPr>
            <a:stCxn id="122" idx="2"/>
            <a:endCxn id="123" idx="0"/>
          </p:cNvCxnSpPr>
          <p:nvPr/>
        </p:nvCxnSpPr>
        <p:spPr>
          <a:xfrm rot="16200000" flipH="1">
            <a:off x="3059296" y="1891986"/>
            <a:ext cx="498622" cy="1410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53"/>
          <p:cNvCxnSpPr>
            <a:stCxn id="122" idx="3"/>
            <a:endCxn id="137" idx="1"/>
          </p:cNvCxnSpPr>
          <p:nvPr/>
        </p:nvCxnSpPr>
        <p:spPr>
          <a:xfrm>
            <a:off x="3819475" y="1465660"/>
            <a:ext cx="1272023" cy="618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027234" y="1374357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웹페이지 링크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908974" y="1780214"/>
            <a:ext cx="755688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구글마켓 링크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AutoShape 519"/>
          <p:cNvSpPr>
            <a:spLocks noChangeAspect="1" noChangeArrowheads="1"/>
          </p:cNvSpPr>
          <p:nvPr/>
        </p:nvSpPr>
        <p:spPr bwMode="auto">
          <a:xfrm>
            <a:off x="2797738" y="2944167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앱 설치유무 확인</a:t>
            </a:r>
            <a:endParaRPr lang="en-US" altLang="ko-KR" sz="700" dirty="0" smtClean="0">
              <a:latin typeface="+mn-lt"/>
            </a:endParaRPr>
          </a:p>
        </p:txBody>
      </p:sp>
      <p:cxnSp>
        <p:nvCxnSpPr>
          <p:cNvPr id="129" name="직선 연결선 53"/>
          <p:cNvCxnSpPr>
            <a:stCxn id="123" idx="3"/>
            <a:endCxn id="137" idx="2"/>
          </p:cNvCxnSpPr>
          <p:nvPr/>
        </p:nvCxnSpPr>
        <p:spPr>
          <a:xfrm flipV="1">
            <a:off x="3833581" y="1622365"/>
            <a:ext cx="1665040" cy="710053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047695" y="2244392"/>
            <a:ext cx="110640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모바일이 아니거나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안드로이드폰이 아님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1" name="직선 연결선 53"/>
          <p:cNvCxnSpPr>
            <a:stCxn id="123" idx="2"/>
            <a:endCxn id="128" idx="0"/>
          </p:cNvCxnSpPr>
          <p:nvPr/>
        </p:nvCxnSpPr>
        <p:spPr>
          <a:xfrm rot="5400000">
            <a:off x="3101820" y="2730326"/>
            <a:ext cx="427681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2908974" y="2612899"/>
            <a:ext cx="755688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직선 연결선 53"/>
          <p:cNvCxnSpPr>
            <a:stCxn id="128" idx="3"/>
            <a:endCxn id="134" idx="0"/>
          </p:cNvCxnSpPr>
          <p:nvPr/>
        </p:nvCxnSpPr>
        <p:spPr>
          <a:xfrm flipV="1">
            <a:off x="3833581" y="2895640"/>
            <a:ext cx="1315797" cy="232595"/>
          </a:xfrm>
          <a:prstGeom prst="bentConnector4">
            <a:avLst>
              <a:gd name="adj1" fmla="val 21258"/>
              <a:gd name="adj2" fmla="val 19828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4393012" y="2895640"/>
            <a:ext cx="1512732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구글마켓 앱 설치 경로로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393012" y="3389796"/>
            <a:ext cx="1512732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 실행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143704" y="2568601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설치가 안되었음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091498" y="1321328"/>
            <a:ext cx="814246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웹페이지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직선 연결선 53"/>
          <p:cNvCxnSpPr>
            <a:stCxn id="128" idx="2"/>
            <a:endCxn id="135" idx="1"/>
          </p:cNvCxnSpPr>
          <p:nvPr/>
        </p:nvCxnSpPr>
        <p:spPr>
          <a:xfrm rot="16200000" flipH="1">
            <a:off x="3740330" y="2887633"/>
            <a:ext cx="228012" cy="107735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3376389" y="3443127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 되었음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90418" y="4419216"/>
            <a:ext cx="1341797" cy="277880"/>
          </a:xfrm>
          <a:prstGeom prst="rect">
            <a:avLst/>
          </a:prstGeom>
          <a:solidFill>
            <a:srgbClr val="0070C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메인화면 </a:t>
            </a:r>
            <a:endParaRPr lang="en-US" altLang="ko-KR" sz="700" b="1" dirty="0" smtClean="0">
              <a:solidFill>
                <a:schemeClr val="bg1"/>
              </a:solidFill>
            </a:endParaRPr>
          </a:p>
        </p:txBody>
      </p:sp>
      <p:cxnSp>
        <p:nvCxnSpPr>
          <p:cNvPr id="141" name="직선 연결선 53"/>
          <p:cNvCxnSpPr>
            <a:stCxn id="137" idx="3"/>
            <a:endCxn id="140" idx="3"/>
          </p:cNvCxnSpPr>
          <p:nvPr/>
        </p:nvCxnSpPr>
        <p:spPr>
          <a:xfrm flipH="1">
            <a:off x="4032215" y="1471847"/>
            <a:ext cx="1873529" cy="3086309"/>
          </a:xfrm>
          <a:prstGeom prst="bentConnector3">
            <a:avLst>
              <a:gd name="adj1" fmla="val -1220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519"/>
          <p:cNvSpPr>
            <a:spLocks noChangeAspect="1" noChangeArrowheads="1"/>
          </p:cNvSpPr>
          <p:nvPr/>
        </p:nvSpPr>
        <p:spPr bwMode="auto">
          <a:xfrm>
            <a:off x="2797738" y="3717032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최초 실행 확인</a:t>
            </a:r>
            <a:endParaRPr lang="en-US" altLang="ko-KR" sz="700" dirty="0" smtClean="0">
              <a:latin typeface="+mn-lt"/>
            </a:endParaRPr>
          </a:p>
        </p:txBody>
      </p:sp>
      <p:cxnSp>
        <p:nvCxnSpPr>
          <p:cNvPr id="143" name="직선 연결선 53"/>
          <p:cNvCxnSpPr>
            <a:stCxn id="135" idx="2"/>
            <a:endCxn id="142" idx="3"/>
          </p:cNvCxnSpPr>
          <p:nvPr/>
        </p:nvCxnSpPr>
        <p:spPr>
          <a:xfrm rot="5400000">
            <a:off x="4386347" y="3138068"/>
            <a:ext cx="210267" cy="1315797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53"/>
          <p:cNvCxnSpPr>
            <a:stCxn id="142" idx="2"/>
            <a:endCxn id="140" idx="0"/>
          </p:cNvCxnSpPr>
          <p:nvPr/>
        </p:nvCxnSpPr>
        <p:spPr>
          <a:xfrm rot="16200000" flipH="1">
            <a:off x="3171464" y="4229363"/>
            <a:ext cx="334048" cy="4565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902247" y="4149080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최초실행 아님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209749" y="2413474"/>
            <a:ext cx="853897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스플래시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화면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221070" y="3652947"/>
            <a:ext cx="853897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튜토리얼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8" name="직선 연결선 53"/>
          <p:cNvCxnSpPr>
            <a:stCxn id="142" idx="1"/>
            <a:endCxn id="146" idx="0"/>
          </p:cNvCxnSpPr>
          <p:nvPr/>
        </p:nvCxnSpPr>
        <p:spPr>
          <a:xfrm rot="10800000">
            <a:off x="1636698" y="2413474"/>
            <a:ext cx="1161040" cy="1487626"/>
          </a:xfrm>
          <a:prstGeom prst="bentConnector4">
            <a:avLst>
              <a:gd name="adj1" fmla="val 31614"/>
              <a:gd name="adj2" fmla="val 115367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326183" y="3798565"/>
            <a:ext cx="567760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최초실행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0" name="직선 연결선 53"/>
          <p:cNvCxnSpPr>
            <a:stCxn id="146" idx="2"/>
            <a:endCxn id="151" idx="0"/>
          </p:cNvCxnSpPr>
          <p:nvPr/>
        </p:nvCxnSpPr>
        <p:spPr>
          <a:xfrm rot="16200000" flipH="1">
            <a:off x="1505985" y="2845223"/>
            <a:ext cx="265125" cy="369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AutoShape 519"/>
          <p:cNvSpPr>
            <a:spLocks noChangeAspect="1" noChangeArrowheads="1"/>
          </p:cNvSpPr>
          <p:nvPr/>
        </p:nvSpPr>
        <p:spPr bwMode="auto">
          <a:xfrm>
            <a:off x="1122475" y="2979636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업데이트</a:t>
            </a:r>
            <a:endParaRPr lang="en-US" altLang="ko-KR" sz="700" dirty="0" smtClean="0">
              <a:latin typeface="+mn-lt"/>
            </a:endParaRPr>
          </a:p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확인</a:t>
            </a:r>
            <a:endParaRPr lang="en-US" altLang="ko-KR" sz="700" dirty="0" smtClean="0">
              <a:latin typeface="+mn-lt"/>
            </a:endParaRPr>
          </a:p>
        </p:txBody>
      </p:sp>
      <p:cxnSp>
        <p:nvCxnSpPr>
          <p:cNvPr id="152" name="직선 연결선 53"/>
          <p:cNvCxnSpPr>
            <a:stCxn id="151" idx="2"/>
            <a:endCxn id="147" idx="0"/>
          </p:cNvCxnSpPr>
          <p:nvPr/>
        </p:nvCxnSpPr>
        <p:spPr>
          <a:xfrm rot="16200000" flipH="1">
            <a:off x="1491621" y="3496548"/>
            <a:ext cx="305175" cy="762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1373145" y="3396999"/>
            <a:ext cx="567760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최신앱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69278" y="3661414"/>
            <a:ext cx="853897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구글마켓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5" name="직선 연결선 53"/>
          <p:cNvCxnSpPr>
            <a:stCxn id="151" idx="1"/>
            <a:endCxn id="154" idx="0"/>
          </p:cNvCxnSpPr>
          <p:nvPr/>
        </p:nvCxnSpPr>
        <p:spPr>
          <a:xfrm rot="10800000" flipV="1">
            <a:off x="696227" y="3163704"/>
            <a:ext cx="426248" cy="497710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383514" y="3074620"/>
            <a:ext cx="914384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업데이트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필요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직선 연결선 53"/>
          <p:cNvCxnSpPr>
            <a:stCxn id="147" idx="2"/>
            <a:endCxn id="140" idx="1"/>
          </p:cNvCxnSpPr>
          <p:nvPr/>
        </p:nvCxnSpPr>
        <p:spPr>
          <a:xfrm rot="16200000" flipH="1">
            <a:off x="1867132" y="3734870"/>
            <a:ext cx="604172" cy="1042399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53"/>
          <p:cNvCxnSpPr>
            <a:stCxn id="154" idx="1"/>
            <a:endCxn id="146" idx="1"/>
          </p:cNvCxnSpPr>
          <p:nvPr/>
        </p:nvCxnSpPr>
        <p:spPr>
          <a:xfrm rot="10800000" flipH="1">
            <a:off x="269277" y="2563993"/>
            <a:ext cx="940471" cy="1247940"/>
          </a:xfrm>
          <a:prstGeom prst="bentConnector3">
            <a:avLst>
              <a:gd name="adj1" fmla="val -374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65109" y="5432219"/>
            <a:ext cx="1004369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 확인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AutoShape 521"/>
          <p:cNvSpPr>
            <a:spLocks noChangeArrowheads="1"/>
          </p:cNvSpPr>
          <p:nvPr/>
        </p:nvSpPr>
        <p:spPr bwMode="auto">
          <a:xfrm>
            <a:off x="4445031" y="5691054"/>
            <a:ext cx="858881" cy="258226"/>
          </a:xfrm>
          <a:prstGeom prst="flowChartManualInput">
            <a:avLst/>
          </a:prstGeom>
          <a:solidFill>
            <a:srgbClr val="0070C0"/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lt"/>
              </a:rPr>
              <a:t>컨텐츠 클릭</a:t>
            </a:r>
          </a:p>
        </p:txBody>
      </p:sp>
      <p:cxnSp>
        <p:nvCxnSpPr>
          <p:cNvPr id="161" name="직선 연결선 53"/>
          <p:cNvCxnSpPr>
            <a:stCxn id="140" idx="2"/>
            <a:endCxn id="159" idx="1"/>
          </p:cNvCxnSpPr>
          <p:nvPr/>
        </p:nvCxnSpPr>
        <p:spPr>
          <a:xfrm rot="5400000">
            <a:off x="2670392" y="4891813"/>
            <a:ext cx="885642" cy="496208"/>
          </a:xfrm>
          <a:prstGeom prst="bentConnector4">
            <a:avLst>
              <a:gd name="adj1" fmla="val 14697"/>
              <a:gd name="adj2" fmla="val 146069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53"/>
          <p:cNvCxnSpPr>
            <a:stCxn id="159" idx="3"/>
            <a:endCxn id="160" idx="1"/>
          </p:cNvCxnSpPr>
          <p:nvPr/>
        </p:nvCxnSpPr>
        <p:spPr>
          <a:xfrm>
            <a:off x="3869478" y="5582738"/>
            <a:ext cx="575553" cy="23742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6443897" y="3145852"/>
            <a:ext cx="951120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 페이지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8384942" y="6245917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필요 없는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8757173" y="4639853"/>
            <a:ext cx="1092926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댓글 작성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8916570" y="5779319"/>
            <a:ext cx="1067862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 설명화면 이동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AutoShape 521"/>
          <p:cNvSpPr>
            <a:spLocks noChangeArrowheads="1"/>
          </p:cNvSpPr>
          <p:nvPr/>
        </p:nvSpPr>
        <p:spPr bwMode="auto">
          <a:xfrm>
            <a:off x="6461255" y="5805264"/>
            <a:ext cx="858881" cy="258226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smtClean="0">
                <a:latin typeface="+mn-lt"/>
              </a:rPr>
              <a:t>댓글 작성 클릭</a:t>
            </a:r>
            <a:endParaRPr lang="ko-KR" altLang="en-US" sz="700" dirty="0" smtClean="0">
              <a:latin typeface="+mn-lt"/>
            </a:endParaRPr>
          </a:p>
        </p:txBody>
      </p:sp>
      <p:sp>
        <p:nvSpPr>
          <p:cNvPr id="171" name="AutoShape 521"/>
          <p:cNvSpPr>
            <a:spLocks noChangeArrowheads="1"/>
          </p:cNvSpPr>
          <p:nvPr/>
        </p:nvSpPr>
        <p:spPr bwMode="auto">
          <a:xfrm>
            <a:off x="6461255" y="6123102"/>
            <a:ext cx="858881" cy="258226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다운로드 클릭</a:t>
            </a:r>
          </a:p>
        </p:txBody>
      </p:sp>
      <p:cxnSp>
        <p:nvCxnSpPr>
          <p:cNvPr id="179" name="직선 연결선 53"/>
          <p:cNvCxnSpPr>
            <a:stCxn id="164" idx="2"/>
            <a:endCxn id="168" idx="0"/>
          </p:cNvCxnSpPr>
          <p:nvPr/>
        </p:nvCxnSpPr>
        <p:spPr>
          <a:xfrm rot="5400000">
            <a:off x="5712978" y="4624608"/>
            <a:ext cx="2384198" cy="2876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53"/>
          <p:cNvCxnSpPr>
            <a:stCxn id="164" idx="2"/>
            <a:endCxn id="171" idx="1"/>
          </p:cNvCxnSpPr>
          <p:nvPr/>
        </p:nvCxnSpPr>
        <p:spPr>
          <a:xfrm rot="5400000">
            <a:off x="5287693" y="4620451"/>
            <a:ext cx="2805326" cy="458202"/>
          </a:xfrm>
          <a:prstGeom prst="bentConnector4">
            <a:avLst>
              <a:gd name="adj1" fmla="val 42632"/>
              <a:gd name="adj2" fmla="val 11727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utoShape 519"/>
          <p:cNvSpPr>
            <a:spLocks noChangeAspect="1" noChangeArrowheads="1"/>
          </p:cNvSpPr>
          <p:nvPr/>
        </p:nvSpPr>
        <p:spPr bwMode="auto">
          <a:xfrm>
            <a:off x="7436421" y="5949280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로그인</a:t>
            </a:r>
            <a:endParaRPr lang="en-US" altLang="ko-KR" sz="700" dirty="0" smtClean="0">
              <a:latin typeface="+mn-lt"/>
            </a:endParaRPr>
          </a:p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필요 유무 확인</a:t>
            </a:r>
            <a:endParaRPr lang="en-US" altLang="ko-KR" sz="700" dirty="0" smtClean="0">
              <a:latin typeface="+mn-lt"/>
            </a:endParaRPr>
          </a:p>
        </p:txBody>
      </p:sp>
      <p:sp>
        <p:nvSpPr>
          <p:cNvPr id="187" name="AutoShape 519"/>
          <p:cNvSpPr>
            <a:spLocks noChangeAspect="1" noChangeArrowheads="1"/>
          </p:cNvSpPr>
          <p:nvPr/>
        </p:nvSpPr>
        <p:spPr bwMode="auto">
          <a:xfrm>
            <a:off x="7320136" y="4514429"/>
            <a:ext cx="1035843" cy="3681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로그인</a:t>
            </a:r>
            <a:endParaRPr lang="en-US" altLang="ko-KR" sz="700" dirty="0" smtClean="0">
              <a:latin typeface="+mn-lt"/>
            </a:endParaRPr>
          </a:p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중인지 확인</a:t>
            </a:r>
            <a:endParaRPr lang="en-US" altLang="ko-KR" sz="700" dirty="0" smtClean="0">
              <a:latin typeface="+mn-lt"/>
            </a:endParaRPr>
          </a:p>
        </p:txBody>
      </p:sp>
      <p:cxnSp>
        <p:nvCxnSpPr>
          <p:cNvPr id="188" name="직선 연결선 53"/>
          <p:cNvCxnSpPr>
            <a:stCxn id="171" idx="3"/>
            <a:endCxn id="186" idx="1"/>
          </p:cNvCxnSpPr>
          <p:nvPr/>
        </p:nvCxnSpPr>
        <p:spPr>
          <a:xfrm flipV="1">
            <a:off x="7320136" y="6133348"/>
            <a:ext cx="116285" cy="11886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53"/>
          <p:cNvCxnSpPr>
            <a:stCxn id="168" idx="3"/>
            <a:endCxn id="187" idx="1"/>
          </p:cNvCxnSpPr>
          <p:nvPr/>
        </p:nvCxnSpPr>
        <p:spPr>
          <a:xfrm flipV="1">
            <a:off x="7320136" y="4698497"/>
            <a:ext cx="12700" cy="1235880"/>
          </a:xfrm>
          <a:prstGeom prst="bentConnector5">
            <a:avLst>
              <a:gd name="adj1" fmla="val 346157"/>
              <a:gd name="adj2" fmla="val 47777"/>
              <a:gd name="adj3" fmla="val -107692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53"/>
          <p:cNvCxnSpPr>
            <a:stCxn id="186" idx="2"/>
            <a:endCxn id="167" idx="2"/>
          </p:cNvCxnSpPr>
          <p:nvPr/>
        </p:nvCxnSpPr>
        <p:spPr>
          <a:xfrm rot="5400000" flipH="1" flipV="1">
            <a:off x="8583892" y="5450807"/>
            <a:ext cx="237060" cy="1496158"/>
          </a:xfrm>
          <a:prstGeom prst="bentConnector3">
            <a:avLst>
              <a:gd name="adj1" fmla="val -741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8904312" y="5279990"/>
            <a:ext cx="1067862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화면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4" name="직선 연결선 53"/>
          <p:cNvCxnSpPr>
            <a:stCxn id="186" idx="3"/>
            <a:endCxn id="193" idx="1"/>
          </p:cNvCxnSpPr>
          <p:nvPr/>
        </p:nvCxnSpPr>
        <p:spPr>
          <a:xfrm flipV="1">
            <a:off x="8472264" y="5430509"/>
            <a:ext cx="432048" cy="7028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205953" y="5615491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필요한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9" name="직선 연결선 53"/>
          <p:cNvCxnSpPr>
            <a:stCxn id="187" idx="2"/>
            <a:endCxn id="193" idx="0"/>
          </p:cNvCxnSpPr>
          <p:nvPr/>
        </p:nvCxnSpPr>
        <p:spPr>
          <a:xfrm rot="16200000" flipH="1">
            <a:off x="8439438" y="4281184"/>
            <a:ext cx="397425" cy="160018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8548658" y="5052704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중이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아님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1" name="직선 연결선 53"/>
          <p:cNvCxnSpPr>
            <a:stCxn id="187" idx="3"/>
            <a:endCxn id="166" idx="1"/>
          </p:cNvCxnSpPr>
          <p:nvPr/>
        </p:nvCxnSpPr>
        <p:spPr>
          <a:xfrm>
            <a:off x="8355979" y="4698497"/>
            <a:ext cx="401194" cy="9187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8090883" y="4645017"/>
            <a:ext cx="914383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0272464" y="5779319"/>
            <a:ext cx="602781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10992544" y="5774540"/>
            <a:ext cx="602781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5" name="직선 연결선 53"/>
          <p:cNvCxnSpPr>
            <a:stCxn id="193" idx="3"/>
            <a:endCxn id="203" idx="1"/>
          </p:cNvCxnSpPr>
          <p:nvPr/>
        </p:nvCxnSpPr>
        <p:spPr>
          <a:xfrm>
            <a:off x="9972174" y="5430509"/>
            <a:ext cx="300290" cy="49932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53"/>
          <p:cNvCxnSpPr>
            <a:stCxn id="193" idx="3"/>
            <a:endCxn id="204" idx="2"/>
          </p:cNvCxnSpPr>
          <p:nvPr/>
        </p:nvCxnSpPr>
        <p:spPr>
          <a:xfrm>
            <a:off x="9972174" y="5430509"/>
            <a:ext cx="1321761" cy="645068"/>
          </a:xfrm>
          <a:prstGeom prst="bentConnector4">
            <a:avLst>
              <a:gd name="adj1" fmla="val 11326"/>
              <a:gd name="adj2" fmla="val 13543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53"/>
          <p:cNvCxnSpPr>
            <a:stCxn id="203" idx="0"/>
            <a:endCxn id="166" idx="3"/>
          </p:cNvCxnSpPr>
          <p:nvPr/>
        </p:nvCxnSpPr>
        <p:spPr>
          <a:xfrm rot="16200000" flipV="1">
            <a:off x="9717504" y="4922968"/>
            <a:ext cx="988947" cy="723756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53"/>
          <p:cNvCxnSpPr>
            <a:stCxn id="204" idx="1"/>
            <a:endCxn id="203" idx="3"/>
          </p:cNvCxnSpPr>
          <p:nvPr/>
        </p:nvCxnSpPr>
        <p:spPr>
          <a:xfrm rot="10800000" flipV="1">
            <a:off x="10875246" y="5925058"/>
            <a:ext cx="117299" cy="477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원통 208"/>
          <p:cNvSpPr/>
          <p:nvPr/>
        </p:nvSpPr>
        <p:spPr>
          <a:xfrm>
            <a:off x="10658880" y="3821807"/>
            <a:ext cx="892661" cy="327273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10344472" y="2264829"/>
            <a:ext cx="1520466" cy="135037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광고연동솔루션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제어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푸시 전송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리워드  관리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관리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관리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 글 관리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 제어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계정 생성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팝업 제어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1" name="직선 연결선 210"/>
          <p:cNvCxnSpPr>
            <a:stCxn id="209" idx="1"/>
            <a:endCxn id="210" idx="2"/>
          </p:cNvCxnSpPr>
          <p:nvPr/>
        </p:nvCxnSpPr>
        <p:spPr>
          <a:xfrm flipH="1" flipV="1">
            <a:off x="11104705" y="3615208"/>
            <a:ext cx="506" cy="20659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118"/>
          <p:cNvCxnSpPr>
            <a:stCxn id="209" idx="3"/>
            <a:endCxn id="204" idx="3"/>
          </p:cNvCxnSpPr>
          <p:nvPr/>
        </p:nvCxnSpPr>
        <p:spPr>
          <a:xfrm rot="16200000" flipH="1">
            <a:off x="10462279" y="4792012"/>
            <a:ext cx="1775979" cy="490114"/>
          </a:xfrm>
          <a:prstGeom prst="bentConnector4">
            <a:avLst>
              <a:gd name="adj1" fmla="val 45762"/>
              <a:gd name="adj2" fmla="val 146642"/>
            </a:avLst>
          </a:prstGeom>
          <a:ln w="63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118"/>
          <p:cNvCxnSpPr>
            <a:stCxn id="209" idx="3"/>
            <a:endCxn id="203" idx="0"/>
          </p:cNvCxnSpPr>
          <p:nvPr/>
        </p:nvCxnSpPr>
        <p:spPr>
          <a:xfrm rot="5400000">
            <a:off x="10024414" y="4698521"/>
            <a:ext cx="1630239" cy="53135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53"/>
          <p:cNvCxnSpPr>
            <a:stCxn id="159" idx="0"/>
            <a:endCxn id="219" idx="1"/>
          </p:cNvCxnSpPr>
          <p:nvPr/>
        </p:nvCxnSpPr>
        <p:spPr>
          <a:xfrm rot="5400000" flipH="1" flipV="1">
            <a:off x="3628682" y="4612689"/>
            <a:ext cx="558143" cy="1080918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utoShape 521"/>
          <p:cNvSpPr>
            <a:spLocks noChangeArrowheads="1"/>
          </p:cNvSpPr>
          <p:nvPr/>
        </p:nvSpPr>
        <p:spPr bwMode="auto">
          <a:xfrm>
            <a:off x="4448212" y="4744963"/>
            <a:ext cx="858881" cy="258226"/>
          </a:xfrm>
          <a:prstGeom prst="flowChartManualInput">
            <a:avLst/>
          </a:prstGeom>
          <a:solidFill>
            <a:srgbClr val="0070C0"/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lt"/>
              </a:rPr>
              <a:t>리워드 클릭</a:t>
            </a:r>
          </a:p>
        </p:txBody>
      </p:sp>
      <p:sp>
        <p:nvSpPr>
          <p:cNvPr id="220" name="AutoShape 521"/>
          <p:cNvSpPr>
            <a:spLocks noChangeArrowheads="1"/>
          </p:cNvSpPr>
          <p:nvPr/>
        </p:nvSpPr>
        <p:spPr bwMode="auto">
          <a:xfrm>
            <a:off x="4448212" y="5207436"/>
            <a:ext cx="858881" cy="258226"/>
          </a:xfrm>
          <a:prstGeom prst="flowChartManualInput">
            <a:avLst/>
          </a:prstGeom>
          <a:solidFill>
            <a:srgbClr val="0070C0"/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lt"/>
              </a:rPr>
              <a:t>커뮤니티 클릭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6381175" y="522670"/>
            <a:ext cx="951120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리워드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 페이지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395418" y="2047843"/>
            <a:ext cx="951120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 페이지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3" name="직선 연결선 53"/>
          <p:cNvCxnSpPr>
            <a:stCxn id="219" idx="3"/>
            <a:endCxn id="221" idx="1"/>
          </p:cNvCxnSpPr>
          <p:nvPr/>
        </p:nvCxnSpPr>
        <p:spPr>
          <a:xfrm flipV="1">
            <a:off x="5307093" y="673189"/>
            <a:ext cx="1074082" cy="4200887"/>
          </a:xfrm>
          <a:prstGeom prst="bentConnector3">
            <a:avLst>
              <a:gd name="adj1" fmla="val 8438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53"/>
          <p:cNvCxnSpPr>
            <a:stCxn id="220" idx="3"/>
            <a:endCxn id="222" idx="1"/>
          </p:cNvCxnSpPr>
          <p:nvPr/>
        </p:nvCxnSpPr>
        <p:spPr>
          <a:xfrm flipV="1">
            <a:off x="5307093" y="2198362"/>
            <a:ext cx="1088325" cy="3138187"/>
          </a:xfrm>
          <a:prstGeom prst="bentConnector3">
            <a:avLst>
              <a:gd name="adj1" fmla="val 8877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53"/>
          <p:cNvCxnSpPr>
            <a:stCxn id="159" idx="3"/>
            <a:endCxn id="220" idx="1"/>
          </p:cNvCxnSpPr>
          <p:nvPr/>
        </p:nvCxnSpPr>
        <p:spPr>
          <a:xfrm flipV="1">
            <a:off x="3869478" y="5336549"/>
            <a:ext cx="578734" cy="24618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53"/>
          <p:cNvCxnSpPr>
            <a:stCxn id="221" idx="2"/>
            <a:endCxn id="258" idx="0"/>
          </p:cNvCxnSpPr>
          <p:nvPr/>
        </p:nvCxnSpPr>
        <p:spPr>
          <a:xfrm rot="16200000" flipH="1">
            <a:off x="6719750" y="960691"/>
            <a:ext cx="280016" cy="604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AutoShape 521"/>
          <p:cNvSpPr>
            <a:spLocks noChangeArrowheads="1"/>
          </p:cNvSpPr>
          <p:nvPr/>
        </p:nvSpPr>
        <p:spPr bwMode="auto">
          <a:xfrm>
            <a:off x="6406857" y="1542239"/>
            <a:ext cx="932081" cy="268783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smtClean="0">
                <a:latin typeface="+mn-lt"/>
              </a:rPr>
              <a:t>글 작성 클릭</a:t>
            </a:r>
            <a:endParaRPr lang="ko-KR" altLang="en-US" sz="700" dirty="0" smtClean="0">
              <a:latin typeface="+mn-lt"/>
            </a:endParaRPr>
          </a:p>
        </p:txBody>
      </p:sp>
      <p:sp>
        <p:nvSpPr>
          <p:cNvPr id="258" name="AutoShape 521"/>
          <p:cNvSpPr>
            <a:spLocks noChangeArrowheads="1"/>
          </p:cNvSpPr>
          <p:nvPr/>
        </p:nvSpPr>
        <p:spPr bwMode="auto">
          <a:xfrm>
            <a:off x="6395418" y="1074899"/>
            <a:ext cx="934728" cy="288244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700" dirty="0" smtClean="0">
                <a:latin typeface="+mn-lt"/>
              </a:rPr>
              <a:t>충전하기</a:t>
            </a:r>
            <a:r>
              <a:rPr lang="en-US" altLang="ko-KR" sz="700" dirty="0">
                <a:latin typeface="+mn-lt"/>
              </a:rPr>
              <a:t> </a:t>
            </a:r>
            <a:r>
              <a:rPr lang="ko-KR" altLang="en-US" sz="700" dirty="0" smtClean="0">
                <a:latin typeface="+mn-lt"/>
              </a:rPr>
              <a:t>클릭</a:t>
            </a:r>
          </a:p>
        </p:txBody>
      </p:sp>
      <p:cxnSp>
        <p:nvCxnSpPr>
          <p:cNvPr id="259" name="직선 연결선 53"/>
          <p:cNvCxnSpPr>
            <a:stCxn id="222" idx="0"/>
            <a:endCxn id="257" idx="2"/>
          </p:cNvCxnSpPr>
          <p:nvPr/>
        </p:nvCxnSpPr>
        <p:spPr>
          <a:xfrm rot="5400000" flipH="1" flipV="1">
            <a:off x="6753528" y="1928473"/>
            <a:ext cx="236821" cy="192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53"/>
          <p:cNvCxnSpPr>
            <a:stCxn id="258" idx="3"/>
            <a:endCxn id="187" idx="0"/>
          </p:cNvCxnSpPr>
          <p:nvPr/>
        </p:nvCxnSpPr>
        <p:spPr>
          <a:xfrm>
            <a:off x="7330146" y="1219021"/>
            <a:ext cx="507912" cy="3295408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53"/>
          <p:cNvCxnSpPr>
            <a:stCxn id="257" idx="3"/>
            <a:endCxn id="187" idx="0"/>
          </p:cNvCxnSpPr>
          <p:nvPr/>
        </p:nvCxnSpPr>
        <p:spPr>
          <a:xfrm>
            <a:off x="7338938" y="1676631"/>
            <a:ext cx="499120" cy="2837798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/>
          <p:cNvSpPr/>
          <p:nvPr/>
        </p:nvSpPr>
        <p:spPr>
          <a:xfrm>
            <a:off x="8754814" y="3951605"/>
            <a:ext cx="1095284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글 작성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8754814" y="2516731"/>
            <a:ext cx="1095284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리워드 충전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6" name="직선 연결선 53"/>
          <p:cNvCxnSpPr>
            <a:stCxn id="187" idx="3"/>
            <a:endCxn id="276" idx="1"/>
          </p:cNvCxnSpPr>
          <p:nvPr/>
        </p:nvCxnSpPr>
        <p:spPr>
          <a:xfrm flipV="1">
            <a:off x="8355979" y="2667250"/>
            <a:ext cx="398835" cy="2031247"/>
          </a:xfrm>
          <a:prstGeom prst="bentConnector3">
            <a:avLst>
              <a:gd name="adj1" fmla="val 522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53"/>
          <p:cNvCxnSpPr>
            <a:stCxn id="187" idx="3"/>
            <a:endCxn id="275" idx="1"/>
          </p:cNvCxnSpPr>
          <p:nvPr/>
        </p:nvCxnSpPr>
        <p:spPr>
          <a:xfrm flipV="1">
            <a:off x="8355979" y="4102124"/>
            <a:ext cx="398835" cy="596373"/>
          </a:xfrm>
          <a:prstGeom prst="bentConnector3">
            <a:avLst>
              <a:gd name="adj1" fmla="val 522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118"/>
          <p:cNvCxnSpPr>
            <a:stCxn id="209" idx="2"/>
            <a:endCxn id="300" idx="3"/>
          </p:cNvCxnSpPr>
          <p:nvPr/>
        </p:nvCxnSpPr>
        <p:spPr>
          <a:xfrm rot="10800000">
            <a:off x="9839692" y="3172546"/>
            <a:ext cx="819189" cy="81289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118"/>
          <p:cNvCxnSpPr>
            <a:stCxn id="209" idx="2"/>
            <a:endCxn id="301" idx="3"/>
          </p:cNvCxnSpPr>
          <p:nvPr/>
        </p:nvCxnSpPr>
        <p:spPr>
          <a:xfrm rot="10800000">
            <a:off x="9843836" y="3629288"/>
            <a:ext cx="815044" cy="35615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118"/>
          <p:cNvCxnSpPr>
            <a:stCxn id="209" idx="3"/>
            <a:endCxn id="166" idx="0"/>
          </p:cNvCxnSpPr>
          <p:nvPr/>
        </p:nvCxnSpPr>
        <p:spPr>
          <a:xfrm rot="5400000">
            <a:off x="9959038" y="3493679"/>
            <a:ext cx="490773" cy="180157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직사각형 299"/>
          <p:cNvSpPr/>
          <p:nvPr/>
        </p:nvSpPr>
        <p:spPr>
          <a:xfrm>
            <a:off x="8744407" y="3022027"/>
            <a:ext cx="1095284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리워드 충전 완료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8748552" y="3478769"/>
            <a:ext cx="1095284" cy="3010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글 작성 완료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직선 연결선 53"/>
          <p:cNvCxnSpPr>
            <a:stCxn id="276" idx="2"/>
            <a:endCxn id="300" idx="0"/>
          </p:cNvCxnSpPr>
          <p:nvPr/>
        </p:nvCxnSpPr>
        <p:spPr>
          <a:xfrm rot="5400000">
            <a:off x="9195124" y="2914694"/>
            <a:ext cx="204259" cy="1040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53"/>
          <p:cNvCxnSpPr>
            <a:stCxn id="275" idx="0"/>
            <a:endCxn id="301" idx="2"/>
          </p:cNvCxnSpPr>
          <p:nvPr/>
        </p:nvCxnSpPr>
        <p:spPr>
          <a:xfrm rot="16200000" flipV="1">
            <a:off x="9213426" y="3862575"/>
            <a:ext cx="171799" cy="626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53"/>
          <p:cNvCxnSpPr>
            <a:stCxn id="160" idx="3"/>
            <a:endCxn id="164" idx="1"/>
          </p:cNvCxnSpPr>
          <p:nvPr/>
        </p:nvCxnSpPr>
        <p:spPr>
          <a:xfrm flipV="1">
            <a:off x="5303912" y="3296371"/>
            <a:ext cx="1139985" cy="2523796"/>
          </a:xfrm>
          <a:prstGeom prst="bentConnector3">
            <a:avLst>
              <a:gd name="adj1" fmla="val 9010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원통 375"/>
          <p:cNvSpPr/>
          <p:nvPr/>
        </p:nvSpPr>
        <p:spPr>
          <a:xfrm>
            <a:off x="10657701" y="1733575"/>
            <a:ext cx="892661" cy="327273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8" name="직선 연결선 377"/>
          <p:cNvCxnSpPr>
            <a:stCxn id="210" idx="0"/>
            <a:endCxn id="376" idx="3"/>
          </p:cNvCxnSpPr>
          <p:nvPr/>
        </p:nvCxnSpPr>
        <p:spPr>
          <a:xfrm flipH="1" flipV="1">
            <a:off x="11104032" y="2060848"/>
            <a:ext cx="673" cy="203981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118"/>
          <p:cNvCxnSpPr>
            <a:stCxn id="164" idx="3"/>
            <a:endCxn id="376" idx="2"/>
          </p:cNvCxnSpPr>
          <p:nvPr/>
        </p:nvCxnSpPr>
        <p:spPr>
          <a:xfrm flipV="1">
            <a:off x="7395017" y="1897212"/>
            <a:ext cx="3262684" cy="1399159"/>
          </a:xfrm>
          <a:prstGeom prst="bentConnector3">
            <a:avLst>
              <a:gd name="adj1" fmla="val 24840"/>
            </a:avLst>
          </a:prstGeom>
          <a:ln w="63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직사각형 385"/>
          <p:cNvSpPr/>
          <p:nvPr/>
        </p:nvSpPr>
        <p:spPr>
          <a:xfrm>
            <a:off x="8273666" y="1817730"/>
            <a:ext cx="2371672" cy="1974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컨텐츠별 메인화면은 포인정보 관리자페이지 이동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상세페이지는 자체 관리자페이지에서 제어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0" name="직사각형 399"/>
          <p:cNvSpPr/>
          <p:nvPr/>
        </p:nvSpPr>
        <p:spPr>
          <a:xfrm>
            <a:off x="8210706" y="607630"/>
            <a:ext cx="3654231" cy="80514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광고영역 클릭 시 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웹으로 이동 제어 가능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클릭별 이동 링크값 제어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앱은 안드로이드만 지원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하이브리드 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하지 않아도 모든 세부 컨텐츠 확인 가능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 시 성인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유료 일 경우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특별히 제어 한 경우 회원가입 필요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 글 작성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리워드 충전은 로그인 필수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성인이 아니면 회원가입이 되지 않음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가입 시 휴대폰으로 조회함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상세페이지는 자체 관리자페이지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카테고리별 메인은 포인정보 활용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직선 연결선 310"/>
          <p:cNvCxnSpPr>
            <a:stCxn id="302" idx="3"/>
            <a:endCxn id="118" idx="1"/>
          </p:cNvCxnSpPr>
          <p:nvPr/>
        </p:nvCxnSpPr>
        <p:spPr>
          <a:xfrm flipV="1">
            <a:off x="6501558" y="2646203"/>
            <a:ext cx="1920295" cy="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메뉴구조도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515"/>
          <p:cNvSpPr txBox="1">
            <a:spLocks noChangeArrowheads="1"/>
          </p:cNvSpPr>
          <p:nvPr/>
        </p:nvSpPr>
        <p:spPr bwMode="auto">
          <a:xfrm>
            <a:off x="253714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Start, End</a:t>
            </a:r>
          </a:p>
        </p:txBody>
      </p:sp>
      <p:sp>
        <p:nvSpPr>
          <p:cNvPr id="170" name="AutoShape 516"/>
          <p:cNvSpPr>
            <a:spLocks noChangeArrowheads="1"/>
          </p:cNvSpPr>
          <p:nvPr/>
        </p:nvSpPr>
        <p:spPr bwMode="auto">
          <a:xfrm>
            <a:off x="2248222" y="6569972"/>
            <a:ext cx="315913" cy="138112"/>
          </a:xfrm>
          <a:prstGeom prst="flowChartTermina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2" name="AutoShape 517"/>
          <p:cNvSpPr>
            <a:spLocks noChangeArrowheads="1"/>
          </p:cNvSpPr>
          <p:nvPr/>
        </p:nvSpPr>
        <p:spPr bwMode="auto">
          <a:xfrm>
            <a:off x="3400747" y="6570012"/>
            <a:ext cx="307975" cy="144463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3" name="Text Box 518"/>
          <p:cNvSpPr txBox="1">
            <a:spLocks noChangeArrowheads="1"/>
          </p:cNvSpPr>
          <p:nvPr/>
        </p:nvSpPr>
        <p:spPr bwMode="auto">
          <a:xfrm>
            <a:off x="3708722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Process</a:t>
            </a:r>
          </a:p>
        </p:txBody>
      </p:sp>
      <p:sp>
        <p:nvSpPr>
          <p:cNvPr id="174" name="AutoShape 519"/>
          <p:cNvSpPr>
            <a:spLocks noChangeArrowheads="1"/>
          </p:cNvSpPr>
          <p:nvPr/>
        </p:nvSpPr>
        <p:spPr bwMode="auto">
          <a:xfrm>
            <a:off x="4408810" y="6557272"/>
            <a:ext cx="384175" cy="188912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5" name="Text Box 520"/>
          <p:cNvSpPr txBox="1">
            <a:spLocks noChangeArrowheads="1"/>
          </p:cNvSpPr>
          <p:nvPr/>
        </p:nvSpPr>
        <p:spPr bwMode="auto">
          <a:xfrm>
            <a:off x="477869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B</a:t>
            </a:r>
            <a:r>
              <a:rPr lang="en-US" altLang="en-US" b="1" smtClean="0"/>
              <a:t>ranch</a:t>
            </a:r>
            <a:endParaRPr lang="en-US" altLang="ko-KR" b="1" smtClean="0"/>
          </a:p>
        </p:txBody>
      </p:sp>
      <p:sp>
        <p:nvSpPr>
          <p:cNvPr id="176" name="AutoShape 521"/>
          <p:cNvSpPr>
            <a:spLocks noChangeArrowheads="1"/>
          </p:cNvSpPr>
          <p:nvPr/>
        </p:nvSpPr>
        <p:spPr bwMode="auto">
          <a:xfrm>
            <a:off x="5520060" y="6541397"/>
            <a:ext cx="276225" cy="160337"/>
          </a:xfrm>
          <a:prstGeom prst="flowChartManualInpu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7" name="Text Box 522"/>
          <p:cNvSpPr txBox="1">
            <a:spLocks noChangeArrowheads="1"/>
          </p:cNvSpPr>
          <p:nvPr/>
        </p:nvSpPr>
        <p:spPr bwMode="auto">
          <a:xfrm>
            <a:off x="5777235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Input, Output</a:t>
            </a:r>
          </a:p>
        </p:txBody>
      </p:sp>
      <p:sp>
        <p:nvSpPr>
          <p:cNvPr id="178" name="AutoShape 523"/>
          <p:cNvSpPr>
            <a:spLocks noChangeArrowheads="1"/>
          </p:cNvSpPr>
          <p:nvPr/>
        </p:nvSpPr>
        <p:spPr bwMode="auto">
          <a:xfrm>
            <a:off x="6856735" y="6557272"/>
            <a:ext cx="153987" cy="157162"/>
          </a:xfrm>
          <a:prstGeom prst="flowChartConnec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80" name="Text Box 524"/>
          <p:cNvSpPr txBox="1">
            <a:spLocks noChangeArrowheads="1"/>
          </p:cNvSpPr>
          <p:nvPr/>
        </p:nvSpPr>
        <p:spPr bwMode="auto">
          <a:xfrm>
            <a:off x="7005960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Connector</a:t>
            </a:r>
          </a:p>
        </p:txBody>
      </p:sp>
      <p:sp>
        <p:nvSpPr>
          <p:cNvPr id="181" name="AutoShape 525"/>
          <p:cNvSpPr>
            <a:spLocks noChangeArrowheads="1"/>
          </p:cNvSpPr>
          <p:nvPr/>
        </p:nvSpPr>
        <p:spPr bwMode="auto">
          <a:xfrm>
            <a:off x="7901310" y="6557272"/>
            <a:ext cx="265112" cy="144462"/>
          </a:xfrm>
          <a:prstGeom prst="flowChartPreparat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Trebuchet MS" pitchFamily="34" charset="0"/>
            </a:endParaRPr>
          </a:p>
        </p:txBody>
      </p:sp>
      <p:grpSp>
        <p:nvGrpSpPr>
          <p:cNvPr id="182" name="Group 527"/>
          <p:cNvGrpSpPr>
            <a:grpSpLocks/>
          </p:cNvGrpSpPr>
          <p:nvPr/>
        </p:nvGrpSpPr>
        <p:grpSpPr bwMode="auto">
          <a:xfrm>
            <a:off x="8647869" y="6517584"/>
            <a:ext cx="638175" cy="255588"/>
            <a:chOff x="1221" y="2852"/>
            <a:chExt cx="402" cy="161"/>
          </a:xfrm>
        </p:grpSpPr>
        <p:sp>
          <p:nvSpPr>
            <p:cNvPr id="183" name="AutoShape 528"/>
            <p:cNvSpPr>
              <a:spLocks noChangeArrowheads="1"/>
            </p:cNvSpPr>
            <p:nvPr userDrawn="1"/>
          </p:nvSpPr>
          <p:spPr bwMode="auto">
            <a:xfrm>
              <a:off x="1351" y="2859"/>
              <a:ext cx="191" cy="141"/>
            </a:xfrm>
            <a:prstGeom prst="flowChartProcess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184" name="Rectangle 529"/>
            <p:cNvSpPr>
              <a:spLocks noChangeArrowheads="1"/>
            </p:cNvSpPr>
            <p:nvPr userDrawn="1"/>
          </p:nvSpPr>
          <p:spPr bwMode="auto">
            <a:xfrm>
              <a:off x="1221" y="2852"/>
              <a:ext cx="266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l" eaLnBrk="1" hangingPunct="1">
                <a:defRPr/>
              </a:pPr>
              <a:endParaRPr lang="ko-KR" altLang="ko-KR" smtClean="0">
                <a:latin typeface="Trebuchet MS" pitchFamily="34" charset="0"/>
              </a:endParaRPr>
            </a:p>
          </p:txBody>
        </p:sp>
        <p:sp>
          <p:nvSpPr>
            <p:cNvPr id="189" name="Line 530"/>
            <p:cNvSpPr>
              <a:spLocks noChangeShapeType="1"/>
            </p:cNvSpPr>
            <p:nvPr userDrawn="1"/>
          </p:nvSpPr>
          <p:spPr bwMode="auto">
            <a:xfrm>
              <a:off x="1542" y="2930"/>
              <a:ext cx="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0" name="Text Box 531"/>
          <p:cNvSpPr txBox="1">
            <a:spLocks noChangeArrowheads="1"/>
          </p:cNvSpPr>
          <p:nvPr/>
        </p:nvSpPr>
        <p:spPr bwMode="auto">
          <a:xfrm>
            <a:off x="9282869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Comment</a:t>
            </a:r>
          </a:p>
        </p:txBody>
      </p:sp>
      <p:sp>
        <p:nvSpPr>
          <p:cNvPr id="197" name="Text Box 526"/>
          <p:cNvSpPr txBox="1">
            <a:spLocks noChangeArrowheads="1"/>
          </p:cNvSpPr>
          <p:nvPr/>
        </p:nvSpPr>
        <p:spPr bwMode="auto">
          <a:xfrm>
            <a:off x="8153722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</a:t>
            </a:r>
            <a:r>
              <a:rPr lang="en-US" altLang="en-US" b="1" dirty="0" smtClean="0"/>
              <a:t>Preparation</a:t>
            </a:r>
            <a:endParaRPr lang="en-US" altLang="ko-KR" b="1" dirty="0" smtClean="0"/>
          </a:p>
        </p:txBody>
      </p:sp>
      <p:sp>
        <p:nvSpPr>
          <p:cNvPr id="198" name="직사각형 197"/>
          <p:cNvSpPr/>
          <p:nvPr/>
        </p:nvSpPr>
        <p:spPr>
          <a:xfrm>
            <a:off x="335360" y="1173900"/>
            <a:ext cx="1149796" cy="292666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성인마켓 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APP / WEB</a:t>
            </a:r>
            <a:endParaRPr lang="ko-KR" altLang="en-US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949212" y="1187203"/>
            <a:ext cx="855803" cy="26606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메인화면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2948593" y="1566025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 팝업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2948642" y="1944847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팝업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2942958" y="2309623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잠금화면 광고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4" name="직선 연결선 53"/>
          <p:cNvCxnSpPr>
            <a:endCxn id="227" idx="1"/>
          </p:cNvCxnSpPr>
          <p:nvPr/>
        </p:nvCxnSpPr>
        <p:spPr>
          <a:xfrm rot="5400000">
            <a:off x="3039958" y="1361900"/>
            <a:ext cx="245792" cy="428521"/>
          </a:xfrm>
          <a:prstGeom prst="bentConnector4">
            <a:avLst>
              <a:gd name="adj1" fmla="val 22938"/>
              <a:gd name="adj2" fmla="val 15678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53"/>
          <p:cNvCxnSpPr>
            <a:endCxn id="242" idx="1"/>
          </p:cNvCxnSpPr>
          <p:nvPr/>
        </p:nvCxnSpPr>
        <p:spPr>
          <a:xfrm rot="5400000">
            <a:off x="2850572" y="1551335"/>
            <a:ext cx="624614" cy="428472"/>
          </a:xfrm>
          <a:prstGeom prst="bentConnector4">
            <a:avLst>
              <a:gd name="adj1" fmla="val 8044"/>
              <a:gd name="adj2" fmla="val 15877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53"/>
          <p:cNvCxnSpPr>
            <a:endCxn id="243" idx="1"/>
          </p:cNvCxnSpPr>
          <p:nvPr/>
        </p:nvCxnSpPr>
        <p:spPr>
          <a:xfrm rot="5400000">
            <a:off x="2694003" y="1765796"/>
            <a:ext cx="925813" cy="427901"/>
          </a:xfrm>
          <a:prstGeom prst="bentConnector4">
            <a:avLst>
              <a:gd name="adj1" fmla="val -386"/>
              <a:gd name="adj2" fmla="val 15687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53"/>
          <p:cNvCxnSpPr/>
          <p:nvPr/>
        </p:nvCxnSpPr>
        <p:spPr>
          <a:xfrm flipV="1">
            <a:off x="3805015" y="1320233"/>
            <a:ext cx="366720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4171735" y="1187202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4834573" y="1111428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50" name="직선 연결선 249"/>
          <p:cNvCxnSpPr>
            <a:stCxn id="251" idx="3"/>
            <a:endCxn id="274" idx="1"/>
          </p:cNvCxnSpPr>
          <p:nvPr/>
        </p:nvCxnSpPr>
        <p:spPr>
          <a:xfrm flipV="1">
            <a:off x="6509288" y="1092540"/>
            <a:ext cx="4490728" cy="1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5761579" y="970356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계정정보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6652143" y="964444"/>
            <a:ext cx="773253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7565889" y="963144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문의하기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8416882" y="963142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추천하기</a:t>
            </a:r>
          </a:p>
        </p:txBody>
      </p:sp>
      <p:cxnSp>
        <p:nvCxnSpPr>
          <p:cNvPr id="262" name="직선 연결선 53"/>
          <p:cNvCxnSpPr>
            <a:stCxn id="248" idx="3"/>
            <a:endCxn id="251" idx="1"/>
          </p:cNvCxnSpPr>
          <p:nvPr/>
        </p:nvCxnSpPr>
        <p:spPr>
          <a:xfrm flipV="1">
            <a:off x="5027538" y="1103386"/>
            <a:ext cx="734041" cy="21684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5753849" y="1283963"/>
            <a:ext cx="754705" cy="40295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계정정보 입력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7573903" y="1290205"/>
            <a:ext cx="707276" cy="3967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지정된 메일로 사용자의 문의하기 내용을 전송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8426060" y="1290204"/>
            <a:ext cx="707276" cy="4863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카카오톡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페이스북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트위터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ETC</a:t>
            </a:r>
          </a:p>
        </p:txBody>
      </p:sp>
      <p:sp>
        <p:nvSpPr>
          <p:cNvPr id="269" name="직사각형 268"/>
          <p:cNvSpPr/>
          <p:nvPr/>
        </p:nvSpPr>
        <p:spPr>
          <a:xfrm>
            <a:off x="5519936" y="908720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9264352" y="968947"/>
            <a:ext cx="749152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알림설정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0128448" y="961525"/>
            <a:ext cx="749152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버전정보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1000016" y="959510"/>
            <a:ext cx="749152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CPC 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광고 영역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171734" y="1713015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HOME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바로가기</a:t>
            </a:r>
          </a:p>
        </p:txBody>
      </p:sp>
      <p:cxnSp>
        <p:nvCxnSpPr>
          <p:cNvPr id="278" name="직선 연결선 53"/>
          <p:cNvCxnSpPr>
            <a:stCxn id="216" idx="3"/>
            <a:endCxn id="277" idx="1"/>
          </p:cNvCxnSpPr>
          <p:nvPr/>
        </p:nvCxnSpPr>
        <p:spPr>
          <a:xfrm>
            <a:off x="3805015" y="1320233"/>
            <a:ext cx="366719" cy="52581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53"/>
          <p:cNvCxnSpPr>
            <a:stCxn id="216" idx="3"/>
            <a:endCxn id="280" idx="1"/>
          </p:cNvCxnSpPr>
          <p:nvPr/>
        </p:nvCxnSpPr>
        <p:spPr>
          <a:xfrm>
            <a:off x="3805015" y="1320233"/>
            <a:ext cx="373139" cy="106471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178154" y="2251913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마이페이지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4171734" y="2790811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4171734" y="3317197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178154" y="3843904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4171734" y="4389830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E-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4172874" y="4935756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사진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88" name="직선 연결선 53"/>
          <p:cNvCxnSpPr>
            <a:stCxn id="216" idx="3"/>
            <a:endCxn id="281" idx="1"/>
          </p:cNvCxnSpPr>
          <p:nvPr/>
        </p:nvCxnSpPr>
        <p:spPr>
          <a:xfrm>
            <a:off x="3805015" y="1320233"/>
            <a:ext cx="366719" cy="160360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53"/>
          <p:cNvCxnSpPr>
            <a:stCxn id="216" idx="3"/>
            <a:endCxn id="283" idx="1"/>
          </p:cNvCxnSpPr>
          <p:nvPr/>
        </p:nvCxnSpPr>
        <p:spPr>
          <a:xfrm>
            <a:off x="3805015" y="1320233"/>
            <a:ext cx="373139" cy="265670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53"/>
          <p:cNvCxnSpPr>
            <a:stCxn id="216" idx="3"/>
            <a:endCxn id="282" idx="1"/>
          </p:cNvCxnSpPr>
          <p:nvPr/>
        </p:nvCxnSpPr>
        <p:spPr>
          <a:xfrm>
            <a:off x="3805015" y="1320233"/>
            <a:ext cx="366719" cy="212999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53"/>
          <p:cNvCxnSpPr>
            <a:stCxn id="216" idx="3"/>
            <a:endCxn id="284" idx="1"/>
          </p:cNvCxnSpPr>
          <p:nvPr/>
        </p:nvCxnSpPr>
        <p:spPr>
          <a:xfrm>
            <a:off x="3805015" y="1320233"/>
            <a:ext cx="366719" cy="320262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53"/>
          <p:cNvCxnSpPr>
            <a:stCxn id="216" idx="3"/>
            <a:endCxn id="285" idx="1"/>
          </p:cNvCxnSpPr>
          <p:nvPr/>
        </p:nvCxnSpPr>
        <p:spPr>
          <a:xfrm>
            <a:off x="3805015" y="1320233"/>
            <a:ext cx="367859" cy="3748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/>
          <p:cNvSpPr/>
          <p:nvPr/>
        </p:nvSpPr>
        <p:spPr>
          <a:xfrm>
            <a:off x="1851876" y="1200506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성인인증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95" name="직선 연결선 53"/>
          <p:cNvCxnSpPr>
            <a:stCxn id="198" idx="3"/>
            <a:endCxn id="294" idx="1"/>
          </p:cNvCxnSpPr>
          <p:nvPr/>
        </p:nvCxnSpPr>
        <p:spPr>
          <a:xfrm>
            <a:off x="1485156" y="1320233"/>
            <a:ext cx="366720" cy="1330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53"/>
          <p:cNvCxnSpPr>
            <a:stCxn id="294" idx="3"/>
            <a:endCxn id="216" idx="1"/>
          </p:cNvCxnSpPr>
          <p:nvPr/>
        </p:nvCxnSpPr>
        <p:spPr>
          <a:xfrm flipV="1">
            <a:off x="2559151" y="1320233"/>
            <a:ext cx="390061" cy="1330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5753849" y="2519359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 앱</a:t>
            </a:r>
          </a:p>
        </p:txBody>
      </p:sp>
      <p:sp>
        <p:nvSpPr>
          <p:cNvPr id="304" name="직사각형 303"/>
          <p:cNvSpPr/>
          <p:nvPr/>
        </p:nvSpPr>
        <p:spPr>
          <a:xfrm>
            <a:off x="6663751" y="2520460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인기게임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BEST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0" name="직선 연결선 53"/>
          <p:cNvCxnSpPr>
            <a:stCxn id="281" idx="3"/>
            <a:endCxn id="302" idx="1"/>
          </p:cNvCxnSpPr>
          <p:nvPr/>
        </p:nvCxnSpPr>
        <p:spPr>
          <a:xfrm flipV="1">
            <a:off x="5027537" y="2652389"/>
            <a:ext cx="726312" cy="27145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직사각형 313"/>
          <p:cNvSpPr/>
          <p:nvPr/>
        </p:nvSpPr>
        <p:spPr>
          <a:xfrm>
            <a:off x="4171734" y="5467196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커뮤니티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9" name="직선 연결선 53"/>
          <p:cNvCxnSpPr>
            <a:stCxn id="216" idx="3"/>
            <a:endCxn id="314" idx="1"/>
          </p:cNvCxnSpPr>
          <p:nvPr/>
        </p:nvCxnSpPr>
        <p:spPr>
          <a:xfrm>
            <a:off x="3805015" y="1320233"/>
            <a:ext cx="366719" cy="427999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21" idx="3"/>
            <a:endCxn id="108" idx="1"/>
          </p:cNvCxnSpPr>
          <p:nvPr/>
        </p:nvCxnSpPr>
        <p:spPr>
          <a:xfrm>
            <a:off x="6501558" y="3189438"/>
            <a:ext cx="1920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5753849" y="3056408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 웹툰</a:t>
            </a:r>
          </a:p>
        </p:txBody>
      </p:sp>
      <p:cxnSp>
        <p:nvCxnSpPr>
          <p:cNvPr id="324" name="직선 연결선 53"/>
          <p:cNvCxnSpPr>
            <a:stCxn id="282" idx="3"/>
            <a:endCxn id="321" idx="1"/>
          </p:cNvCxnSpPr>
          <p:nvPr/>
        </p:nvCxnSpPr>
        <p:spPr>
          <a:xfrm flipV="1">
            <a:off x="5027537" y="3189438"/>
            <a:ext cx="726312" cy="26078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>
            <a:stCxn id="331" idx="3"/>
            <a:endCxn id="333" idx="1"/>
          </p:cNvCxnSpPr>
          <p:nvPr/>
        </p:nvCxnSpPr>
        <p:spPr>
          <a:xfrm>
            <a:off x="6501558" y="3737067"/>
            <a:ext cx="1911503" cy="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>
            <a:off x="5753849" y="3604037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8413061" y="3605136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베스트 영상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TOP5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4" name="직선 연결선 53"/>
          <p:cNvCxnSpPr>
            <a:stCxn id="283" idx="3"/>
            <a:endCxn id="331" idx="1"/>
          </p:cNvCxnSpPr>
          <p:nvPr/>
        </p:nvCxnSpPr>
        <p:spPr>
          <a:xfrm flipV="1">
            <a:off x="5033957" y="3737067"/>
            <a:ext cx="719892" cy="23986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endCxn id="112" idx="1"/>
          </p:cNvCxnSpPr>
          <p:nvPr/>
        </p:nvCxnSpPr>
        <p:spPr>
          <a:xfrm flipV="1">
            <a:off x="6474096" y="4291635"/>
            <a:ext cx="1945210" cy="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/>
          <p:cNvSpPr/>
          <p:nvPr/>
        </p:nvSpPr>
        <p:spPr>
          <a:xfrm>
            <a:off x="5756130" y="4162926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E-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</a:t>
            </a:r>
          </a:p>
        </p:txBody>
      </p:sp>
      <p:sp>
        <p:nvSpPr>
          <p:cNvPr id="346" name="직사각형 345"/>
          <p:cNvSpPr/>
          <p:nvPr/>
        </p:nvSpPr>
        <p:spPr>
          <a:xfrm>
            <a:off x="6674345" y="4164025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신규 출시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BEST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47" name="직선 연결선 53"/>
          <p:cNvCxnSpPr>
            <a:stCxn id="284" idx="3"/>
            <a:endCxn id="342" idx="1"/>
          </p:cNvCxnSpPr>
          <p:nvPr/>
        </p:nvCxnSpPr>
        <p:spPr>
          <a:xfrm flipV="1">
            <a:off x="5027537" y="4295956"/>
            <a:ext cx="728593" cy="22690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9" idx="3"/>
            <a:endCxn id="115" idx="1"/>
          </p:cNvCxnSpPr>
          <p:nvPr/>
        </p:nvCxnSpPr>
        <p:spPr>
          <a:xfrm>
            <a:off x="6501558" y="4849464"/>
            <a:ext cx="1047707" cy="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5753849" y="4716434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 사진</a:t>
            </a:r>
          </a:p>
        </p:txBody>
      </p:sp>
      <p:cxnSp>
        <p:nvCxnSpPr>
          <p:cNvPr id="368" name="직선 연결선 53"/>
          <p:cNvCxnSpPr>
            <a:stCxn id="285" idx="3"/>
          </p:cNvCxnSpPr>
          <p:nvPr/>
        </p:nvCxnSpPr>
        <p:spPr>
          <a:xfrm flipV="1">
            <a:off x="5028677" y="4874403"/>
            <a:ext cx="725172" cy="19438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직사각형 390"/>
          <p:cNvSpPr/>
          <p:nvPr/>
        </p:nvSpPr>
        <p:spPr>
          <a:xfrm>
            <a:off x="7536160" y="2519359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신규 출시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2" name="직사각형 391"/>
          <p:cNvSpPr/>
          <p:nvPr/>
        </p:nvSpPr>
        <p:spPr>
          <a:xfrm>
            <a:off x="6672064" y="3056408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무료웹툰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BEST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4834884" y="1679050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4839407" y="2195859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4831197" y="2741535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4831196" y="3274428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4836800" y="3796469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4839406" y="4346682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4839406" y="4883932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4846962" y="5420413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5591656" y="2455671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5591655" y="2852861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5597259" y="3541638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5599865" y="4091851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5599865" y="4654040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07" name="직선 연결선 406"/>
          <p:cNvCxnSpPr>
            <a:stCxn id="408" idx="3"/>
            <a:endCxn id="416" idx="1"/>
          </p:cNvCxnSpPr>
          <p:nvPr/>
        </p:nvCxnSpPr>
        <p:spPr>
          <a:xfrm>
            <a:off x="6501558" y="5427816"/>
            <a:ext cx="1922008" cy="5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>
          <a:xfrm>
            <a:off x="5753849" y="5294786"/>
            <a:ext cx="74770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</a:t>
            </a:r>
          </a:p>
        </p:txBody>
      </p:sp>
      <p:sp>
        <p:nvSpPr>
          <p:cNvPr id="409" name="직사각형 408"/>
          <p:cNvSpPr/>
          <p:nvPr/>
        </p:nvSpPr>
        <p:spPr>
          <a:xfrm>
            <a:off x="6680610" y="5295885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</a:p>
        </p:txBody>
      </p:sp>
      <p:cxnSp>
        <p:nvCxnSpPr>
          <p:cNvPr id="410" name="직선 연결선 53"/>
          <p:cNvCxnSpPr>
            <a:stCxn id="314" idx="3"/>
            <a:endCxn id="408" idx="1"/>
          </p:cNvCxnSpPr>
          <p:nvPr/>
        </p:nvCxnSpPr>
        <p:spPr>
          <a:xfrm flipV="1">
            <a:off x="5027537" y="5427816"/>
            <a:ext cx="726312" cy="17241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직사각형 411"/>
          <p:cNvSpPr/>
          <p:nvPr/>
        </p:nvSpPr>
        <p:spPr>
          <a:xfrm>
            <a:off x="7553252" y="5299223"/>
            <a:ext cx="685859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</a:t>
            </a:r>
          </a:p>
        </p:txBody>
      </p:sp>
      <p:sp>
        <p:nvSpPr>
          <p:cNvPr id="416" name="직사각형 415"/>
          <p:cNvSpPr/>
          <p:nvPr/>
        </p:nvSpPr>
        <p:spPr>
          <a:xfrm>
            <a:off x="8423566" y="5300322"/>
            <a:ext cx="694470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유머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6663750" y="3599575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무료영상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BEST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7542543" y="3607143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추천 영상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543945" y="3056408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심쿵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추천웹툰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8421853" y="3056408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베스트 웹툰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TOP5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542542" y="4163619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추천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E-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8419306" y="4158605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베스트 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E-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TOP5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681068" y="4717216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신규 사진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BEST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49265" y="4716810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추천 사진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8421853" y="2513173"/>
            <a:ext cx="707275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베스트 앱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TOP5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96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시스템 적용 예시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515"/>
          <p:cNvSpPr txBox="1">
            <a:spLocks noChangeArrowheads="1"/>
          </p:cNvSpPr>
          <p:nvPr/>
        </p:nvSpPr>
        <p:spPr bwMode="auto">
          <a:xfrm>
            <a:off x="253714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Start, End</a:t>
            </a:r>
          </a:p>
        </p:txBody>
      </p:sp>
      <p:sp>
        <p:nvSpPr>
          <p:cNvPr id="170" name="AutoShape 516"/>
          <p:cNvSpPr>
            <a:spLocks noChangeArrowheads="1"/>
          </p:cNvSpPr>
          <p:nvPr/>
        </p:nvSpPr>
        <p:spPr bwMode="auto">
          <a:xfrm>
            <a:off x="2248222" y="6569972"/>
            <a:ext cx="315913" cy="138112"/>
          </a:xfrm>
          <a:prstGeom prst="flowChartTermina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2" name="AutoShape 517"/>
          <p:cNvSpPr>
            <a:spLocks noChangeArrowheads="1"/>
          </p:cNvSpPr>
          <p:nvPr/>
        </p:nvSpPr>
        <p:spPr bwMode="auto">
          <a:xfrm>
            <a:off x="3400747" y="6570012"/>
            <a:ext cx="307975" cy="144463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3" name="Text Box 518"/>
          <p:cNvSpPr txBox="1">
            <a:spLocks noChangeArrowheads="1"/>
          </p:cNvSpPr>
          <p:nvPr/>
        </p:nvSpPr>
        <p:spPr bwMode="auto">
          <a:xfrm>
            <a:off x="3708722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Process</a:t>
            </a:r>
          </a:p>
        </p:txBody>
      </p:sp>
      <p:sp>
        <p:nvSpPr>
          <p:cNvPr id="174" name="AutoShape 519"/>
          <p:cNvSpPr>
            <a:spLocks noChangeArrowheads="1"/>
          </p:cNvSpPr>
          <p:nvPr/>
        </p:nvSpPr>
        <p:spPr bwMode="auto">
          <a:xfrm>
            <a:off x="4408810" y="6557272"/>
            <a:ext cx="384175" cy="188912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5" name="Text Box 520"/>
          <p:cNvSpPr txBox="1">
            <a:spLocks noChangeArrowheads="1"/>
          </p:cNvSpPr>
          <p:nvPr/>
        </p:nvSpPr>
        <p:spPr bwMode="auto">
          <a:xfrm>
            <a:off x="4778697" y="6530284"/>
            <a:ext cx="741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B</a:t>
            </a:r>
            <a:r>
              <a:rPr lang="en-US" altLang="en-US" b="1" smtClean="0"/>
              <a:t>ranch</a:t>
            </a:r>
            <a:endParaRPr lang="en-US" altLang="ko-KR" b="1" smtClean="0"/>
          </a:p>
        </p:txBody>
      </p:sp>
      <p:sp>
        <p:nvSpPr>
          <p:cNvPr id="176" name="AutoShape 521"/>
          <p:cNvSpPr>
            <a:spLocks noChangeArrowheads="1"/>
          </p:cNvSpPr>
          <p:nvPr/>
        </p:nvSpPr>
        <p:spPr bwMode="auto">
          <a:xfrm>
            <a:off x="5520060" y="6541397"/>
            <a:ext cx="276225" cy="160337"/>
          </a:xfrm>
          <a:prstGeom prst="flowChartManualInpu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7" name="Text Box 522"/>
          <p:cNvSpPr txBox="1">
            <a:spLocks noChangeArrowheads="1"/>
          </p:cNvSpPr>
          <p:nvPr/>
        </p:nvSpPr>
        <p:spPr bwMode="auto">
          <a:xfrm>
            <a:off x="5777235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Input, Output</a:t>
            </a:r>
          </a:p>
        </p:txBody>
      </p:sp>
      <p:sp>
        <p:nvSpPr>
          <p:cNvPr id="178" name="AutoShape 523"/>
          <p:cNvSpPr>
            <a:spLocks noChangeArrowheads="1"/>
          </p:cNvSpPr>
          <p:nvPr/>
        </p:nvSpPr>
        <p:spPr bwMode="auto">
          <a:xfrm>
            <a:off x="6856735" y="6557272"/>
            <a:ext cx="153987" cy="157162"/>
          </a:xfrm>
          <a:prstGeom prst="flowChartConnector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80" name="Text Box 524"/>
          <p:cNvSpPr txBox="1">
            <a:spLocks noChangeArrowheads="1"/>
          </p:cNvSpPr>
          <p:nvPr/>
        </p:nvSpPr>
        <p:spPr bwMode="auto">
          <a:xfrm>
            <a:off x="7005960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Connector</a:t>
            </a:r>
          </a:p>
        </p:txBody>
      </p:sp>
      <p:sp>
        <p:nvSpPr>
          <p:cNvPr id="181" name="AutoShape 525"/>
          <p:cNvSpPr>
            <a:spLocks noChangeArrowheads="1"/>
          </p:cNvSpPr>
          <p:nvPr/>
        </p:nvSpPr>
        <p:spPr bwMode="auto">
          <a:xfrm>
            <a:off x="7901310" y="6557272"/>
            <a:ext cx="265112" cy="144462"/>
          </a:xfrm>
          <a:prstGeom prst="flowChartPreparat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Trebuchet MS" pitchFamily="34" charset="0"/>
            </a:endParaRPr>
          </a:p>
        </p:txBody>
      </p:sp>
      <p:grpSp>
        <p:nvGrpSpPr>
          <p:cNvPr id="182" name="Group 527"/>
          <p:cNvGrpSpPr>
            <a:grpSpLocks/>
          </p:cNvGrpSpPr>
          <p:nvPr/>
        </p:nvGrpSpPr>
        <p:grpSpPr bwMode="auto">
          <a:xfrm>
            <a:off x="8647869" y="6517584"/>
            <a:ext cx="638175" cy="255588"/>
            <a:chOff x="1221" y="2852"/>
            <a:chExt cx="402" cy="161"/>
          </a:xfrm>
        </p:grpSpPr>
        <p:sp>
          <p:nvSpPr>
            <p:cNvPr id="183" name="AutoShape 528"/>
            <p:cNvSpPr>
              <a:spLocks noChangeArrowheads="1"/>
            </p:cNvSpPr>
            <p:nvPr userDrawn="1"/>
          </p:nvSpPr>
          <p:spPr bwMode="auto">
            <a:xfrm>
              <a:off x="1351" y="2859"/>
              <a:ext cx="191" cy="141"/>
            </a:xfrm>
            <a:prstGeom prst="flowChartProcess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184" name="Rectangle 529"/>
            <p:cNvSpPr>
              <a:spLocks noChangeArrowheads="1"/>
            </p:cNvSpPr>
            <p:nvPr userDrawn="1"/>
          </p:nvSpPr>
          <p:spPr bwMode="auto">
            <a:xfrm>
              <a:off x="1221" y="2852"/>
              <a:ext cx="266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l" eaLnBrk="1" hangingPunct="1">
                <a:defRPr/>
              </a:pPr>
              <a:endParaRPr lang="ko-KR" altLang="ko-KR" smtClean="0">
                <a:latin typeface="Trebuchet MS" pitchFamily="34" charset="0"/>
              </a:endParaRPr>
            </a:p>
          </p:txBody>
        </p:sp>
        <p:sp>
          <p:nvSpPr>
            <p:cNvPr id="189" name="Line 530"/>
            <p:cNvSpPr>
              <a:spLocks noChangeShapeType="1"/>
            </p:cNvSpPr>
            <p:nvPr userDrawn="1"/>
          </p:nvSpPr>
          <p:spPr bwMode="auto">
            <a:xfrm>
              <a:off x="1542" y="2930"/>
              <a:ext cx="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0" name="Text Box 531"/>
          <p:cNvSpPr txBox="1">
            <a:spLocks noChangeArrowheads="1"/>
          </p:cNvSpPr>
          <p:nvPr/>
        </p:nvSpPr>
        <p:spPr bwMode="auto">
          <a:xfrm>
            <a:off x="9282869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smtClean="0"/>
              <a:t>:  Comment</a:t>
            </a:r>
          </a:p>
        </p:txBody>
      </p:sp>
      <p:sp>
        <p:nvSpPr>
          <p:cNvPr id="197" name="Text Box 526"/>
          <p:cNvSpPr txBox="1">
            <a:spLocks noChangeArrowheads="1"/>
          </p:cNvSpPr>
          <p:nvPr/>
        </p:nvSpPr>
        <p:spPr bwMode="auto">
          <a:xfrm>
            <a:off x="8153722" y="6530284"/>
            <a:ext cx="895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:  </a:t>
            </a:r>
            <a:r>
              <a:rPr lang="en-US" altLang="en-US" b="1" dirty="0" smtClean="0"/>
              <a:t>Preparation</a:t>
            </a:r>
            <a:endParaRPr lang="en-US" altLang="ko-KR" b="1" dirty="0" smtClean="0"/>
          </a:p>
        </p:txBody>
      </p:sp>
      <p:sp>
        <p:nvSpPr>
          <p:cNvPr id="198" name="직사각형 197"/>
          <p:cNvSpPr/>
          <p:nvPr/>
        </p:nvSpPr>
        <p:spPr>
          <a:xfrm>
            <a:off x="2554542" y="1052736"/>
            <a:ext cx="1149796" cy="292666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성인마켓 웹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38121" y="1052736"/>
            <a:ext cx="1149796" cy="292666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포인정보</a:t>
            </a: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애드몰</a:t>
            </a: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관리자페이지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386946" y="3140968"/>
            <a:ext cx="1714422" cy="493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 전체 프론트 화면 구성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자체 서버에 내용 저장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포인정보 관리자 저장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036151" y="1912877"/>
            <a:ext cx="101447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영역별 선택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196248" y="4132210"/>
            <a:ext cx="101447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 업로드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211159" y="3318175"/>
            <a:ext cx="1453923" cy="757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 가이드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시안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맞춰서 영역 제작 요청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자체 수정 가능 영역일 경우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자체 수정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90419" y="4214394"/>
            <a:ext cx="1710949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영역별 스타일 코딩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소스 활용 시 작업 할 필요 없음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5" name="직선 연결선 53"/>
          <p:cNvCxnSpPr>
            <a:stCxn id="119" idx="2"/>
            <a:endCxn id="124" idx="0"/>
          </p:cNvCxnSpPr>
          <p:nvPr/>
        </p:nvCxnSpPr>
        <p:spPr>
          <a:xfrm rot="16200000" flipH="1">
            <a:off x="4955006" y="3923505"/>
            <a:ext cx="580039" cy="173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53"/>
          <p:cNvCxnSpPr>
            <a:stCxn id="124" idx="3"/>
            <a:endCxn id="123" idx="1"/>
          </p:cNvCxnSpPr>
          <p:nvPr/>
        </p:nvCxnSpPr>
        <p:spPr>
          <a:xfrm flipV="1">
            <a:off x="6101368" y="3696844"/>
            <a:ext cx="1109791" cy="66156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53"/>
          <p:cNvCxnSpPr>
            <a:stCxn id="123" idx="3"/>
            <a:endCxn id="120" idx="1"/>
          </p:cNvCxnSpPr>
          <p:nvPr/>
        </p:nvCxnSpPr>
        <p:spPr>
          <a:xfrm flipH="1" flipV="1">
            <a:off x="8036151" y="2056893"/>
            <a:ext cx="628931" cy="1639951"/>
          </a:xfrm>
          <a:prstGeom prst="bentConnector5">
            <a:avLst>
              <a:gd name="adj1" fmla="val -36347"/>
              <a:gd name="adj2" fmla="val 57154"/>
              <a:gd name="adj3" fmla="val 136347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100202" y="1736892"/>
            <a:ext cx="2003251" cy="288032"/>
            <a:chOff x="2574031" y="1212476"/>
            <a:chExt cx="1655579" cy="288032"/>
          </a:xfrm>
        </p:grpSpPr>
        <p:sp>
          <p:nvSpPr>
            <p:cNvPr id="136" name="직사각형 135"/>
            <p:cNvSpPr/>
            <p:nvPr/>
          </p:nvSpPr>
          <p:spPr>
            <a:xfrm>
              <a:off x="3429433" y="1212476"/>
              <a:ext cx="800177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컨텐츠 영역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574031" y="1212476"/>
              <a:ext cx="800177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커뮤니티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8" name="직선 연결선 53"/>
          <p:cNvCxnSpPr>
            <a:stCxn id="198" idx="2"/>
            <a:endCxn id="137" idx="0"/>
          </p:cNvCxnSpPr>
          <p:nvPr/>
        </p:nvCxnSpPr>
        <p:spPr>
          <a:xfrm rot="5400000">
            <a:off x="2661130" y="1268582"/>
            <a:ext cx="391490" cy="54513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53"/>
          <p:cNvCxnSpPr>
            <a:stCxn id="198" idx="2"/>
            <a:endCxn id="136" idx="0"/>
          </p:cNvCxnSpPr>
          <p:nvPr/>
        </p:nvCxnSpPr>
        <p:spPr>
          <a:xfrm rot="16200000" flipH="1">
            <a:off x="3178648" y="1296194"/>
            <a:ext cx="391490" cy="48990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53"/>
          <p:cNvCxnSpPr>
            <a:stCxn id="136" idx="2"/>
            <a:endCxn id="119" idx="0"/>
          </p:cNvCxnSpPr>
          <p:nvPr/>
        </p:nvCxnSpPr>
        <p:spPr>
          <a:xfrm rot="16200000" flipH="1">
            <a:off x="3873729" y="1770540"/>
            <a:ext cx="1116044" cy="162481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53"/>
          <p:cNvCxnSpPr>
            <a:stCxn id="117" idx="2"/>
            <a:endCxn id="120" idx="0"/>
          </p:cNvCxnSpPr>
          <p:nvPr/>
        </p:nvCxnSpPr>
        <p:spPr>
          <a:xfrm rot="16200000" flipH="1">
            <a:off x="8244466" y="1613954"/>
            <a:ext cx="567475" cy="3036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53"/>
          <p:cNvCxnSpPr>
            <a:stCxn id="120" idx="3"/>
            <a:endCxn id="121" idx="0"/>
          </p:cNvCxnSpPr>
          <p:nvPr/>
        </p:nvCxnSpPr>
        <p:spPr>
          <a:xfrm>
            <a:off x="9050624" y="2056893"/>
            <a:ext cx="1652861" cy="2075317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386946" y="4857213"/>
            <a:ext cx="171442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적용 여부 확인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6" name="직선 연결선 53"/>
          <p:cNvCxnSpPr>
            <a:stCxn id="121" idx="1"/>
            <a:endCxn id="185" idx="3"/>
          </p:cNvCxnSpPr>
          <p:nvPr/>
        </p:nvCxnSpPr>
        <p:spPr>
          <a:xfrm rot="10800000" flipV="1">
            <a:off x="6101368" y="4276225"/>
            <a:ext cx="4094880" cy="72500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0196247" y="5089818"/>
            <a:ext cx="101447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 확인 및 관리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8" name="직선 연결선 53"/>
          <p:cNvCxnSpPr>
            <a:stCxn id="185" idx="2"/>
            <a:endCxn id="187" idx="1"/>
          </p:cNvCxnSpPr>
          <p:nvPr/>
        </p:nvCxnSpPr>
        <p:spPr>
          <a:xfrm rot="16200000" flipH="1">
            <a:off x="7675908" y="2713494"/>
            <a:ext cx="88589" cy="4952090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1355002" y="3681108"/>
            <a:ext cx="12408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직접 포스팅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0" name="직사각형 199"/>
          <p:cNvSpPr/>
          <p:nvPr/>
        </p:nvSpPr>
        <p:spPr>
          <a:xfrm>
            <a:off x="1343472" y="4259262"/>
            <a:ext cx="12408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직접 포스팅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직원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 프록시 우회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1" name="직선 연결선 53"/>
          <p:cNvCxnSpPr>
            <a:stCxn id="211" idx="2"/>
            <a:endCxn id="195" idx="1"/>
          </p:cNvCxnSpPr>
          <p:nvPr/>
        </p:nvCxnSpPr>
        <p:spPr>
          <a:xfrm rot="5400000">
            <a:off x="1394407" y="2800766"/>
            <a:ext cx="984954" cy="1063763"/>
          </a:xfrm>
          <a:prstGeom prst="bentConnector4">
            <a:avLst>
              <a:gd name="adj1" fmla="val 42689"/>
              <a:gd name="adj2" fmla="val 12149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53"/>
          <p:cNvCxnSpPr>
            <a:stCxn id="211" idx="2"/>
            <a:endCxn id="200" idx="1"/>
          </p:cNvCxnSpPr>
          <p:nvPr/>
        </p:nvCxnSpPr>
        <p:spPr>
          <a:xfrm rot="5400000">
            <a:off x="1099565" y="3084078"/>
            <a:ext cx="1563108" cy="1075293"/>
          </a:xfrm>
          <a:prstGeom prst="bentConnector4">
            <a:avLst>
              <a:gd name="adj1" fmla="val 27080"/>
              <a:gd name="adj2" fmla="val 121259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1343473" y="4859150"/>
            <a:ext cx="12408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파싱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 자동 자료 입력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5" name="직선 연결선 53"/>
          <p:cNvCxnSpPr>
            <a:stCxn id="211" idx="2"/>
            <a:endCxn id="204" idx="1"/>
          </p:cNvCxnSpPr>
          <p:nvPr/>
        </p:nvCxnSpPr>
        <p:spPr>
          <a:xfrm rot="5400000">
            <a:off x="799621" y="3384022"/>
            <a:ext cx="2162996" cy="1075292"/>
          </a:xfrm>
          <a:prstGeom prst="bentConnector4">
            <a:avLst>
              <a:gd name="adj1" fmla="val 19468"/>
              <a:gd name="adj2" fmla="val 121259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1798347" y="2552138"/>
            <a:ext cx="12408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자체 서버에 구축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저장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7" name="직선 연결선 53"/>
          <p:cNvCxnSpPr>
            <a:stCxn id="137" idx="2"/>
            <a:endCxn id="211" idx="1"/>
          </p:cNvCxnSpPr>
          <p:nvPr/>
        </p:nvCxnSpPr>
        <p:spPr>
          <a:xfrm rot="5400000">
            <a:off x="1855713" y="1967558"/>
            <a:ext cx="671230" cy="785962"/>
          </a:xfrm>
          <a:prstGeom prst="bentConnector4">
            <a:avLst>
              <a:gd name="adj1" fmla="val 39272"/>
              <a:gd name="adj2" fmla="val 12908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진입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7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스플래시 화면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(APP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일때만 노출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13163"/>
              </p:ext>
            </p:extLst>
          </p:nvPr>
        </p:nvGraphicFramePr>
        <p:xfrm>
          <a:off x="313482" y="5596375"/>
          <a:ext cx="2773048" cy="72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13956"/>
              </p:ext>
            </p:extLst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239677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44"/>
              </p:ext>
            </p:extLst>
          </p:nvPr>
        </p:nvGraphicFramePr>
        <p:xfrm>
          <a:off x="3250944" y="5586215"/>
          <a:ext cx="2773048" cy="81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업데이트 시 노출되는 팝업창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업데이트 시 생성되는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바콘 종류 관리자페이지에서 노출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22237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709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업데이트</a:t>
            </a:r>
            <a:r>
              <a:rPr lang="en-US" altLang="ko-KR" b="1" dirty="0">
                <a:solidFill>
                  <a:schemeClr val="tx1"/>
                </a:solidFill>
              </a:rPr>
              <a:t>(APP</a:t>
            </a:r>
            <a:r>
              <a:rPr lang="ko-KR" altLang="en-US" b="1" dirty="0">
                <a:solidFill>
                  <a:schemeClr val="tx1"/>
                </a:solidFill>
              </a:rPr>
              <a:t>일때만 노출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6" name="표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32760"/>
              </p:ext>
            </p:extLst>
          </p:nvPr>
        </p:nvGraphicFramePr>
        <p:xfrm>
          <a:off x="3236509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1" name="그룹 150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900172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706444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b="1" dirty="0" smtClean="0">
                <a:solidFill>
                  <a:schemeClr val="tx1"/>
                </a:solidFill>
              </a:rPr>
              <a:t>메인화면</a:t>
            </a:r>
            <a:r>
              <a:rPr lang="en-US" altLang="ko-KR" sz="700" b="1" dirty="0" smtClean="0">
                <a:solidFill>
                  <a:schemeClr val="tx1"/>
                </a:solidFill>
              </a:rPr>
              <a:t>(WEB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일 경우는 이 화면이</a:t>
            </a:r>
            <a:r>
              <a:rPr lang="en-US" altLang="ko-KR" sz="700" b="1" dirty="0">
                <a:solidFill>
                  <a:schemeClr val="tx1"/>
                </a:solidFill>
              </a:rPr>
              <a:t>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바로 노출됨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54400"/>
              </p:ext>
            </p:extLst>
          </p:nvPr>
        </p:nvGraphicFramePr>
        <p:xfrm>
          <a:off x="9015854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31003"/>
              </p:ext>
            </p:extLst>
          </p:nvPr>
        </p:nvGraphicFramePr>
        <p:xfrm>
          <a:off x="9033203" y="5595837"/>
          <a:ext cx="2773048" cy="73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8" name="List"/>
          <p:cNvGrpSpPr>
            <a:grpSpLocks noChangeAspect="1"/>
          </p:cNvGrpSpPr>
          <p:nvPr/>
        </p:nvGrpSpPr>
        <p:grpSpPr>
          <a:xfrm>
            <a:off x="9076152" y="900092"/>
            <a:ext cx="189332" cy="189332"/>
            <a:chOff x="2721768" y="5892800"/>
            <a:chExt cx="377825" cy="377825"/>
          </a:xfrm>
        </p:grpSpPr>
        <p:sp>
          <p:nvSpPr>
            <p:cNvPr id="269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0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9001721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010188" y="1145085"/>
            <a:ext cx="27996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109065" y="1214571"/>
            <a:ext cx="2613961" cy="539358"/>
            <a:chOff x="8416160" y="1214571"/>
            <a:chExt cx="3348032" cy="539358"/>
          </a:xfrm>
        </p:grpSpPr>
        <p:sp>
          <p:nvSpPr>
            <p:cNvPr id="7" name="직사각형 6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앱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웹툰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6840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동영상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북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사진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6840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9109064" y="1809974"/>
            <a:ext cx="2613962" cy="1258986"/>
          </a:xfrm>
          <a:prstGeom prst="rect">
            <a:avLst/>
          </a:prstGeom>
          <a:solidFill>
            <a:schemeClr val="bg1"/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9" name="Chevron Right"/>
          <p:cNvGrpSpPr>
            <a:grpSpLocks noChangeAspect="1"/>
          </p:cNvGrpSpPr>
          <p:nvPr/>
        </p:nvGrpSpPr>
        <p:grpSpPr>
          <a:xfrm>
            <a:off x="11423109" y="2276872"/>
            <a:ext cx="234599" cy="234599"/>
            <a:chOff x="1944686" y="5337175"/>
            <a:chExt cx="377825" cy="377825"/>
          </a:xfrm>
        </p:grpSpPr>
        <p:sp>
          <p:nvSpPr>
            <p:cNvPr id="90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1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92" name="Chevron Left"/>
          <p:cNvGrpSpPr>
            <a:grpSpLocks noChangeAspect="1"/>
          </p:cNvGrpSpPr>
          <p:nvPr/>
        </p:nvGrpSpPr>
        <p:grpSpPr>
          <a:xfrm>
            <a:off x="9183798" y="2276872"/>
            <a:ext cx="234599" cy="234599"/>
            <a:chOff x="2327274" y="5341938"/>
            <a:chExt cx="377825" cy="377825"/>
          </a:xfrm>
        </p:grpSpPr>
        <p:sp>
          <p:nvSpPr>
            <p:cNvPr id="9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5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9022690" y="3137273"/>
            <a:ext cx="2613962" cy="24142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인기 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022393" y="3196571"/>
            <a:ext cx="681685" cy="151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더보기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443433" y="2309834"/>
            <a:ext cx="2376264" cy="1310111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3443433" y="3253053"/>
            <a:ext cx="2376265" cy="368424"/>
            <a:chOff x="4909021" y="3253053"/>
            <a:chExt cx="2297198" cy="368424"/>
          </a:xfrm>
        </p:grpSpPr>
        <p:sp>
          <p:nvSpPr>
            <p:cNvPr id="132" name="직사각형 131"/>
            <p:cNvSpPr/>
            <p:nvPr/>
          </p:nvSpPr>
          <p:spPr>
            <a:xfrm>
              <a:off x="6037623" y="3253053"/>
              <a:ext cx="1168596" cy="3684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업데이트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909021" y="3253053"/>
              <a:ext cx="1134000" cy="3684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469770" y="2343696"/>
            <a:ext cx="2330156" cy="84420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최신 버전 업데이트로 더 안정적이고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편리해진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XXX </a:t>
            </a:r>
            <a:r>
              <a:rPr lang="ko-KR" altLang="en-US" dirty="0" smtClean="0">
                <a:solidFill>
                  <a:schemeClr val="tx1"/>
                </a:solidFill>
              </a:rPr>
              <a:t>를 이용해 보세요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710679" y="3317408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36" name="그룹 244"/>
          <p:cNvGrpSpPr>
            <a:grpSpLocks/>
          </p:cNvGrpSpPr>
          <p:nvPr/>
        </p:nvGrpSpPr>
        <p:grpSpPr bwMode="auto">
          <a:xfrm>
            <a:off x="5535830" y="3478468"/>
            <a:ext cx="248081" cy="270938"/>
            <a:chOff x="8137609" y="3143533"/>
            <a:chExt cx="376093" cy="471768"/>
          </a:xfrm>
        </p:grpSpPr>
        <p:sp>
          <p:nvSpPr>
            <p:cNvPr id="137" name="타원 136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9" name="직사각형 138"/>
          <p:cNvSpPr/>
          <p:nvPr/>
        </p:nvSpPr>
        <p:spPr>
          <a:xfrm>
            <a:off x="484345" y="1916897"/>
            <a:ext cx="2376264" cy="23425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+mj-ea"/>
              </a:rPr>
              <a:t>이미지</a:t>
            </a:r>
            <a:endParaRPr lang="ko-KR" altLang="en-US" sz="1100" dirty="0"/>
          </a:p>
        </p:txBody>
      </p:sp>
      <p:sp>
        <p:nvSpPr>
          <p:cNvPr id="140" name="직사각형 139"/>
          <p:cNvSpPr/>
          <p:nvPr/>
        </p:nvSpPr>
        <p:spPr>
          <a:xfrm>
            <a:off x="385718" y="4844441"/>
            <a:ext cx="2596832" cy="30804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3G/4G </a:t>
            </a:r>
            <a:r>
              <a:rPr lang="ko-KR" altLang="en-US" sz="600" dirty="0" smtClean="0">
                <a:solidFill>
                  <a:schemeClr val="tx1"/>
                </a:solidFill>
              </a:rPr>
              <a:t>모드로 사용할 경우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사용중인 요금제에 따라 데이터 요금이 부과될 수도 있습니다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8" idx="0"/>
            <a:endCxn id="286" idx="0"/>
          </p:cNvCxnSpPr>
          <p:nvPr/>
        </p:nvCxnSpPr>
        <p:spPr>
          <a:xfrm rot="5400000" flipH="1" flipV="1">
            <a:off x="3149838" y="-653501"/>
            <a:ext cx="10983" cy="2949304"/>
          </a:xfrm>
          <a:prstGeom prst="bentConnector3">
            <a:avLst>
              <a:gd name="adj1" fmla="val 833424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/>
          <p:cNvGrpSpPr/>
          <p:nvPr/>
        </p:nvGrpSpPr>
        <p:grpSpPr>
          <a:xfrm>
            <a:off x="11755014" y="3794653"/>
            <a:ext cx="178357" cy="297831"/>
            <a:chOff x="858955" y="3098920"/>
            <a:chExt cx="268804" cy="499218"/>
          </a:xfrm>
        </p:grpSpPr>
        <p:sp>
          <p:nvSpPr>
            <p:cNvPr id="148" name="오른쪽 화살표 147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4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타원 149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134621" y="5341606"/>
            <a:ext cx="2783776" cy="983589"/>
            <a:chOff x="303017" y="5351947"/>
            <a:chExt cx="2783776" cy="983589"/>
          </a:xfrm>
        </p:grpSpPr>
        <p:sp>
          <p:nvSpPr>
            <p:cNvPr id="194" name="직사각형 19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12743"/>
              </p:ext>
            </p:extLst>
          </p:nvPr>
        </p:nvGraphicFramePr>
        <p:xfrm>
          <a:off x="6145888" y="5594924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튜토리얼 화면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최초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회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8" name="직사각형 197"/>
          <p:cNvSpPr/>
          <p:nvPr/>
        </p:nvSpPr>
        <p:spPr>
          <a:xfrm>
            <a:off x="6117320" y="496337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822043" y="496337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튜토리얼</a:t>
            </a:r>
            <a:r>
              <a:rPr lang="en-US" altLang="ko-KR" b="1" dirty="0">
                <a:solidFill>
                  <a:schemeClr val="tx1"/>
                </a:solidFill>
              </a:rPr>
              <a:t>(APP</a:t>
            </a:r>
            <a:r>
              <a:rPr lang="ko-KR" altLang="en-US" b="1" dirty="0">
                <a:solidFill>
                  <a:schemeClr val="tx1"/>
                </a:solidFill>
              </a:rPr>
              <a:t>일때만 노출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1" name="꺾인 연결선 210"/>
          <p:cNvCxnSpPr>
            <a:endCxn id="158" idx="0"/>
          </p:cNvCxnSpPr>
          <p:nvPr/>
        </p:nvCxnSpPr>
        <p:spPr>
          <a:xfrm rot="16200000" flipH="1">
            <a:off x="8965573" y="-616280"/>
            <a:ext cx="3104" cy="2884401"/>
          </a:xfrm>
          <a:prstGeom prst="bentConnector3">
            <a:avLst>
              <a:gd name="adj1" fmla="val -2875741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95541"/>
              </p:ext>
            </p:extLst>
          </p:nvPr>
        </p:nvGraphicFramePr>
        <p:xfrm>
          <a:off x="6128968" y="822804"/>
          <a:ext cx="2775344" cy="4293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344"/>
              </a:tblGrid>
              <a:tr h="376705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튜토리얼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다음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3" name="직사각형 212"/>
          <p:cNvSpPr/>
          <p:nvPr/>
        </p:nvSpPr>
        <p:spPr>
          <a:xfrm>
            <a:off x="8243749" y="297152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4" name="그룹 244"/>
          <p:cNvGrpSpPr>
            <a:grpSpLocks/>
          </p:cNvGrpSpPr>
          <p:nvPr/>
        </p:nvGrpSpPr>
        <p:grpSpPr bwMode="auto">
          <a:xfrm>
            <a:off x="7483981" y="4866967"/>
            <a:ext cx="272889" cy="298032"/>
            <a:chOff x="8137609" y="3143533"/>
            <a:chExt cx="376093" cy="471768"/>
          </a:xfrm>
        </p:grpSpPr>
        <p:sp>
          <p:nvSpPr>
            <p:cNvPr id="215" name="타원 214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7" name="그룹 216"/>
          <p:cNvGrpSpPr/>
          <p:nvPr/>
        </p:nvGrpSpPr>
        <p:grpSpPr>
          <a:xfrm>
            <a:off x="7248128" y="4246720"/>
            <a:ext cx="546302" cy="108000"/>
            <a:chOff x="7241240" y="3429000"/>
            <a:chExt cx="546302" cy="108000"/>
          </a:xfrm>
        </p:grpSpPr>
        <p:sp>
          <p:nvSpPr>
            <p:cNvPr id="218" name="Circle"/>
            <p:cNvSpPr>
              <a:spLocks noChangeAspect="1" noEditPoints="1"/>
            </p:cNvSpPr>
            <p:nvPr/>
          </p:nvSpPr>
          <p:spPr bwMode="auto">
            <a:xfrm>
              <a:off x="7539334" y="3429000"/>
              <a:ext cx="108000" cy="108000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7241240" y="3429000"/>
              <a:ext cx="251515" cy="108000"/>
              <a:chOff x="1948792" y="2360901"/>
              <a:chExt cx="251515" cy="108000"/>
            </a:xfrm>
          </p:grpSpPr>
          <p:sp>
            <p:nvSpPr>
              <p:cNvPr id="222" name="Circle"/>
              <p:cNvSpPr>
                <a:spLocks noChangeAspect="1" noEditPoints="1"/>
              </p:cNvSpPr>
              <p:nvPr/>
            </p:nvSpPr>
            <p:spPr bwMode="auto">
              <a:xfrm>
                <a:off x="2092307" y="2360901"/>
                <a:ext cx="108000" cy="108000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1948792" y="236090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1" name="Circle"/>
            <p:cNvSpPr>
              <a:spLocks noChangeAspect="1" noEditPoints="1"/>
            </p:cNvSpPr>
            <p:nvPr/>
          </p:nvSpPr>
          <p:spPr bwMode="auto">
            <a:xfrm>
              <a:off x="7679542" y="3429000"/>
              <a:ext cx="108000" cy="108000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7248128" y="4374031"/>
            <a:ext cx="516378" cy="261687"/>
            <a:chOff x="607635" y="4617852"/>
            <a:chExt cx="771253" cy="323316"/>
          </a:xfrm>
        </p:grpSpPr>
        <p:sp>
          <p:nvSpPr>
            <p:cNvPr id="225" name="줄무늬가 있는 오른쪽 화살표 224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22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줄무늬가 있는 오른쪽 화살표 226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grpSp>
        <p:nvGrpSpPr>
          <p:cNvPr id="113" name="Save"/>
          <p:cNvGrpSpPr>
            <a:grpSpLocks noChangeAspect="1"/>
          </p:cNvGrpSpPr>
          <p:nvPr/>
        </p:nvGrpSpPr>
        <p:grpSpPr>
          <a:xfrm>
            <a:off x="11542459" y="882989"/>
            <a:ext cx="208265" cy="208264"/>
            <a:chOff x="5029992" y="1396998"/>
            <a:chExt cx="377825" cy="377825"/>
          </a:xfrm>
        </p:grpSpPr>
        <p:sp>
          <p:nvSpPr>
            <p:cNvPr id="114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15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9073323" y="3397134"/>
            <a:ext cx="2672005" cy="909005"/>
            <a:chOff x="6110867" y="4590202"/>
            <a:chExt cx="2623512" cy="999906"/>
          </a:xfrm>
        </p:grpSpPr>
        <p:sp>
          <p:nvSpPr>
            <p:cNvPr id="117" name="직사각형 116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9073324" y="4306096"/>
            <a:ext cx="2672006" cy="496306"/>
            <a:chOff x="6106268" y="4591701"/>
            <a:chExt cx="2634541" cy="1004898"/>
          </a:xfrm>
        </p:grpSpPr>
        <p:sp>
          <p:nvSpPr>
            <p:cNvPr id="120" name="직사각형 119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>
              <a:spLocks/>
            </p:cNvSpPr>
            <p:nvPr/>
          </p:nvSpPr>
          <p:spPr>
            <a:xfrm>
              <a:off x="7435884" y="4591701"/>
              <a:ext cx="1304925" cy="100489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9073484" y="4851109"/>
            <a:ext cx="2672005" cy="301378"/>
            <a:chOff x="6110867" y="4590202"/>
            <a:chExt cx="2623512" cy="999906"/>
          </a:xfrm>
        </p:grpSpPr>
        <p:sp>
          <p:nvSpPr>
            <p:cNvPr id="174" name="직사각형 173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꺾인 연결선 143"/>
          <p:cNvCxnSpPr>
            <a:stCxn id="286" idx="2"/>
            <a:endCxn id="212" idx="2"/>
          </p:cNvCxnSpPr>
          <p:nvPr/>
        </p:nvCxnSpPr>
        <p:spPr>
          <a:xfrm rot="5400000" flipH="1" flipV="1">
            <a:off x="6058577" y="3687315"/>
            <a:ext cx="29466" cy="2886659"/>
          </a:xfrm>
          <a:prstGeom prst="bentConnector3">
            <a:avLst>
              <a:gd name="adj1" fmla="val -775809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902953" y="4617198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279584" y="4625088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시안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3848767" cy="983589"/>
            <a:chOff x="303016" y="5351947"/>
            <a:chExt cx="3848767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6" y="5351947"/>
              <a:ext cx="3848767" cy="26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1550"/>
              </p:ext>
            </p:extLst>
          </p:nvPr>
        </p:nvGraphicFramePr>
        <p:xfrm>
          <a:off x="313482" y="5596375"/>
          <a:ext cx="3838302" cy="110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9"/>
                <a:gridCol w="3555983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스와이프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클릭 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더보기 클릭 시 해당 메뉴의 인기차트로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각 항목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개씩 노출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노출 메뉴 종류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웹툰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영상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E-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사진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17815"/>
              </p:ext>
            </p:extLst>
          </p:nvPr>
        </p:nvGraphicFramePr>
        <p:xfrm>
          <a:off x="4691104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스크롤을 내리더라도 상단 메뉴는 고정으로 존재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각 영역 사이에 광고배너 영역이 존재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각 항목 상세 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900172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706303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3(</a:t>
            </a:r>
            <a:r>
              <a:rPr lang="ko-KR" altLang="en-US" b="1" dirty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51319"/>
              </p:ext>
            </p:extLst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05728"/>
              </p:ext>
            </p:extLst>
          </p:nvPr>
        </p:nvGraphicFramePr>
        <p:xfrm>
          <a:off x="9033203" y="5595837"/>
          <a:ext cx="2773048" cy="108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페이지 끝부분 푸터영역 있음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각 영역의 화면 구성 코딩은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  <a:hlinkClick r:id="rId2"/>
                        </a:rPr>
                        <a:t>http://www.popapp.co.kr/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에 구축되어 있는 소스를 활용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포인정보 관리자페이지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애드몰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  <a:hlinkClick r:id="rId3"/>
                        </a:rPr>
                        <a:t>http://2daynews.co.kr/agency/community/search/list.jsp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스타일 코딩이 되어 있고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전체 화면 코딩 시 스타일 코딩을 한 후 생성되는 아이프레임 링크를 가져옴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8" name="List"/>
          <p:cNvGrpSpPr>
            <a:grpSpLocks noChangeAspect="1"/>
          </p:cNvGrpSpPr>
          <p:nvPr/>
        </p:nvGrpSpPr>
        <p:grpSpPr>
          <a:xfrm>
            <a:off x="374296" y="900092"/>
            <a:ext cx="189332" cy="189332"/>
            <a:chOff x="2721768" y="5892800"/>
            <a:chExt cx="377825" cy="377825"/>
          </a:xfrm>
        </p:grpSpPr>
        <p:sp>
          <p:nvSpPr>
            <p:cNvPr id="269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0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299865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9923" y="114508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20834" y="3137273"/>
            <a:ext cx="2613962" cy="24142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 앱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037323" y="3794653"/>
            <a:ext cx="178357" cy="297831"/>
            <a:chOff x="858955" y="3098920"/>
            <a:chExt cx="268804" cy="499218"/>
          </a:xfrm>
        </p:grpSpPr>
        <p:sp>
          <p:nvSpPr>
            <p:cNvPr id="97" name="오른쪽 화살표 96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9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타원 98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46680"/>
              </p:ext>
            </p:extLst>
          </p:nvPr>
        </p:nvGraphicFramePr>
        <p:xfrm>
          <a:off x="4679837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6" name="List"/>
          <p:cNvGrpSpPr>
            <a:grpSpLocks noChangeAspect="1"/>
          </p:cNvGrpSpPr>
          <p:nvPr/>
        </p:nvGrpSpPr>
        <p:grpSpPr>
          <a:xfrm>
            <a:off x="4740135" y="875463"/>
            <a:ext cx="189332" cy="189332"/>
            <a:chOff x="2721768" y="5892800"/>
            <a:chExt cx="377825" cy="377825"/>
          </a:xfrm>
        </p:grpSpPr>
        <p:sp>
          <p:nvSpPr>
            <p:cNvPr id="107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13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4665704" y="778214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4672774" y="1120456"/>
            <a:ext cx="27070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686673" y="1196752"/>
            <a:ext cx="2613962" cy="24142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 앱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7403162" y="3770024"/>
            <a:ext cx="178357" cy="297831"/>
            <a:chOff x="858955" y="3098920"/>
            <a:chExt cx="268804" cy="499218"/>
          </a:xfrm>
        </p:grpSpPr>
        <p:sp>
          <p:nvSpPr>
            <p:cNvPr id="192" name="오른쪽 화살표 191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9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" name="타원 193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17" name="꺾인 연결선 216"/>
          <p:cNvCxnSpPr/>
          <p:nvPr/>
        </p:nvCxnSpPr>
        <p:spPr>
          <a:xfrm flipV="1">
            <a:off x="3074149" y="2980518"/>
            <a:ext cx="1602520" cy="109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10716"/>
              </p:ext>
            </p:extLst>
          </p:nvPr>
        </p:nvGraphicFramePr>
        <p:xfrm>
          <a:off x="9015854" y="798566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9" name="List"/>
          <p:cNvGrpSpPr>
            <a:grpSpLocks noChangeAspect="1"/>
          </p:cNvGrpSpPr>
          <p:nvPr/>
        </p:nvGrpSpPr>
        <p:grpSpPr>
          <a:xfrm>
            <a:off x="9076152" y="871186"/>
            <a:ext cx="189332" cy="189332"/>
            <a:chOff x="2721768" y="5892800"/>
            <a:chExt cx="377825" cy="377825"/>
          </a:xfrm>
        </p:grpSpPr>
        <p:sp>
          <p:nvSpPr>
            <p:cNvPr id="221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2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9001721" y="773937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9022927" y="1116179"/>
            <a:ext cx="27798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그룹 253"/>
          <p:cNvGrpSpPr/>
          <p:nvPr/>
        </p:nvGrpSpPr>
        <p:grpSpPr>
          <a:xfrm>
            <a:off x="11739179" y="3765747"/>
            <a:ext cx="178357" cy="297831"/>
            <a:chOff x="858955" y="3098920"/>
            <a:chExt cx="268804" cy="499218"/>
          </a:xfrm>
        </p:grpSpPr>
        <p:sp>
          <p:nvSpPr>
            <p:cNvPr id="255" name="오른쪽 화살표 254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5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" name="타원 256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89" name="꺾인 연결선 288"/>
          <p:cNvCxnSpPr>
            <a:endCxn id="218" idx="1"/>
          </p:cNvCxnSpPr>
          <p:nvPr/>
        </p:nvCxnSpPr>
        <p:spPr>
          <a:xfrm flipV="1">
            <a:off x="7463613" y="2963425"/>
            <a:ext cx="1552241" cy="170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44"/>
          <p:cNvGrpSpPr>
            <a:grpSpLocks/>
          </p:cNvGrpSpPr>
          <p:nvPr/>
        </p:nvGrpSpPr>
        <p:grpSpPr bwMode="auto">
          <a:xfrm>
            <a:off x="2817603" y="1724272"/>
            <a:ext cx="248081" cy="270938"/>
            <a:chOff x="8137609" y="3143533"/>
            <a:chExt cx="376093" cy="471768"/>
          </a:xfrm>
        </p:grpSpPr>
        <p:sp>
          <p:nvSpPr>
            <p:cNvPr id="291" name="타원 29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6" name="그룹 295"/>
          <p:cNvGrpSpPr/>
          <p:nvPr/>
        </p:nvGrpSpPr>
        <p:grpSpPr>
          <a:xfrm>
            <a:off x="1522909" y="2151596"/>
            <a:ext cx="540643" cy="272892"/>
            <a:chOff x="607635" y="4617852"/>
            <a:chExt cx="771253" cy="323316"/>
          </a:xfrm>
        </p:grpSpPr>
        <p:sp>
          <p:nvSpPr>
            <p:cNvPr id="297" name="줄무늬가 있는 오른쪽 화살표 296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29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" name="줄무늬가 있는 오른쪽 화살표 298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sp>
        <p:nvSpPr>
          <p:cNvPr id="300" name="직사각형 299"/>
          <p:cNvSpPr/>
          <p:nvPr/>
        </p:nvSpPr>
        <p:spPr>
          <a:xfrm>
            <a:off x="2413130" y="207971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2229494" y="317858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837857" y="316032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9072420" y="4343783"/>
            <a:ext cx="2683788" cy="779433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7368061" y="103357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24" name="Save"/>
          <p:cNvGrpSpPr>
            <a:grpSpLocks noChangeAspect="1"/>
          </p:cNvGrpSpPr>
          <p:nvPr/>
        </p:nvGrpSpPr>
        <p:grpSpPr>
          <a:xfrm>
            <a:off x="11550079" y="860129"/>
            <a:ext cx="208265" cy="208264"/>
            <a:chOff x="5029992" y="1396998"/>
            <a:chExt cx="377825" cy="377825"/>
          </a:xfrm>
        </p:grpSpPr>
        <p:sp>
          <p:nvSpPr>
            <p:cNvPr id="225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6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27" name="Save"/>
          <p:cNvGrpSpPr>
            <a:grpSpLocks noChangeAspect="1"/>
          </p:cNvGrpSpPr>
          <p:nvPr/>
        </p:nvGrpSpPr>
        <p:grpSpPr>
          <a:xfrm>
            <a:off x="7217648" y="867192"/>
            <a:ext cx="208265" cy="208264"/>
            <a:chOff x="5029992" y="1396998"/>
            <a:chExt cx="377825" cy="377825"/>
          </a:xfrm>
        </p:grpSpPr>
        <p:sp>
          <p:nvSpPr>
            <p:cNvPr id="228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9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30" name="Save"/>
          <p:cNvGrpSpPr>
            <a:grpSpLocks noChangeAspect="1"/>
          </p:cNvGrpSpPr>
          <p:nvPr/>
        </p:nvGrpSpPr>
        <p:grpSpPr>
          <a:xfrm>
            <a:off x="2848159" y="885860"/>
            <a:ext cx="208265" cy="208264"/>
            <a:chOff x="5029992" y="1396998"/>
            <a:chExt cx="377825" cy="377825"/>
          </a:xfrm>
        </p:grpSpPr>
        <p:sp>
          <p:nvSpPr>
            <p:cNvPr id="232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33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65837" y="3385239"/>
            <a:ext cx="2672005" cy="909005"/>
            <a:chOff x="6110867" y="4590202"/>
            <a:chExt cx="2623512" cy="999906"/>
          </a:xfrm>
        </p:grpSpPr>
        <p:sp>
          <p:nvSpPr>
            <p:cNvPr id="235" name="직사각형 234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8" name="직사각형 237"/>
          <p:cNvSpPr>
            <a:spLocks/>
          </p:cNvSpPr>
          <p:nvPr/>
        </p:nvSpPr>
        <p:spPr>
          <a:xfrm>
            <a:off x="365838" y="4294201"/>
            <a:ext cx="1314791" cy="4931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설명 문구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28" name="그룹 327"/>
          <p:cNvGrpSpPr/>
          <p:nvPr/>
        </p:nvGrpSpPr>
        <p:grpSpPr>
          <a:xfrm>
            <a:off x="367981" y="4840593"/>
            <a:ext cx="2672005" cy="312416"/>
            <a:chOff x="6110867" y="4590202"/>
            <a:chExt cx="2623512" cy="999906"/>
          </a:xfrm>
        </p:grpSpPr>
        <p:sp>
          <p:nvSpPr>
            <p:cNvPr id="329" name="직사각형 328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4734940" y="1441351"/>
            <a:ext cx="2672005" cy="909005"/>
            <a:chOff x="6110867" y="4590202"/>
            <a:chExt cx="2623512" cy="999906"/>
          </a:xfrm>
        </p:grpSpPr>
        <p:sp>
          <p:nvSpPr>
            <p:cNvPr id="332" name="직사각형 331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4734941" y="2350313"/>
            <a:ext cx="2672006" cy="496306"/>
            <a:chOff x="6106268" y="4591701"/>
            <a:chExt cx="2634541" cy="1004898"/>
          </a:xfrm>
        </p:grpSpPr>
        <p:sp>
          <p:nvSpPr>
            <p:cNvPr id="335" name="직사각형 334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6" name="직사각형 335"/>
            <p:cNvSpPr>
              <a:spLocks/>
            </p:cNvSpPr>
            <p:nvPr/>
          </p:nvSpPr>
          <p:spPr>
            <a:xfrm>
              <a:off x="7435884" y="4591701"/>
              <a:ext cx="1304925" cy="100489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4734084" y="2897028"/>
            <a:ext cx="2672005" cy="909005"/>
            <a:chOff x="6110867" y="4590202"/>
            <a:chExt cx="2623512" cy="999906"/>
          </a:xfrm>
        </p:grpSpPr>
        <p:sp>
          <p:nvSpPr>
            <p:cNvPr id="374" name="직사각형 373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5" name="직사각형 374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5" name="그룹 354"/>
          <p:cNvGrpSpPr/>
          <p:nvPr/>
        </p:nvGrpSpPr>
        <p:grpSpPr>
          <a:xfrm>
            <a:off x="4734085" y="3805989"/>
            <a:ext cx="2672006" cy="493100"/>
            <a:chOff x="6106268" y="4591701"/>
            <a:chExt cx="2634541" cy="998407"/>
          </a:xfrm>
        </p:grpSpPr>
        <p:sp>
          <p:nvSpPr>
            <p:cNvPr id="372" name="직사각형 371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73" name="직사각형 372"/>
            <p:cNvSpPr>
              <a:spLocks/>
            </p:cNvSpPr>
            <p:nvPr/>
          </p:nvSpPr>
          <p:spPr>
            <a:xfrm>
              <a:off x="7435884" y="4591701"/>
              <a:ext cx="1304925" cy="9969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4734084" y="4345958"/>
            <a:ext cx="2669078" cy="751000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9019957" y="1176878"/>
            <a:ext cx="2613962" cy="24142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 사진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79" name="그룹 378"/>
          <p:cNvGrpSpPr/>
          <p:nvPr/>
        </p:nvGrpSpPr>
        <p:grpSpPr>
          <a:xfrm>
            <a:off x="9073275" y="1402875"/>
            <a:ext cx="2672005" cy="909005"/>
            <a:chOff x="6110867" y="4590202"/>
            <a:chExt cx="2623512" cy="999906"/>
          </a:xfrm>
        </p:grpSpPr>
        <p:sp>
          <p:nvSpPr>
            <p:cNvPr id="422" name="직사각형 421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3" name="직사각형 422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9073276" y="2311837"/>
            <a:ext cx="2672006" cy="496306"/>
            <a:chOff x="6106268" y="4591701"/>
            <a:chExt cx="2634541" cy="1004898"/>
          </a:xfrm>
        </p:grpSpPr>
        <p:sp>
          <p:nvSpPr>
            <p:cNvPr id="420" name="직사각형 419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21" name="직사각형 420"/>
            <p:cNvSpPr>
              <a:spLocks/>
            </p:cNvSpPr>
            <p:nvPr/>
          </p:nvSpPr>
          <p:spPr>
            <a:xfrm>
              <a:off x="7435884" y="4591701"/>
              <a:ext cx="1304925" cy="100489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그룹 383"/>
          <p:cNvGrpSpPr/>
          <p:nvPr/>
        </p:nvGrpSpPr>
        <p:grpSpPr>
          <a:xfrm>
            <a:off x="9072419" y="2858552"/>
            <a:ext cx="2672005" cy="909005"/>
            <a:chOff x="6110867" y="4590202"/>
            <a:chExt cx="2623512" cy="999906"/>
          </a:xfrm>
        </p:grpSpPr>
        <p:sp>
          <p:nvSpPr>
            <p:cNvPr id="404" name="직사각형 403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5" name="그룹 384"/>
          <p:cNvGrpSpPr/>
          <p:nvPr/>
        </p:nvGrpSpPr>
        <p:grpSpPr>
          <a:xfrm>
            <a:off x="9072420" y="3767513"/>
            <a:ext cx="2672006" cy="493100"/>
            <a:chOff x="6106268" y="4591701"/>
            <a:chExt cx="2634541" cy="998407"/>
          </a:xfrm>
        </p:grpSpPr>
        <p:sp>
          <p:nvSpPr>
            <p:cNvPr id="402" name="직사각형 401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03" name="직사각형 402"/>
            <p:cNvSpPr>
              <a:spLocks/>
            </p:cNvSpPr>
            <p:nvPr/>
          </p:nvSpPr>
          <p:spPr>
            <a:xfrm>
              <a:off x="7435884" y="4591701"/>
              <a:ext cx="1304925" cy="9969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5" name="그룹 244"/>
          <p:cNvGrpSpPr>
            <a:grpSpLocks/>
          </p:cNvGrpSpPr>
          <p:nvPr/>
        </p:nvGrpSpPr>
        <p:grpSpPr bwMode="auto">
          <a:xfrm>
            <a:off x="7119980" y="1953331"/>
            <a:ext cx="248081" cy="270938"/>
            <a:chOff x="8137609" y="3143533"/>
            <a:chExt cx="376093" cy="471768"/>
          </a:xfrm>
        </p:grpSpPr>
        <p:sp>
          <p:nvSpPr>
            <p:cNvPr id="426" name="타원 42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5" name="직사각형 324"/>
          <p:cNvSpPr/>
          <p:nvPr/>
        </p:nvSpPr>
        <p:spPr>
          <a:xfrm>
            <a:off x="7283342" y="465619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7112002" y="153153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9" name="직사각형 428"/>
          <p:cNvSpPr/>
          <p:nvPr/>
        </p:nvSpPr>
        <p:spPr>
          <a:xfrm>
            <a:off x="11560789" y="338418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2997"/>
              </p:ext>
            </p:extLst>
          </p:nvPr>
        </p:nvGraphicFramePr>
        <p:xfrm>
          <a:off x="9095980" y="4390069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0" name="직사각형 429"/>
          <p:cNvSpPr>
            <a:spLocks/>
          </p:cNvSpPr>
          <p:nvPr/>
        </p:nvSpPr>
        <p:spPr>
          <a:xfrm>
            <a:off x="9108438" y="4669396"/>
            <a:ext cx="2630654" cy="373104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개인정보 취급방침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이용약관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11654466" y="474582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930" y="2564904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412679" y="2364325"/>
            <a:ext cx="722881" cy="108189"/>
            <a:chOff x="3521618" y="1742178"/>
            <a:chExt cx="722881" cy="108189"/>
          </a:xfrm>
        </p:grpSpPr>
        <p:sp>
          <p:nvSpPr>
            <p:cNvPr id="8" name="순서도: 연결자 7"/>
            <p:cNvSpPr>
              <a:spLocks noChangeAspect="1"/>
            </p:cNvSpPr>
            <p:nvPr/>
          </p:nvSpPr>
          <p:spPr>
            <a:xfrm>
              <a:off x="3521618" y="1742178"/>
              <a:ext cx="108189" cy="10818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순서도: 연결자 257"/>
            <p:cNvSpPr>
              <a:spLocks noChangeAspect="1"/>
            </p:cNvSpPr>
            <p:nvPr/>
          </p:nvSpPr>
          <p:spPr>
            <a:xfrm>
              <a:off x="3673874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순서도: 연결자 258"/>
            <p:cNvSpPr>
              <a:spLocks noChangeAspect="1"/>
            </p:cNvSpPr>
            <p:nvPr/>
          </p:nvSpPr>
          <p:spPr>
            <a:xfrm>
              <a:off x="3791744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순서도: 연결자 259"/>
            <p:cNvSpPr>
              <a:spLocks noChangeAspect="1"/>
            </p:cNvSpPr>
            <p:nvPr/>
          </p:nvSpPr>
          <p:spPr>
            <a:xfrm>
              <a:off x="3916323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순서도: 연결자 260"/>
            <p:cNvSpPr>
              <a:spLocks noChangeAspect="1"/>
            </p:cNvSpPr>
            <p:nvPr/>
          </p:nvSpPr>
          <p:spPr>
            <a:xfrm>
              <a:off x="4043829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순서도: 연결자 261"/>
            <p:cNvSpPr>
              <a:spLocks noChangeAspect="1"/>
            </p:cNvSpPr>
            <p:nvPr/>
          </p:nvSpPr>
          <p:spPr>
            <a:xfrm>
              <a:off x="4163214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3460" y="2701644"/>
            <a:ext cx="2303182" cy="241843"/>
            <a:chOff x="420436" y="2701644"/>
            <a:chExt cx="2533500" cy="241843"/>
          </a:xfrm>
        </p:grpSpPr>
        <p:sp>
          <p:nvSpPr>
            <p:cNvPr id="13" name="순서도: 대체 처리 12"/>
            <p:cNvSpPr/>
            <p:nvPr/>
          </p:nvSpPr>
          <p:spPr>
            <a:xfrm>
              <a:off x="420436" y="2703106"/>
              <a:ext cx="792088" cy="2395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커뮤니티</a:t>
              </a:r>
              <a:endParaRPr lang="ko-KR" altLang="en-US" b="1" dirty="0"/>
            </a:p>
          </p:txBody>
        </p:sp>
        <p:sp>
          <p:nvSpPr>
            <p:cNvPr id="263" name="순서도: 대체 처리 262"/>
            <p:cNvSpPr/>
            <p:nvPr/>
          </p:nvSpPr>
          <p:spPr>
            <a:xfrm>
              <a:off x="1294694" y="2703908"/>
              <a:ext cx="792088" cy="2395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웹툰</a:t>
              </a:r>
              <a:endParaRPr lang="ko-KR" altLang="en-US" b="1" dirty="0"/>
            </a:p>
          </p:txBody>
        </p:sp>
        <p:sp>
          <p:nvSpPr>
            <p:cNvPr id="264" name="순서도: 대체 처리 263"/>
            <p:cNvSpPr/>
            <p:nvPr/>
          </p:nvSpPr>
          <p:spPr>
            <a:xfrm>
              <a:off x="2161848" y="2701644"/>
              <a:ext cx="792088" cy="2395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 앱</a:t>
              </a:r>
              <a:endParaRPr lang="ko-KR" altLang="en-US" b="1" dirty="0"/>
            </a:p>
          </p:txBody>
        </p:sp>
      </p:grpSp>
      <p:sp>
        <p:nvSpPr>
          <p:cNvPr id="265" name="순서도: 대체 처리 264"/>
          <p:cNvSpPr/>
          <p:nvPr/>
        </p:nvSpPr>
        <p:spPr>
          <a:xfrm>
            <a:off x="2760473" y="2703106"/>
            <a:ext cx="335923" cy="23957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영</a:t>
            </a:r>
          </a:p>
        </p:txBody>
      </p:sp>
      <p:sp>
        <p:nvSpPr>
          <p:cNvPr id="272" name="직사각형 271"/>
          <p:cNvSpPr/>
          <p:nvPr/>
        </p:nvSpPr>
        <p:spPr>
          <a:xfrm>
            <a:off x="192455" y="4600132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6" name="Add"/>
          <p:cNvGrpSpPr>
            <a:grpSpLocks noChangeAspect="1"/>
          </p:cNvGrpSpPr>
          <p:nvPr/>
        </p:nvGrpSpPr>
        <p:grpSpPr>
          <a:xfrm>
            <a:off x="2871272" y="3188746"/>
            <a:ext cx="160235" cy="160235"/>
            <a:chOff x="1562099" y="1376363"/>
            <a:chExt cx="377825" cy="377825"/>
          </a:xfrm>
        </p:grpSpPr>
        <p:sp>
          <p:nvSpPr>
            <p:cNvPr id="278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9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87" name="Add"/>
          <p:cNvGrpSpPr>
            <a:grpSpLocks noChangeAspect="1"/>
          </p:cNvGrpSpPr>
          <p:nvPr/>
        </p:nvGrpSpPr>
        <p:grpSpPr>
          <a:xfrm>
            <a:off x="7248128" y="1245900"/>
            <a:ext cx="160235" cy="160235"/>
            <a:chOff x="1562099" y="1376363"/>
            <a:chExt cx="377825" cy="377825"/>
          </a:xfrm>
        </p:grpSpPr>
        <p:sp>
          <p:nvSpPr>
            <p:cNvPr id="288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3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93" name="그룹 244"/>
          <p:cNvGrpSpPr>
            <a:grpSpLocks/>
          </p:cNvGrpSpPr>
          <p:nvPr/>
        </p:nvGrpSpPr>
        <p:grpSpPr bwMode="auto">
          <a:xfrm>
            <a:off x="2859046" y="3199598"/>
            <a:ext cx="248081" cy="270938"/>
            <a:chOff x="8137609" y="3143533"/>
            <a:chExt cx="376093" cy="471768"/>
          </a:xfrm>
        </p:grpSpPr>
        <p:sp>
          <p:nvSpPr>
            <p:cNvPr id="294" name="타원 29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5" name="Add"/>
          <p:cNvGrpSpPr>
            <a:grpSpLocks noChangeAspect="1"/>
          </p:cNvGrpSpPr>
          <p:nvPr/>
        </p:nvGrpSpPr>
        <p:grpSpPr>
          <a:xfrm>
            <a:off x="11571057" y="1222061"/>
            <a:ext cx="160235" cy="160235"/>
            <a:chOff x="1562099" y="1376363"/>
            <a:chExt cx="377825" cy="377825"/>
          </a:xfrm>
        </p:grpSpPr>
        <p:sp>
          <p:nvSpPr>
            <p:cNvPr id="306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7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39" name="직사각형 238"/>
          <p:cNvSpPr>
            <a:spLocks/>
          </p:cNvSpPr>
          <p:nvPr/>
        </p:nvSpPr>
        <p:spPr>
          <a:xfrm>
            <a:off x="1714362" y="4294201"/>
            <a:ext cx="1323482" cy="496306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설명 </a:t>
            </a:r>
            <a:r>
              <a:rPr lang="ko-KR" altLang="en-US" dirty="0" smtClean="0">
                <a:solidFill>
                  <a:schemeClr val="tx1"/>
                </a:solidFill>
              </a:rPr>
              <a:t>문구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1542562" y="4606529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4567434" y="2655875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906832" y="2656910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4577903" y="4100467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917301" y="4101502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8897201" y="2617910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0236599" y="2618945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904312" y="4074923"/>
            <a:ext cx="2952319" cy="216501"/>
            <a:chOff x="8904312" y="4074923"/>
            <a:chExt cx="2952319" cy="216501"/>
          </a:xfrm>
        </p:grpSpPr>
        <p:sp>
          <p:nvSpPr>
            <p:cNvPr id="252" name="직사각형 251"/>
            <p:cNvSpPr/>
            <p:nvPr/>
          </p:nvSpPr>
          <p:spPr>
            <a:xfrm>
              <a:off x="8904312" y="4074923"/>
              <a:ext cx="1612921" cy="21546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★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4.1    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무료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0243710" y="4075958"/>
              <a:ext cx="1612921" cy="21546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★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4.1    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무료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6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시안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95383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00106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00758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805340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3(</a:t>
            </a:r>
            <a:r>
              <a:rPr lang="ko-KR" altLang="en-US" b="1" dirty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92843"/>
              </p:ext>
            </p:extLst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8657"/>
              </p:ext>
            </p:extLst>
          </p:nvPr>
        </p:nvGraphicFramePr>
        <p:xfrm>
          <a:off x="3212684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31272"/>
              </p:ext>
            </p:extLst>
          </p:nvPr>
        </p:nvGraphicFramePr>
        <p:xfrm>
          <a:off x="6114891" y="798566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99865" y="802843"/>
            <a:ext cx="3051739" cy="935920"/>
            <a:chOff x="299865" y="802843"/>
            <a:chExt cx="3051739" cy="935920"/>
          </a:xfrm>
        </p:grpSpPr>
        <p:grpSp>
          <p:nvGrpSpPr>
            <p:cNvPr id="268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69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0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71" name="직사각형 270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30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232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159" name="직선 연결선 158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순서도: 대체 처리 159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순서도: 대체 처리 161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순서도: 대체 처리 162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순서도: 대체 처리 164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순서도: 대체 처리 165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10" name="순서도: 수행의 시작/종료 9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순서도: 수행의 시작/종료 168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0" name="순서도: 대체 처리 169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75" name="직사각형 174"/>
          <p:cNvSpPr/>
          <p:nvPr/>
        </p:nvSpPr>
        <p:spPr>
          <a:xfrm>
            <a:off x="314345" y="3053436"/>
            <a:ext cx="2777304" cy="2315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05670" y="1738763"/>
            <a:ext cx="2787584" cy="131451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스와이프 이미지 영역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496711" y="3109420"/>
            <a:ext cx="338035" cy="73895"/>
            <a:chOff x="3431704" y="1624319"/>
            <a:chExt cx="658734" cy="144000"/>
          </a:xfrm>
        </p:grpSpPr>
        <p:sp>
          <p:nvSpPr>
            <p:cNvPr id="12" name="타원 11"/>
            <p:cNvSpPr/>
            <p:nvPr/>
          </p:nvSpPr>
          <p:spPr>
            <a:xfrm>
              <a:off x="3431704" y="1624319"/>
              <a:ext cx="144016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3689063" y="1624319"/>
              <a:ext cx="14401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3946422" y="1624319"/>
              <a:ext cx="14401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305670" y="3325444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 앱 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5848" y="3654197"/>
            <a:ext cx="2697406" cy="787522"/>
            <a:chOff x="395848" y="3654196"/>
            <a:chExt cx="2697406" cy="895383"/>
          </a:xfrm>
        </p:grpSpPr>
        <p:grpSp>
          <p:nvGrpSpPr>
            <p:cNvPr id="16" name="그룹 15"/>
            <p:cNvGrpSpPr/>
            <p:nvPr/>
          </p:nvGrpSpPr>
          <p:grpSpPr>
            <a:xfrm>
              <a:off x="395848" y="3654196"/>
              <a:ext cx="2262613" cy="895383"/>
              <a:chOff x="395848" y="3613737"/>
              <a:chExt cx="2291695" cy="842828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95848" y="3613737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2757977" y="3669952"/>
              <a:ext cx="335277" cy="87961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395848" y="4429020"/>
            <a:ext cx="691758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175429" y="4436104"/>
            <a:ext cx="691758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966703" y="4441704"/>
            <a:ext cx="691758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757977" y="4441704"/>
            <a:ext cx="335277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14345" y="4921773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6" name="그룹 205"/>
          <p:cNvGrpSpPr/>
          <p:nvPr/>
        </p:nvGrpSpPr>
        <p:grpSpPr>
          <a:xfrm>
            <a:off x="3200850" y="777344"/>
            <a:ext cx="3051739" cy="821633"/>
            <a:chOff x="299865" y="802843"/>
            <a:chExt cx="3051739" cy="821633"/>
          </a:xfrm>
        </p:grpSpPr>
        <p:grpSp>
          <p:nvGrpSpPr>
            <p:cNvPr id="207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73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4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09" name="직사각형 208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10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266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67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11" name="직선 연결선 210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순서도: 대체 처리 211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순서도: 대체 처리 213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순서도: 대체 처리 214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순서도: 대체 처리 215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순서도: 대체 처리 236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244" name="순서도: 수행의 시작/종료 243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순서도: 수행의 시작/종료 244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2" name="순서도: 대체 처리 241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그룹 274"/>
          <p:cNvGrpSpPr/>
          <p:nvPr/>
        </p:nvGrpSpPr>
        <p:grpSpPr>
          <a:xfrm>
            <a:off x="6105520" y="753547"/>
            <a:ext cx="3051739" cy="821633"/>
            <a:chOff x="299865" y="802843"/>
            <a:chExt cx="3051739" cy="821633"/>
          </a:xfrm>
        </p:grpSpPr>
        <p:grpSp>
          <p:nvGrpSpPr>
            <p:cNvPr id="277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319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20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80" name="직사각형 279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81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317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18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>
            <a:xfrm>
              <a:off x="310863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순서도: 대체 처리 282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>
            <a:xfrm>
              <a:off x="300287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순서도: 대체 처리 284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6" name="순서도: 대체 처리 285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9" name="순서도: 대체 처리 308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순서도: 대체 처리 309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2" name="그룹 311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315" name="순서도: 수행의 시작/종료 314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수행의 시작/종료 315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3" name="순서도: 대체 처리 312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07293" y="1643295"/>
            <a:ext cx="2787584" cy="1489581"/>
            <a:chOff x="4674446" y="1643295"/>
            <a:chExt cx="2787584" cy="1489581"/>
          </a:xfrm>
        </p:grpSpPr>
        <p:sp>
          <p:nvSpPr>
            <p:cNvPr id="321" name="직사각형 320"/>
            <p:cNvSpPr/>
            <p:nvPr/>
          </p:nvSpPr>
          <p:spPr>
            <a:xfrm>
              <a:off x="4674446" y="1643295"/>
              <a:ext cx="2787584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인기 웹툰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322" name="그룹 321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323" name="그룹 322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324" name="직사각형 323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40" name="직사각형 339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344" name="직사각형 343"/>
          <p:cNvSpPr/>
          <p:nvPr/>
        </p:nvSpPr>
        <p:spPr>
          <a:xfrm>
            <a:off x="3207293" y="3213798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pSp>
        <p:nvGrpSpPr>
          <p:cNvPr id="345" name="그룹 344"/>
          <p:cNvGrpSpPr/>
          <p:nvPr/>
        </p:nvGrpSpPr>
        <p:grpSpPr>
          <a:xfrm>
            <a:off x="3206233" y="4019853"/>
            <a:ext cx="2787584" cy="1116275"/>
            <a:chOff x="4674446" y="1643295"/>
            <a:chExt cx="2787584" cy="1116275"/>
          </a:xfrm>
        </p:grpSpPr>
        <p:sp>
          <p:nvSpPr>
            <p:cNvPr id="346" name="직사각형 345"/>
            <p:cNvSpPr/>
            <p:nvPr/>
          </p:nvSpPr>
          <p:spPr>
            <a:xfrm>
              <a:off x="4674446" y="1643295"/>
              <a:ext cx="2787584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인기 동영상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48" name="그룹 347"/>
            <p:cNvGrpSpPr/>
            <p:nvPr/>
          </p:nvGrpSpPr>
          <p:grpSpPr>
            <a:xfrm>
              <a:off x="4764624" y="1979238"/>
              <a:ext cx="2697406" cy="780332"/>
              <a:chOff x="395848" y="3662370"/>
              <a:chExt cx="2697406" cy="887208"/>
            </a:xfrm>
          </p:grpSpPr>
          <p:grpSp>
            <p:nvGrpSpPr>
              <p:cNvPr id="353" name="그룹 352"/>
              <p:cNvGrpSpPr/>
              <p:nvPr/>
            </p:nvGrpSpPr>
            <p:grpSpPr>
              <a:xfrm>
                <a:off x="395848" y="3662370"/>
                <a:ext cx="2262613" cy="887208"/>
                <a:chOff x="395848" y="3621432"/>
                <a:chExt cx="2291695" cy="835133"/>
              </a:xfrm>
            </p:grpSpPr>
            <p:sp>
              <p:nvSpPr>
                <p:cNvPr id="357" name="직사각형 356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56" name="직사각형 355"/>
              <p:cNvSpPr/>
              <p:nvPr/>
            </p:nvSpPr>
            <p:spPr>
              <a:xfrm>
                <a:off x="2757977" y="3669952"/>
                <a:ext cx="335277" cy="87961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6087687" y="1704293"/>
            <a:ext cx="2787584" cy="1116275"/>
            <a:chOff x="4674446" y="1643295"/>
            <a:chExt cx="2787584" cy="1116275"/>
          </a:xfrm>
        </p:grpSpPr>
        <p:sp>
          <p:nvSpPr>
            <p:cNvPr id="361" name="직사각형 360"/>
            <p:cNvSpPr/>
            <p:nvPr/>
          </p:nvSpPr>
          <p:spPr>
            <a:xfrm>
              <a:off x="4674446" y="1643295"/>
              <a:ext cx="2787584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인기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E-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북  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62" name="그룹 361"/>
            <p:cNvGrpSpPr/>
            <p:nvPr/>
          </p:nvGrpSpPr>
          <p:grpSpPr>
            <a:xfrm>
              <a:off x="4764624" y="1979238"/>
              <a:ext cx="2697406" cy="780332"/>
              <a:chOff x="395848" y="3662370"/>
              <a:chExt cx="2697406" cy="887208"/>
            </a:xfrm>
          </p:grpSpPr>
          <p:grpSp>
            <p:nvGrpSpPr>
              <p:cNvPr id="363" name="그룹 362"/>
              <p:cNvGrpSpPr/>
              <p:nvPr/>
            </p:nvGrpSpPr>
            <p:grpSpPr>
              <a:xfrm>
                <a:off x="395848" y="3662370"/>
                <a:ext cx="2262613" cy="887208"/>
                <a:chOff x="395848" y="3621432"/>
                <a:chExt cx="2291695" cy="835133"/>
              </a:xfrm>
            </p:grpSpPr>
            <p:sp>
              <p:nvSpPr>
                <p:cNvPr id="365" name="직사각형 364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66" name="직사각형 365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64" name="직사각형 363"/>
              <p:cNvSpPr/>
              <p:nvPr/>
            </p:nvSpPr>
            <p:spPr>
              <a:xfrm>
                <a:off x="2757977" y="3669952"/>
                <a:ext cx="335277" cy="87961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</p:grpSp>
      <p:sp>
        <p:nvSpPr>
          <p:cNvPr id="368" name="직사각형 367"/>
          <p:cNvSpPr/>
          <p:nvPr/>
        </p:nvSpPr>
        <p:spPr>
          <a:xfrm>
            <a:off x="6119054" y="1594996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6120454" y="2969492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195970" y="3436535"/>
            <a:ext cx="2618634" cy="1016902"/>
            <a:chOff x="7896048" y="3211553"/>
            <a:chExt cx="2526827" cy="85352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6200" y="3213798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모서리가 둥근 직사각형 370"/>
            <p:cNvSpPr/>
            <p:nvPr/>
          </p:nvSpPr>
          <p:spPr>
            <a:xfrm>
              <a:off x="9208083" y="3211553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모서리가 둥근 직사각형 377"/>
            <p:cNvSpPr/>
            <p:nvPr/>
          </p:nvSpPr>
          <p:spPr>
            <a:xfrm>
              <a:off x="7896048" y="3684867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모서리가 둥근 직사각형 380"/>
            <p:cNvSpPr/>
            <p:nvPr/>
          </p:nvSpPr>
          <p:spPr>
            <a:xfrm>
              <a:off x="9207931" y="3682622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8" name="직사각형 387"/>
          <p:cNvSpPr/>
          <p:nvPr/>
        </p:nvSpPr>
        <p:spPr>
          <a:xfrm>
            <a:off x="6119886" y="4581128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8989391" y="49843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9693973" y="49843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3(</a:t>
            </a:r>
            <a:r>
              <a:rPr lang="ko-KR" altLang="en-US" b="1" dirty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91" name="표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08007"/>
              </p:ext>
            </p:extLst>
          </p:nvPr>
        </p:nvGraphicFramePr>
        <p:xfrm>
          <a:off x="9003524" y="797650"/>
          <a:ext cx="278694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92" name="그룹 391"/>
          <p:cNvGrpSpPr/>
          <p:nvPr/>
        </p:nvGrpSpPr>
        <p:grpSpPr>
          <a:xfrm>
            <a:off x="9003819" y="752631"/>
            <a:ext cx="3051739" cy="821633"/>
            <a:chOff x="299865" y="802843"/>
            <a:chExt cx="3051739" cy="821633"/>
          </a:xfrm>
        </p:grpSpPr>
        <p:grpSp>
          <p:nvGrpSpPr>
            <p:cNvPr id="393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414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5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94" name="직사각형 393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95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412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3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96" name="직선 연결선 395"/>
            <p:cNvCxnSpPr/>
            <p:nvPr/>
          </p:nvCxnSpPr>
          <p:spPr>
            <a:xfrm>
              <a:off x="310863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순서도: 대체 처리 396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8" name="직선 연결선 397"/>
            <p:cNvCxnSpPr/>
            <p:nvPr/>
          </p:nvCxnSpPr>
          <p:spPr>
            <a:xfrm>
              <a:off x="308600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순서도: 대체 처리 398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0" name="순서도: 대체 처리 399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1" name="순서도: 대체 처리 400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6" name="순서도: 대체 처리 405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8" name="그룹 407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410" name="순서도: 수행의 시작/종료 409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순서도: 수행의 시작/종료 410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순서도: 대체 처리 408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4" name="직사각형 433"/>
          <p:cNvSpPr/>
          <p:nvPr/>
        </p:nvSpPr>
        <p:spPr>
          <a:xfrm>
            <a:off x="9007687" y="1594080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9" name="직사각형 368"/>
          <p:cNvSpPr/>
          <p:nvPr/>
        </p:nvSpPr>
        <p:spPr>
          <a:xfrm>
            <a:off x="6118059" y="3101328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무료공개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6112335" y="4729104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인기사진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058259" y="1763015"/>
            <a:ext cx="2662575" cy="982940"/>
            <a:chOff x="9058259" y="1763015"/>
            <a:chExt cx="2184207" cy="768353"/>
          </a:xfrm>
        </p:grpSpPr>
        <p:sp>
          <p:nvSpPr>
            <p:cNvPr id="444" name="직사각형 443"/>
            <p:cNvSpPr/>
            <p:nvPr/>
          </p:nvSpPr>
          <p:spPr>
            <a:xfrm>
              <a:off x="9058259" y="1763015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9808509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10550708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9063651" y="2813885"/>
            <a:ext cx="2662575" cy="982940"/>
            <a:chOff x="9058259" y="1763015"/>
            <a:chExt cx="2184207" cy="768353"/>
          </a:xfrm>
        </p:grpSpPr>
        <p:sp>
          <p:nvSpPr>
            <p:cNvPr id="448" name="직사각형 447"/>
            <p:cNvSpPr/>
            <p:nvPr/>
          </p:nvSpPr>
          <p:spPr>
            <a:xfrm>
              <a:off x="9058259" y="1763015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9808509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10550708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9066572" y="3870995"/>
            <a:ext cx="2662575" cy="982940"/>
            <a:chOff x="9058259" y="1763015"/>
            <a:chExt cx="2184207" cy="768353"/>
          </a:xfrm>
        </p:grpSpPr>
        <p:sp>
          <p:nvSpPr>
            <p:cNvPr id="452" name="직사각형 451"/>
            <p:cNvSpPr/>
            <p:nvPr/>
          </p:nvSpPr>
          <p:spPr>
            <a:xfrm>
              <a:off x="9058259" y="1763015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53" name="직사각형 452"/>
            <p:cNvSpPr/>
            <p:nvPr/>
          </p:nvSpPr>
          <p:spPr>
            <a:xfrm>
              <a:off x="9808509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54" name="직사각형 453"/>
            <p:cNvSpPr/>
            <p:nvPr/>
          </p:nvSpPr>
          <p:spPr>
            <a:xfrm>
              <a:off x="10550708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303016" y="5332897"/>
            <a:ext cx="3848767" cy="983589"/>
            <a:chOff x="303016" y="5351947"/>
            <a:chExt cx="3848767" cy="983589"/>
          </a:xfrm>
        </p:grpSpPr>
        <p:sp>
          <p:nvSpPr>
            <p:cNvPr id="456" name="직사각형 45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7" name="직사각형 456"/>
            <p:cNvSpPr/>
            <p:nvPr/>
          </p:nvSpPr>
          <p:spPr bwMode="auto">
            <a:xfrm>
              <a:off x="303016" y="5351947"/>
              <a:ext cx="3848767" cy="26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58" name="표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6154"/>
              </p:ext>
            </p:extLst>
          </p:nvPr>
        </p:nvGraphicFramePr>
        <p:xfrm>
          <a:off x="313482" y="5596375"/>
          <a:ext cx="3838302" cy="110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9"/>
                <a:gridCol w="3555983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스와이프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클릭 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더보기 클릭 시 해당 메뉴로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등록된 개수만큼의 목록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노출 메뉴 종류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웹툰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동영상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E-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사진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9" name="그룹 458"/>
          <p:cNvGrpSpPr/>
          <p:nvPr/>
        </p:nvGrpSpPr>
        <p:grpSpPr>
          <a:xfrm>
            <a:off x="3037323" y="3794653"/>
            <a:ext cx="178357" cy="297831"/>
            <a:chOff x="858955" y="3098920"/>
            <a:chExt cx="268804" cy="499218"/>
          </a:xfrm>
        </p:grpSpPr>
        <p:sp>
          <p:nvSpPr>
            <p:cNvPr id="460" name="오른쪽 화살표 459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46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타원 461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63" name="그룹 244"/>
          <p:cNvGrpSpPr>
            <a:grpSpLocks/>
          </p:cNvGrpSpPr>
          <p:nvPr/>
        </p:nvGrpSpPr>
        <p:grpSpPr bwMode="auto">
          <a:xfrm>
            <a:off x="2371323" y="2468792"/>
            <a:ext cx="248081" cy="270938"/>
            <a:chOff x="8137609" y="3143533"/>
            <a:chExt cx="376093" cy="471768"/>
          </a:xfrm>
        </p:grpSpPr>
        <p:sp>
          <p:nvSpPr>
            <p:cNvPr id="464" name="타원 46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6" name="그룹 465"/>
          <p:cNvGrpSpPr/>
          <p:nvPr/>
        </p:nvGrpSpPr>
        <p:grpSpPr>
          <a:xfrm>
            <a:off x="1440062" y="2038143"/>
            <a:ext cx="540643" cy="272892"/>
            <a:chOff x="607635" y="4617852"/>
            <a:chExt cx="771253" cy="323316"/>
          </a:xfrm>
        </p:grpSpPr>
        <p:sp>
          <p:nvSpPr>
            <p:cNvPr id="467" name="줄무늬가 있는 오른쪽 화살표 466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46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9" name="줄무늬가 있는 오른쪽 화살표 468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sp>
        <p:nvSpPr>
          <p:cNvPr id="470" name="직사각형 469"/>
          <p:cNvSpPr/>
          <p:nvPr/>
        </p:nvSpPr>
        <p:spPr>
          <a:xfrm>
            <a:off x="2413130" y="207971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2229494" y="317858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837857" y="316032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73" name="그룹 244"/>
          <p:cNvGrpSpPr>
            <a:grpSpLocks/>
          </p:cNvGrpSpPr>
          <p:nvPr/>
        </p:nvGrpSpPr>
        <p:grpSpPr bwMode="auto">
          <a:xfrm>
            <a:off x="2937308" y="3409582"/>
            <a:ext cx="248081" cy="270938"/>
            <a:chOff x="8137609" y="3143533"/>
            <a:chExt cx="376093" cy="471768"/>
          </a:xfrm>
        </p:grpSpPr>
        <p:sp>
          <p:nvSpPr>
            <p:cNvPr id="474" name="타원 47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77" name="표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28941"/>
              </p:ext>
            </p:extLst>
          </p:nvPr>
        </p:nvGraphicFramePr>
        <p:xfrm>
          <a:off x="9068919" y="5980828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" name="직사각형 477"/>
          <p:cNvSpPr>
            <a:spLocks/>
          </p:cNvSpPr>
          <p:nvPr/>
        </p:nvSpPr>
        <p:spPr>
          <a:xfrm>
            <a:off x="9048328" y="6237312"/>
            <a:ext cx="2630654" cy="37310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개인정보 취급방침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이용약관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700" dirty="0" smtClean="0">
                <a:solidFill>
                  <a:schemeClr val="tx1"/>
                </a:solidFill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</a:rPr>
              <a:t>MobiPopcon All right reserved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0" name="직사각형 479"/>
          <p:cNvSpPr/>
          <p:nvPr/>
        </p:nvSpPr>
        <p:spPr>
          <a:xfrm>
            <a:off x="9000236" y="4991747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sp>
        <p:nvSpPr>
          <p:cNvPr id="481" name="직사각형 480"/>
          <p:cNvSpPr/>
          <p:nvPr/>
        </p:nvSpPr>
        <p:spPr>
          <a:xfrm>
            <a:off x="9006508" y="5839493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9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SUMMARY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246735" y="845459"/>
            <a:ext cx="2747108" cy="3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88" tIns="61394" rIns="122788" bIns="61394">
            <a:spAutoFit/>
          </a:bodyPr>
          <a:lstStyle/>
          <a:p>
            <a:pPr algn="l" defTabSz="1229001">
              <a:spcBef>
                <a:spcPct val="50000"/>
              </a:spcBef>
            </a:pPr>
            <a:r>
              <a:rPr lang="en-US" altLang="ko-KR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담당자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24322"/>
              </p:ext>
            </p:extLst>
          </p:nvPr>
        </p:nvGraphicFramePr>
        <p:xfrm>
          <a:off x="423985" y="1228252"/>
          <a:ext cx="11344028" cy="53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007"/>
                <a:gridCol w="2836007"/>
                <a:gridCol w="2836007"/>
                <a:gridCol w="2836007"/>
              </a:tblGrid>
              <a:tr h="26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부서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여종욱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246735" y="1997587"/>
            <a:ext cx="2747108" cy="3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88" tIns="61394" rIns="122788" bIns="61394">
            <a:spAutoFit/>
          </a:bodyPr>
          <a:lstStyle/>
          <a:p>
            <a:pPr algn="l" defTabSz="1229001">
              <a:spcBef>
                <a:spcPct val="50000"/>
              </a:spcBef>
            </a:pPr>
            <a:r>
              <a:rPr lang="en-US" altLang="ko-KR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문서 수정 관리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87737"/>
              </p:ext>
            </p:extLst>
          </p:nvPr>
        </p:nvGraphicFramePr>
        <p:xfrm>
          <a:off x="423985" y="2395582"/>
          <a:ext cx="11344028" cy="23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007"/>
                <a:gridCol w="3844120"/>
                <a:gridCol w="1827894"/>
                <a:gridCol w="2836007"/>
              </a:tblGrid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수정이슈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작성종료일자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17762"/>
              </p:ext>
            </p:extLst>
          </p:nvPr>
        </p:nvGraphicFramePr>
        <p:xfrm>
          <a:off x="438548" y="5414555"/>
          <a:ext cx="11346085" cy="711201"/>
        </p:xfrm>
        <a:graphic>
          <a:graphicData uri="http://schemas.openxmlformats.org/drawingml/2006/table">
            <a:tbl>
              <a:tblPr/>
              <a:tblGrid>
                <a:gridCol w="2837042"/>
                <a:gridCol w="2837043"/>
                <a:gridCol w="2834958"/>
                <a:gridCol w="2837042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및 테스트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2016.08.16 ~ 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246735" y="5022681"/>
            <a:ext cx="2747108" cy="3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88" tIns="61394" rIns="122788" bIns="61394">
            <a:spAutoFit/>
          </a:bodyPr>
          <a:lstStyle/>
          <a:p>
            <a:pPr algn="l" defTabSz="1229001">
              <a:spcBef>
                <a:spcPct val="50000"/>
              </a:spcBef>
            </a:pPr>
            <a:r>
              <a:rPr lang="en-US" altLang="ko-KR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77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일정계획</a:t>
            </a:r>
            <a:endParaRPr lang="ko-KR" altLang="en-US" sz="147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4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앱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7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211410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86651"/>
              </p:ext>
            </p:extLst>
          </p:nvPr>
        </p:nvGraphicFramePr>
        <p:xfrm>
          <a:off x="3222677" y="5586215"/>
          <a:ext cx="2773048" cy="81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다운로드 버튼 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APK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파일이 다운이 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다운 설명 페이지가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스와이프시 다음 이미지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상세정보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텍스트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194109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98832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상세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111402" y="5344623"/>
            <a:ext cx="2783776" cy="983589"/>
            <a:chOff x="303017" y="5351947"/>
            <a:chExt cx="2783776" cy="983589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6094101" y="490887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799278" y="490887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b="1" dirty="0">
                <a:solidFill>
                  <a:schemeClr val="tx1"/>
                </a:solidFill>
              </a:rPr>
              <a:t>메인화면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>
                <a:solidFill>
                  <a:schemeClr val="tx1"/>
                </a:solidFill>
              </a:rPr>
              <a:t>앱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상세</a:t>
            </a:r>
            <a:r>
              <a:rPr lang="en-US" altLang="ko-KR" sz="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700" b="1" dirty="0" smtClean="0">
                <a:solidFill>
                  <a:schemeClr val="tx1"/>
                </a:solidFill>
              </a:rPr>
              <a:t>하단으로 스크롤 내림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/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13084"/>
              </p:ext>
            </p:extLst>
          </p:nvPr>
        </p:nvGraphicFramePr>
        <p:xfrm>
          <a:off x="6125583" y="5595837"/>
          <a:ext cx="2773048" cy="104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제작사명과 이메일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SNS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공유하기 기능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페이스북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트위터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메일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링크 복사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댓글 작성 시 로그인이 필요함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별점 기본값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별 내부색이 모두 채워진 상태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댓글 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넘어갈 경우 다음 버튼 생성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개씩 추가 생성됨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8" name="List"/>
          <p:cNvGrpSpPr>
            <a:grpSpLocks noChangeAspect="1"/>
          </p:cNvGrpSpPr>
          <p:nvPr/>
        </p:nvGrpSpPr>
        <p:grpSpPr>
          <a:xfrm>
            <a:off x="374296" y="900092"/>
            <a:ext cx="189332" cy="189332"/>
            <a:chOff x="2721768" y="5892800"/>
            <a:chExt cx="377825" cy="377825"/>
          </a:xfrm>
        </p:grpSpPr>
        <p:sp>
          <p:nvSpPr>
            <p:cNvPr id="269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0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299865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앱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45663"/>
              </p:ext>
            </p:extLst>
          </p:nvPr>
        </p:nvGraphicFramePr>
        <p:xfrm>
          <a:off x="3211410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197277" y="778214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215680" y="1135696"/>
            <a:ext cx="2779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94097"/>
              </p:ext>
            </p:extLst>
          </p:nvPr>
        </p:nvGraphicFramePr>
        <p:xfrm>
          <a:off x="6108234" y="798566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3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222"/>
          <p:cNvSpPr/>
          <p:nvPr/>
        </p:nvSpPr>
        <p:spPr>
          <a:xfrm>
            <a:off x="6094101" y="773937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6110131" y="1139039"/>
            <a:ext cx="2776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88186"/>
              </p:ext>
            </p:extLst>
          </p:nvPr>
        </p:nvGraphicFramePr>
        <p:xfrm>
          <a:off x="313482" y="5596375"/>
          <a:ext cx="2773048" cy="72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1456"/>
              </p:ext>
            </p:extLst>
          </p:nvPr>
        </p:nvGraphicFramePr>
        <p:xfrm>
          <a:off x="3263616" y="1181039"/>
          <a:ext cx="2691388" cy="6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4"/>
                <a:gridCol w="1897064"/>
              </a:tblGrid>
              <a:tr h="344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무료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4127643" y="1644984"/>
            <a:ext cx="496153" cy="91484"/>
            <a:chOff x="3647728" y="2504869"/>
            <a:chExt cx="1169902" cy="196101"/>
          </a:xfrm>
        </p:grpSpPr>
        <p:sp>
          <p:nvSpPr>
            <p:cNvPr id="98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9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0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1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2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256036" y="1910870"/>
            <a:ext cx="2681422" cy="290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다운로드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208259" y="2259593"/>
            <a:ext cx="2427426" cy="156151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07693" y="2252346"/>
            <a:ext cx="280573" cy="157231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256036" y="3874030"/>
            <a:ext cx="2681422" cy="125364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5934735" y="3770024"/>
            <a:ext cx="178357" cy="297831"/>
            <a:chOff x="858955" y="3098920"/>
            <a:chExt cx="268804" cy="499218"/>
          </a:xfrm>
        </p:grpSpPr>
        <p:sp>
          <p:nvSpPr>
            <p:cNvPr id="112" name="오른쪽 화살표 111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1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타원 115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6148884" y="1178711"/>
            <a:ext cx="2711036" cy="466273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코코 컴퍼니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codd@gmail.com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148884" y="2567766"/>
            <a:ext cx="2230843" cy="285170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댓글을 작성 하시려면 로그인이 필요합니다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6827308" y="2235779"/>
            <a:ext cx="1286894" cy="215716"/>
            <a:chOff x="3647728" y="2504869"/>
            <a:chExt cx="1169902" cy="1961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0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1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2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3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4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6141788" y="4799406"/>
            <a:ext cx="2718132" cy="284760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푸터영역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31116"/>
              </p:ext>
            </p:extLst>
          </p:nvPr>
        </p:nvGraphicFramePr>
        <p:xfrm>
          <a:off x="6233484" y="2910099"/>
          <a:ext cx="2551832" cy="181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32"/>
              </a:tblGrid>
              <a:tr h="60598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9" name="그룹 128"/>
          <p:cNvGrpSpPr/>
          <p:nvPr/>
        </p:nvGrpSpPr>
        <p:grpSpPr>
          <a:xfrm>
            <a:off x="6301045" y="3512307"/>
            <a:ext cx="2451046" cy="617795"/>
            <a:chOff x="9153855" y="1676495"/>
            <a:chExt cx="2451046" cy="617795"/>
          </a:xfrm>
        </p:grpSpPr>
        <p:grpSp>
          <p:nvGrpSpPr>
            <p:cNvPr id="130" name="User"/>
            <p:cNvGrpSpPr>
              <a:grpSpLocks noChangeAspect="1"/>
            </p:cNvGrpSpPr>
            <p:nvPr/>
          </p:nvGrpSpPr>
          <p:grpSpPr>
            <a:xfrm>
              <a:off x="9153855" y="1761834"/>
              <a:ext cx="283865" cy="283865"/>
              <a:chOff x="5059679" y="3586163"/>
              <a:chExt cx="377825" cy="377825"/>
            </a:xfrm>
          </p:grpSpPr>
          <p:sp>
            <p:nvSpPr>
              <p:cNvPr id="142" name="User Icon"/>
              <p:cNvSpPr>
                <a:spLocks noChangeAspect="1"/>
              </p:cNvSpPr>
              <p:nvPr/>
            </p:nvSpPr>
            <p:spPr bwMode="auto">
              <a:xfrm>
                <a:off x="5151754" y="3679031"/>
                <a:ext cx="193675" cy="192088"/>
              </a:xfrm>
              <a:custGeom>
                <a:avLst/>
                <a:gdLst>
                  <a:gd name="T0" fmla="*/ 338 w 677"/>
                  <a:gd name="T1" fmla="*/ 0 h 677"/>
                  <a:gd name="T2" fmla="*/ 465 w 677"/>
                  <a:gd name="T3" fmla="*/ 175 h 677"/>
                  <a:gd name="T4" fmla="*/ 486 w 677"/>
                  <a:gd name="T5" fmla="*/ 212 h 677"/>
                  <a:gd name="T6" fmla="*/ 456 w 677"/>
                  <a:gd name="T7" fmla="*/ 252 h 677"/>
                  <a:gd name="T8" fmla="*/ 423 w 677"/>
                  <a:gd name="T9" fmla="*/ 320 h 677"/>
                  <a:gd name="T10" fmla="*/ 423 w 677"/>
                  <a:gd name="T11" fmla="*/ 409 h 677"/>
                  <a:gd name="T12" fmla="*/ 564 w 677"/>
                  <a:gd name="T13" fmla="*/ 451 h 677"/>
                  <a:gd name="T14" fmla="*/ 677 w 677"/>
                  <a:gd name="T15" fmla="*/ 543 h 677"/>
                  <a:gd name="T16" fmla="*/ 677 w 677"/>
                  <a:gd name="T17" fmla="*/ 677 h 677"/>
                  <a:gd name="T18" fmla="*/ 0 w 677"/>
                  <a:gd name="T19" fmla="*/ 677 h 677"/>
                  <a:gd name="T20" fmla="*/ 0 w 677"/>
                  <a:gd name="T21" fmla="*/ 543 h 677"/>
                  <a:gd name="T22" fmla="*/ 112 w 677"/>
                  <a:gd name="T23" fmla="*/ 451 h 677"/>
                  <a:gd name="T24" fmla="*/ 254 w 677"/>
                  <a:gd name="T25" fmla="*/ 409 h 677"/>
                  <a:gd name="T26" fmla="*/ 254 w 677"/>
                  <a:gd name="T27" fmla="*/ 320 h 677"/>
                  <a:gd name="T28" fmla="*/ 220 w 677"/>
                  <a:gd name="T29" fmla="*/ 252 h 677"/>
                  <a:gd name="T30" fmla="*/ 190 w 677"/>
                  <a:gd name="T31" fmla="*/ 212 h 677"/>
                  <a:gd name="T32" fmla="*/ 211 w 677"/>
                  <a:gd name="T33" fmla="*/ 175 h 677"/>
                  <a:gd name="T34" fmla="*/ 338 w 677"/>
                  <a:gd name="T3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7" h="677">
                    <a:moveTo>
                      <a:pt x="338" y="0"/>
                    </a:moveTo>
                    <a:cubicBezTo>
                      <a:pt x="437" y="0"/>
                      <a:pt x="479" y="56"/>
                      <a:pt x="465" y="175"/>
                    </a:cubicBezTo>
                    <a:cubicBezTo>
                      <a:pt x="478" y="182"/>
                      <a:pt x="486" y="196"/>
                      <a:pt x="486" y="212"/>
                    </a:cubicBezTo>
                    <a:cubicBezTo>
                      <a:pt x="486" y="231"/>
                      <a:pt x="474" y="247"/>
                      <a:pt x="456" y="252"/>
                    </a:cubicBezTo>
                    <a:cubicBezTo>
                      <a:pt x="449" y="278"/>
                      <a:pt x="437" y="302"/>
                      <a:pt x="423" y="320"/>
                    </a:cubicBezTo>
                    <a:lnTo>
                      <a:pt x="423" y="409"/>
                    </a:lnTo>
                    <a:cubicBezTo>
                      <a:pt x="470" y="418"/>
                      <a:pt x="508" y="423"/>
                      <a:pt x="564" y="451"/>
                    </a:cubicBezTo>
                    <a:cubicBezTo>
                      <a:pt x="620" y="480"/>
                      <a:pt x="639" y="505"/>
                      <a:pt x="677" y="543"/>
                    </a:cubicBezTo>
                    <a:lnTo>
                      <a:pt x="677" y="677"/>
                    </a:lnTo>
                    <a:lnTo>
                      <a:pt x="0" y="677"/>
                    </a:lnTo>
                    <a:lnTo>
                      <a:pt x="0" y="543"/>
                    </a:lnTo>
                    <a:cubicBezTo>
                      <a:pt x="37" y="505"/>
                      <a:pt x="56" y="480"/>
                      <a:pt x="112" y="451"/>
                    </a:cubicBezTo>
                    <a:cubicBezTo>
                      <a:pt x="169" y="423"/>
                      <a:pt x="206" y="418"/>
                      <a:pt x="254" y="409"/>
                    </a:cubicBezTo>
                    <a:lnTo>
                      <a:pt x="254" y="320"/>
                    </a:lnTo>
                    <a:cubicBezTo>
                      <a:pt x="239" y="302"/>
                      <a:pt x="228" y="278"/>
                      <a:pt x="220" y="252"/>
                    </a:cubicBezTo>
                    <a:cubicBezTo>
                      <a:pt x="203" y="247"/>
                      <a:pt x="190" y="231"/>
                      <a:pt x="190" y="212"/>
                    </a:cubicBezTo>
                    <a:cubicBezTo>
                      <a:pt x="190" y="196"/>
                      <a:pt x="199" y="182"/>
                      <a:pt x="211" y="175"/>
                    </a:cubicBezTo>
                    <a:cubicBezTo>
                      <a:pt x="197" y="56"/>
                      <a:pt x="239" y="0"/>
                      <a:pt x="338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144" name="Circle"/>
              <p:cNvSpPr>
                <a:spLocks noChangeAspect="1" noEditPoints="1"/>
              </p:cNvSpPr>
              <p:nvPr/>
            </p:nvSpPr>
            <p:spPr bwMode="auto">
              <a:xfrm>
                <a:off x="5059679" y="3586163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416624" y="1676495"/>
              <a:ext cx="2188277" cy="617795"/>
              <a:chOff x="9416624" y="1676495"/>
              <a:chExt cx="2188277" cy="617795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9416624" y="1676495"/>
                <a:ext cx="2188277" cy="617795"/>
                <a:chOff x="9104433" y="2253923"/>
                <a:chExt cx="2471611" cy="617795"/>
              </a:xfrm>
            </p:grpSpPr>
            <p:sp>
              <p:nvSpPr>
                <p:cNvPr id="139" name="직사각형 138"/>
                <p:cNvSpPr>
                  <a:spLocks/>
                </p:cNvSpPr>
                <p:nvPr/>
              </p:nvSpPr>
              <p:spPr>
                <a:xfrm>
                  <a:off x="9114782" y="2253923"/>
                  <a:ext cx="571282" cy="292794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b="1" dirty="0">
                      <a:solidFill>
                        <a:schemeClr val="tx1"/>
                      </a:solidFill>
                    </a:rPr>
                    <a:t>신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라면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직사각형 139"/>
                <p:cNvSpPr>
                  <a:spLocks/>
                </p:cNvSpPr>
                <p:nvPr/>
              </p:nvSpPr>
              <p:spPr>
                <a:xfrm>
                  <a:off x="10033582" y="2402350"/>
                  <a:ext cx="935254" cy="292794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ko-KR" sz="750" dirty="0" smtClean="0">
                      <a:solidFill>
                        <a:schemeClr val="tx1"/>
                      </a:solidFill>
                    </a:rPr>
                    <a:t>2016-03-26</a:t>
                  </a:r>
                  <a:endParaRPr lang="ko-KR" altLang="en-US" sz="7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직사각형 140"/>
                <p:cNvSpPr>
                  <a:spLocks/>
                </p:cNvSpPr>
                <p:nvPr/>
              </p:nvSpPr>
              <p:spPr>
                <a:xfrm>
                  <a:off x="9104433" y="2578924"/>
                  <a:ext cx="2471611" cy="292794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감사감사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9519024" y="1899521"/>
                <a:ext cx="737425" cy="116682"/>
                <a:chOff x="3572313" y="2219279"/>
                <a:chExt cx="1912689" cy="250117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4" name="포인트가 5개인 별 133"/>
                <p:cNvSpPr>
                  <a:spLocks noChangeAspect="1"/>
                </p:cNvSpPr>
                <p:nvPr/>
              </p:nvSpPr>
              <p:spPr>
                <a:xfrm>
                  <a:off x="3572313" y="2219279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포인트가 5개인 별 134"/>
                <p:cNvSpPr>
                  <a:spLocks noChangeAspect="1"/>
                </p:cNvSpPr>
                <p:nvPr/>
              </p:nvSpPr>
              <p:spPr>
                <a:xfrm>
                  <a:off x="3987170" y="2225971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포인트가 5개인 별 135"/>
                <p:cNvSpPr>
                  <a:spLocks noChangeAspect="1"/>
                </p:cNvSpPr>
                <p:nvPr/>
              </p:nvSpPr>
              <p:spPr>
                <a:xfrm>
                  <a:off x="4427212" y="2222740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포인트가 5개인 별 136"/>
                <p:cNvSpPr>
                  <a:spLocks noChangeAspect="1"/>
                </p:cNvSpPr>
                <p:nvPr/>
              </p:nvSpPr>
              <p:spPr>
                <a:xfrm>
                  <a:off x="4847815" y="2225971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포인트가 5개인 별 137"/>
                <p:cNvSpPr>
                  <a:spLocks noChangeAspect="1"/>
                </p:cNvSpPr>
                <p:nvPr/>
              </p:nvSpPr>
              <p:spPr>
                <a:xfrm>
                  <a:off x="5241577" y="2225971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5" name="그룹 144"/>
          <p:cNvGrpSpPr/>
          <p:nvPr/>
        </p:nvGrpSpPr>
        <p:grpSpPr>
          <a:xfrm>
            <a:off x="6312377" y="4112359"/>
            <a:ext cx="2451046" cy="617795"/>
            <a:chOff x="9153855" y="1676495"/>
            <a:chExt cx="2451046" cy="617795"/>
          </a:xfrm>
        </p:grpSpPr>
        <p:grpSp>
          <p:nvGrpSpPr>
            <p:cNvPr id="146" name="User"/>
            <p:cNvGrpSpPr>
              <a:grpSpLocks noChangeAspect="1"/>
            </p:cNvGrpSpPr>
            <p:nvPr/>
          </p:nvGrpSpPr>
          <p:grpSpPr>
            <a:xfrm>
              <a:off x="9153855" y="1761834"/>
              <a:ext cx="283865" cy="283865"/>
              <a:chOff x="5059679" y="3586163"/>
              <a:chExt cx="377825" cy="377825"/>
            </a:xfrm>
          </p:grpSpPr>
          <p:sp>
            <p:nvSpPr>
              <p:cNvPr id="166" name="User Icon"/>
              <p:cNvSpPr>
                <a:spLocks noChangeAspect="1"/>
              </p:cNvSpPr>
              <p:nvPr/>
            </p:nvSpPr>
            <p:spPr bwMode="auto">
              <a:xfrm>
                <a:off x="5151754" y="3679031"/>
                <a:ext cx="193675" cy="192088"/>
              </a:xfrm>
              <a:custGeom>
                <a:avLst/>
                <a:gdLst>
                  <a:gd name="T0" fmla="*/ 338 w 677"/>
                  <a:gd name="T1" fmla="*/ 0 h 677"/>
                  <a:gd name="T2" fmla="*/ 465 w 677"/>
                  <a:gd name="T3" fmla="*/ 175 h 677"/>
                  <a:gd name="T4" fmla="*/ 486 w 677"/>
                  <a:gd name="T5" fmla="*/ 212 h 677"/>
                  <a:gd name="T6" fmla="*/ 456 w 677"/>
                  <a:gd name="T7" fmla="*/ 252 h 677"/>
                  <a:gd name="T8" fmla="*/ 423 w 677"/>
                  <a:gd name="T9" fmla="*/ 320 h 677"/>
                  <a:gd name="T10" fmla="*/ 423 w 677"/>
                  <a:gd name="T11" fmla="*/ 409 h 677"/>
                  <a:gd name="T12" fmla="*/ 564 w 677"/>
                  <a:gd name="T13" fmla="*/ 451 h 677"/>
                  <a:gd name="T14" fmla="*/ 677 w 677"/>
                  <a:gd name="T15" fmla="*/ 543 h 677"/>
                  <a:gd name="T16" fmla="*/ 677 w 677"/>
                  <a:gd name="T17" fmla="*/ 677 h 677"/>
                  <a:gd name="T18" fmla="*/ 0 w 677"/>
                  <a:gd name="T19" fmla="*/ 677 h 677"/>
                  <a:gd name="T20" fmla="*/ 0 w 677"/>
                  <a:gd name="T21" fmla="*/ 543 h 677"/>
                  <a:gd name="T22" fmla="*/ 112 w 677"/>
                  <a:gd name="T23" fmla="*/ 451 h 677"/>
                  <a:gd name="T24" fmla="*/ 254 w 677"/>
                  <a:gd name="T25" fmla="*/ 409 h 677"/>
                  <a:gd name="T26" fmla="*/ 254 w 677"/>
                  <a:gd name="T27" fmla="*/ 320 h 677"/>
                  <a:gd name="T28" fmla="*/ 220 w 677"/>
                  <a:gd name="T29" fmla="*/ 252 h 677"/>
                  <a:gd name="T30" fmla="*/ 190 w 677"/>
                  <a:gd name="T31" fmla="*/ 212 h 677"/>
                  <a:gd name="T32" fmla="*/ 211 w 677"/>
                  <a:gd name="T33" fmla="*/ 175 h 677"/>
                  <a:gd name="T34" fmla="*/ 338 w 677"/>
                  <a:gd name="T3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7" h="677">
                    <a:moveTo>
                      <a:pt x="338" y="0"/>
                    </a:moveTo>
                    <a:cubicBezTo>
                      <a:pt x="437" y="0"/>
                      <a:pt x="479" y="56"/>
                      <a:pt x="465" y="175"/>
                    </a:cubicBezTo>
                    <a:cubicBezTo>
                      <a:pt x="478" y="182"/>
                      <a:pt x="486" y="196"/>
                      <a:pt x="486" y="212"/>
                    </a:cubicBezTo>
                    <a:cubicBezTo>
                      <a:pt x="486" y="231"/>
                      <a:pt x="474" y="247"/>
                      <a:pt x="456" y="252"/>
                    </a:cubicBezTo>
                    <a:cubicBezTo>
                      <a:pt x="449" y="278"/>
                      <a:pt x="437" y="302"/>
                      <a:pt x="423" y="320"/>
                    </a:cubicBezTo>
                    <a:lnTo>
                      <a:pt x="423" y="409"/>
                    </a:lnTo>
                    <a:cubicBezTo>
                      <a:pt x="470" y="418"/>
                      <a:pt x="508" y="423"/>
                      <a:pt x="564" y="451"/>
                    </a:cubicBezTo>
                    <a:cubicBezTo>
                      <a:pt x="620" y="480"/>
                      <a:pt x="639" y="505"/>
                      <a:pt x="677" y="543"/>
                    </a:cubicBezTo>
                    <a:lnTo>
                      <a:pt x="677" y="677"/>
                    </a:lnTo>
                    <a:lnTo>
                      <a:pt x="0" y="677"/>
                    </a:lnTo>
                    <a:lnTo>
                      <a:pt x="0" y="543"/>
                    </a:lnTo>
                    <a:cubicBezTo>
                      <a:pt x="37" y="505"/>
                      <a:pt x="56" y="480"/>
                      <a:pt x="112" y="451"/>
                    </a:cubicBezTo>
                    <a:cubicBezTo>
                      <a:pt x="169" y="423"/>
                      <a:pt x="206" y="418"/>
                      <a:pt x="254" y="409"/>
                    </a:cubicBezTo>
                    <a:lnTo>
                      <a:pt x="254" y="320"/>
                    </a:lnTo>
                    <a:cubicBezTo>
                      <a:pt x="239" y="302"/>
                      <a:pt x="228" y="278"/>
                      <a:pt x="220" y="252"/>
                    </a:cubicBezTo>
                    <a:cubicBezTo>
                      <a:pt x="203" y="247"/>
                      <a:pt x="190" y="231"/>
                      <a:pt x="190" y="212"/>
                    </a:cubicBezTo>
                    <a:cubicBezTo>
                      <a:pt x="190" y="196"/>
                      <a:pt x="199" y="182"/>
                      <a:pt x="211" y="175"/>
                    </a:cubicBezTo>
                    <a:cubicBezTo>
                      <a:pt x="197" y="56"/>
                      <a:pt x="239" y="0"/>
                      <a:pt x="338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167" name="Circle"/>
              <p:cNvSpPr>
                <a:spLocks noChangeAspect="1" noEditPoints="1"/>
              </p:cNvSpPr>
              <p:nvPr/>
            </p:nvSpPr>
            <p:spPr bwMode="auto">
              <a:xfrm>
                <a:off x="5059679" y="3586163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416624" y="1676495"/>
              <a:ext cx="2188277" cy="617795"/>
              <a:chOff x="9416624" y="1676495"/>
              <a:chExt cx="2188277" cy="617795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9416624" y="1676495"/>
                <a:ext cx="2188277" cy="617795"/>
                <a:chOff x="9104433" y="2253923"/>
                <a:chExt cx="2471611" cy="617795"/>
              </a:xfrm>
            </p:grpSpPr>
            <p:sp>
              <p:nvSpPr>
                <p:cNvPr id="162" name="직사각형 161"/>
                <p:cNvSpPr>
                  <a:spLocks/>
                </p:cNvSpPr>
                <p:nvPr/>
              </p:nvSpPr>
              <p:spPr>
                <a:xfrm>
                  <a:off x="9114782" y="2253923"/>
                  <a:ext cx="571282" cy="292794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진라면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/>
                <p:cNvSpPr>
                  <a:spLocks/>
                </p:cNvSpPr>
                <p:nvPr/>
              </p:nvSpPr>
              <p:spPr>
                <a:xfrm>
                  <a:off x="10033582" y="2402350"/>
                  <a:ext cx="935254" cy="292794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ko-KR" sz="750" dirty="0" smtClean="0">
                      <a:solidFill>
                        <a:schemeClr val="tx1"/>
                      </a:solidFill>
                    </a:rPr>
                    <a:t>2016-03-26</a:t>
                  </a:r>
                  <a:endParaRPr lang="ko-KR" altLang="en-US" sz="7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/>
                <p:cNvSpPr>
                  <a:spLocks/>
                </p:cNvSpPr>
                <p:nvPr/>
              </p:nvSpPr>
              <p:spPr>
                <a:xfrm>
                  <a:off x="9104433" y="2578924"/>
                  <a:ext cx="2471611" cy="292794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감사감사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9519024" y="1899521"/>
                <a:ext cx="737425" cy="116682"/>
                <a:chOff x="3572313" y="2219279"/>
                <a:chExt cx="1912689" cy="250117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50" name="포인트가 5개인 별 149"/>
                <p:cNvSpPr>
                  <a:spLocks noChangeAspect="1"/>
                </p:cNvSpPr>
                <p:nvPr/>
              </p:nvSpPr>
              <p:spPr>
                <a:xfrm>
                  <a:off x="3572313" y="2219279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포인트가 5개인 별 153"/>
                <p:cNvSpPr>
                  <a:spLocks noChangeAspect="1"/>
                </p:cNvSpPr>
                <p:nvPr/>
              </p:nvSpPr>
              <p:spPr>
                <a:xfrm>
                  <a:off x="3987170" y="2225971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포인트가 5개인 별 158"/>
                <p:cNvSpPr>
                  <a:spLocks noChangeAspect="1"/>
                </p:cNvSpPr>
                <p:nvPr/>
              </p:nvSpPr>
              <p:spPr>
                <a:xfrm>
                  <a:off x="4427212" y="2222740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포인트가 5개인 별 159"/>
                <p:cNvSpPr>
                  <a:spLocks noChangeAspect="1"/>
                </p:cNvSpPr>
                <p:nvPr/>
              </p:nvSpPr>
              <p:spPr>
                <a:xfrm>
                  <a:off x="4847815" y="2225971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포인트가 5개인 별 160"/>
                <p:cNvSpPr>
                  <a:spLocks noChangeAspect="1"/>
                </p:cNvSpPr>
                <p:nvPr/>
              </p:nvSpPr>
              <p:spPr>
                <a:xfrm>
                  <a:off x="5241577" y="2225971"/>
                  <a:ext cx="243425" cy="243425"/>
                </a:xfrm>
                <a:prstGeom prst="star5">
                  <a:avLst/>
                </a:prstGeom>
                <a:grp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1" name="그룹 200"/>
          <p:cNvGrpSpPr/>
          <p:nvPr/>
        </p:nvGrpSpPr>
        <p:grpSpPr>
          <a:xfrm>
            <a:off x="6299526" y="2915051"/>
            <a:ext cx="2446788" cy="583937"/>
            <a:chOff x="9145309" y="1641659"/>
            <a:chExt cx="2446788" cy="583937"/>
          </a:xfrm>
        </p:grpSpPr>
        <p:grpSp>
          <p:nvGrpSpPr>
            <p:cNvPr id="202" name="User"/>
            <p:cNvGrpSpPr>
              <a:grpSpLocks noChangeAspect="1"/>
            </p:cNvGrpSpPr>
            <p:nvPr/>
          </p:nvGrpSpPr>
          <p:grpSpPr>
            <a:xfrm>
              <a:off x="9145309" y="1761834"/>
              <a:ext cx="283865" cy="283865"/>
              <a:chOff x="5048304" y="3586163"/>
              <a:chExt cx="377825" cy="377825"/>
            </a:xfrm>
          </p:grpSpPr>
          <p:sp>
            <p:nvSpPr>
              <p:cNvPr id="207" name="User Icon"/>
              <p:cNvSpPr>
                <a:spLocks noChangeAspect="1"/>
              </p:cNvSpPr>
              <p:nvPr/>
            </p:nvSpPr>
            <p:spPr bwMode="auto">
              <a:xfrm>
                <a:off x="5140379" y="3679031"/>
                <a:ext cx="193675" cy="192088"/>
              </a:xfrm>
              <a:custGeom>
                <a:avLst/>
                <a:gdLst>
                  <a:gd name="T0" fmla="*/ 338 w 677"/>
                  <a:gd name="T1" fmla="*/ 0 h 677"/>
                  <a:gd name="T2" fmla="*/ 465 w 677"/>
                  <a:gd name="T3" fmla="*/ 175 h 677"/>
                  <a:gd name="T4" fmla="*/ 486 w 677"/>
                  <a:gd name="T5" fmla="*/ 212 h 677"/>
                  <a:gd name="T6" fmla="*/ 456 w 677"/>
                  <a:gd name="T7" fmla="*/ 252 h 677"/>
                  <a:gd name="T8" fmla="*/ 423 w 677"/>
                  <a:gd name="T9" fmla="*/ 320 h 677"/>
                  <a:gd name="T10" fmla="*/ 423 w 677"/>
                  <a:gd name="T11" fmla="*/ 409 h 677"/>
                  <a:gd name="T12" fmla="*/ 564 w 677"/>
                  <a:gd name="T13" fmla="*/ 451 h 677"/>
                  <a:gd name="T14" fmla="*/ 677 w 677"/>
                  <a:gd name="T15" fmla="*/ 543 h 677"/>
                  <a:gd name="T16" fmla="*/ 677 w 677"/>
                  <a:gd name="T17" fmla="*/ 677 h 677"/>
                  <a:gd name="T18" fmla="*/ 0 w 677"/>
                  <a:gd name="T19" fmla="*/ 677 h 677"/>
                  <a:gd name="T20" fmla="*/ 0 w 677"/>
                  <a:gd name="T21" fmla="*/ 543 h 677"/>
                  <a:gd name="T22" fmla="*/ 112 w 677"/>
                  <a:gd name="T23" fmla="*/ 451 h 677"/>
                  <a:gd name="T24" fmla="*/ 254 w 677"/>
                  <a:gd name="T25" fmla="*/ 409 h 677"/>
                  <a:gd name="T26" fmla="*/ 254 w 677"/>
                  <a:gd name="T27" fmla="*/ 320 h 677"/>
                  <a:gd name="T28" fmla="*/ 220 w 677"/>
                  <a:gd name="T29" fmla="*/ 252 h 677"/>
                  <a:gd name="T30" fmla="*/ 190 w 677"/>
                  <a:gd name="T31" fmla="*/ 212 h 677"/>
                  <a:gd name="T32" fmla="*/ 211 w 677"/>
                  <a:gd name="T33" fmla="*/ 175 h 677"/>
                  <a:gd name="T34" fmla="*/ 338 w 677"/>
                  <a:gd name="T3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7" h="677">
                    <a:moveTo>
                      <a:pt x="338" y="0"/>
                    </a:moveTo>
                    <a:cubicBezTo>
                      <a:pt x="437" y="0"/>
                      <a:pt x="479" y="56"/>
                      <a:pt x="465" y="175"/>
                    </a:cubicBezTo>
                    <a:cubicBezTo>
                      <a:pt x="478" y="182"/>
                      <a:pt x="486" y="196"/>
                      <a:pt x="486" y="212"/>
                    </a:cubicBezTo>
                    <a:cubicBezTo>
                      <a:pt x="486" y="231"/>
                      <a:pt x="474" y="247"/>
                      <a:pt x="456" y="252"/>
                    </a:cubicBezTo>
                    <a:cubicBezTo>
                      <a:pt x="449" y="278"/>
                      <a:pt x="437" y="302"/>
                      <a:pt x="423" y="320"/>
                    </a:cubicBezTo>
                    <a:lnTo>
                      <a:pt x="423" y="409"/>
                    </a:lnTo>
                    <a:cubicBezTo>
                      <a:pt x="470" y="418"/>
                      <a:pt x="508" y="423"/>
                      <a:pt x="564" y="451"/>
                    </a:cubicBezTo>
                    <a:cubicBezTo>
                      <a:pt x="620" y="480"/>
                      <a:pt x="639" y="505"/>
                      <a:pt x="677" y="543"/>
                    </a:cubicBezTo>
                    <a:lnTo>
                      <a:pt x="677" y="677"/>
                    </a:lnTo>
                    <a:lnTo>
                      <a:pt x="0" y="677"/>
                    </a:lnTo>
                    <a:lnTo>
                      <a:pt x="0" y="543"/>
                    </a:lnTo>
                    <a:cubicBezTo>
                      <a:pt x="37" y="505"/>
                      <a:pt x="56" y="480"/>
                      <a:pt x="112" y="451"/>
                    </a:cubicBezTo>
                    <a:cubicBezTo>
                      <a:pt x="169" y="423"/>
                      <a:pt x="206" y="418"/>
                      <a:pt x="254" y="409"/>
                    </a:cubicBezTo>
                    <a:lnTo>
                      <a:pt x="254" y="320"/>
                    </a:lnTo>
                    <a:cubicBezTo>
                      <a:pt x="239" y="302"/>
                      <a:pt x="228" y="278"/>
                      <a:pt x="220" y="252"/>
                    </a:cubicBezTo>
                    <a:cubicBezTo>
                      <a:pt x="203" y="247"/>
                      <a:pt x="190" y="231"/>
                      <a:pt x="190" y="212"/>
                    </a:cubicBezTo>
                    <a:cubicBezTo>
                      <a:pt x="190" y="196"/>
                      <a:pt x="199" y="182"/>
                      <a:pt x="211" y="175"/>
                    </a:cubicBezTo>
                    <a:cubicBezTo>
                      <a:pt x="197" y="56"/>
                      <a:pt x="239" y="0"/>
                      <a:pt x="338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Circle"/>
              <p:cNvSpPr>
                <a:spLocks noChangeAspect="1" noEditPoints="1"/>
              </p:cNvSpPr>
              <p:nvPr/>
            </p:nvSpPr>
            <p:spPr bwMode="auto">
              <a:xfrm>
                <a:off x="5048304" y="3586163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9403820" y="1641659"/>
              <a:ext cx="2188277" cy="583937"/>
              <a:chOff x="9089970" y="2219087"/>
              <a:chExt cx="2471611" cy="583937"/>
            </a:xfrm>
          </p:grpSpPr>
          <p:sp>
            <p:nvSpPr>
              <p:cNvPr id="204" name="직사각형 203"/>
              <p:cNvSpPr>
                <a:spLocks/>
              </p:cNvSpPr>
              <p:nvPr/>
            </p:nvSpPr>
            <p:spPr>
              <a:xfrm>
                <a:off x="9095844" y="2219087"/>
                <a:ext cx="1200298" cy="29279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b="1" dirty="0" smtClean="0">
                    <a:solidFill>
                      <a:schemeClr val="tx1"/>
                    </a:solidFill>
                  </a:rPr>
                  <a:t>운영자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/>
              <p:cNvSpPr>
                <a:spLocks/>
              </p:cNvSpPr>
              <p:nvPr/>
            </p:nvSpPr>
            <p:spPr>
              <a:xfrm>
                <a:off x="9096943" y="2342029"/>
                <a:ext cx="935254" cy="29279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50" dirty="0" smtClean="0">
                    <a:solidFill>
                      <a:schemeClr val="tx1"/>
                    </a:solidFill>
                  </a:rPr>
                  <a:t>2016-03-26</a:t>
                </a:r>
                <a:endParaRPr lang="ko-KR" alt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/>
              <p:cNvSpPr>
                <a:spLocks/>
              </p:cNvSpPr>
              <p:nvPr/>
            </p:nvSpPr>
            <p:spPr>
              <a:xfrm>
                <a:off x="9089970" y="2510230"/>
                <a:ext cx="2471611" cy="29279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dirty="0" smtClean="0">
                    <a:solidFill>
                      <a:schemeClr val="tx1"/>
                    </a:solidFill>
                  </a:rPr>
                  <a:t>크라레 마법도서관 다운 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사과를 드려요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!</a:t>
                </a:r>
              </a:p>
            </p:txBody>
          </p:sp>
        </p:grpSp>
      </p:grpSp>
      <p:cxnSp>
        <p:nvCxnSpPr>
          <p:cNvPr id="211" name="꺾인 연결선 210"/>
          <p:cNvCxnSpPr>
            <a:stCxn id="105" idx="0"/>
            <a:endCxn id="218" idx="0"/>
          </p:cNvCxnSpPr>
          <p:nvPr/>
        </p:nvCxnSpPr>
        <p:spPr>
          <a:xfrm rot="5400000" flipH="1" flipV="1">
            <a:off x="6051156" y="-647707"/>
            <a:ext cx="4277" cy="2896824"/>
          </a:xfrm>
          <a:prstGeom prst="bentConnector3">
            <a:avLst>
              <a:gd name="adj1" fmla="val 2039233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213" name="오른쪽 화살표 21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1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타원 21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00724"/>
              </p:ext>
            </p:extLst>
          </p:nvPr>
        </p:nvGraphicFramePr>
        <p:xfrm>
          <a:off x="6161962" y="1697694"/>
          <a:ext cx="2697958" cy="43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818"/>
                <a:gridCol w="2071140"/>
              </a:tblGrid>
              <a:tr h="43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5" name="모서리가 둥근 직사각형 254"/>
          <p:cNvSpPr>
            <a:spLocks noChangeAspect="1"/>
          </p:cNvSpPr>
          <p:nvPr/>
        </p:nvSpPr>
        <p:spPr>
          <a:xfrm>
            <a:off x="6856796" y="1738800"/>
            <a:ext cx="320441" cy="328680"/>
          </a:xfrm>
          <a:prstGeom prst="round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0" dirty="0">
              <a:solidFill>
                <a:schemeClr val="tx1"/>
              </a:solidFill>
            </a:endParaRPr>
          </a:p>
        </p:txBody>
      </p:sp>
      <p:sp>
        <p:nvSpPr>
          <p:cNvPr id="256" name="모서리가 둥근 직사각형 255"/>
          <p:cNvSpPr>
            <a:spLocks noChangeAspect="1"/>
          </p:cNvSpPr>
          <p:nvPr/>
        </p:nvSpPr>
        <p:spPr>
          <a:xfrm>
            <a:off x="7256787" y="1738800"/>
            <a:ext cx="320441" cy="328680"/>
          </a:xfrm>
          <a:prstGeom prst="round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0" dirty="0">
              <a:solidFill>
                <a:schemeClr val="tx1"/>
              </a:solidFill>
            </a:endParaRPr>
          </a:p>
        </p:txBody>
      </p:sp>
      <p:sp>
        <p:nvSpPr>
          <p:cNvPr id="257" name="모서리가 둥근 직사각형 256"/>
          <p:cNvSpPr>
            <a:spLocks noChangeAspect="1"/>
          </p:cNvSpPr>
          <p:nvPr/>
        </p:nvSpPr>
        <p:spPr>
          <a:xfrm>
            <a:off x="7654651" y="1738800"/>
            <a:ext cx="320441" cy="328680"/>
          </a:xfrm>
          <a:prstGeom prst="round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0" dirty="0">
              <a:solidFill>
                <a:schemeClr val="tx1"/>
              </a:solidFill>
            </a:endParaRPr>
          </a:p>
        </p:txBody>
      </p:sp>
      <p:sp>
        <p:nvSpPr>
          <p:cNvPr id="258" name="모서리가 둥근 직사각형 257"/>
          <p:cNvSpPr>
            <a:spLocks noChangeAspect="1"/>
          </p:cNvSpPr>
          <p:nvPr/>
        </p:nvSpPr>
        <p:spPr>
          <a:xfrm>
            <a:off x="8059286" y="1738800"/>
            <a:ext cx="320441" cy="328680"/>
          </a:xfrm>
          <a:prstGeom prst="round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0" dirty="0">
              <a:solidFill>
                <a:schemeClr val="tx1"/>
              </a:solidFill>
            </a:endParaRPr>
          </a:p>
        </p:txBody>
      </p:sp>
      <p:sp>
        <p:nvSpPr>
          <p:cNvPr id="259" name="모서리가 둥근 직사각형 258"/>
          <p:cNvSpPr>
            <a:spLocks noChangeAspect="1"/>
          </p:cNvSpPr>
          <p:nvPr/>
        </p:nvSpPr>
        <p:spPr>
          <a:xfrm>
            <a:off x="8462056" y="1738800"/>
            <a:ext cx="320441" cy="328680"/>
          </a:xfrm>
          <a:prstGeom prst="round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8579787" y="132297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8746314" y="182555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8429543" y="2567872"/>
            <a:ext cx="420357" cy="2851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저장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8212021" y="245953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266" name="직사각형 26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7" name="직사각형 26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9001721" y="490887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9706898" y="490887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b="1" dirty="0">
                <a:solidFill>
                  <a:schemeClr val="tx1"/>
                </a:solidFill>
              </a:rPr>
              <a:t>메인화면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>
                <a:solidFill>
                  <a:schemeClr val="tx1"/>
                </a:solidFill>
              </a:rPr>
              <a:t>앱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다운로드 버튼 클릭 시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274" name="표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34094"/>
              </p:ext>
            </p:extLst>
          </p:nvPr>
        </p:nvGraphicFramePr>
        <p:xfrm>
          <a:off x="9068622" y="2276872"/>
          <a:ext cx="2684576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구매 할 수 없습니다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포인트가 부족합니다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충전소를 이용해서 포인트를 충전 할 수 있습니다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6" name="꺾인 연결선 275"/>
          <p:cNvCxnSpPr>
            <a:endCxn id="274" idx="0"/>
          </p:cNvCxnSpPr>
          <p:nvPr/>
        </p:nvCxnSpPr>
        <p:spPr>
          <a:xfrm>
            <a:off x="5764873" y="2154600"/>
            <a:ext cx="4646037" cy="122272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/>
          <p:cNvSpPr/>
          <p:nvPr/>
        </p:nvSpPr>
        <p:spPr>
          <a:xfrm>
            <a:off x="5506084" y="19710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331849" y="289710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79" name="그룹 278"/>
          <p:cNvGrpSpPr/>
          <p:nvPr/>
        </p:nvGrpSpPr>
        <p:grpSpPr>
          <a:xfrm>
            <a:off x="4365510" y="3324754"/>
            <a:ext cx="540643" cy="272892"/>
            <a:chOff x="607635" y="4617852"/>
            <a:chExt cx="771253" cy="323316"/>
          </a:xfrm>
        </p:grpSpPr>
        <p:sp>
          <p:nvSpPr>
            <p:cNvPr id="280" name="줄무늬가 있는 오른쪽 화살표 279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28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줄무늬가 있는 오른쪽 화살표 281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sp>
        <p:nvSpPr>
          <p:cNvPr id="283" name="직사각형 282"/>
          <p:cNvSpPr/>
          <p:nvPr/>
        </p:nvSpPr>
        <p:spPr>
          <a:xfrm>
            <a:off x="5317889" y="433105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56842"/>
              </p:ext>
            </p:extLst>
          </p:nvPr>
        </p:nvGraphicFramePr>
        <p:xfrm>
          <a:off x="9033203" y="5595837"/>
          <a:ext cx="2773048" cy="73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365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각 영역 사이에 광고배너 영역이 존재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유료 앱일 경우 다음과 같은 팝업창이 생성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5" name="직사각형 284"/>
          <p:cNvSpPr/>
          <p:nvPr/>
        </p:nvSpPr>
        <p:spPr>
          <a:xfrm>
            <a:off x="8678200" y="460288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309923" y="114508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10970965" y="217618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92" name="그룹 244"/>
          <p:cNvGrpSpPr>
            <a:grpSpLocks/>
          </p:cNvGrpSpPr>
          <p:nvPr/>
        </p:nvGrpSpPr>
        <p:grpSpPr bwMode="auto">
          <a:xfrm>
            <a:off x="5229413" y="1984612"/>
            <a:ext cx="248081" cy="270938"/>
            <a:chOff x="8137609" y="3143533"/>
            <a:chExt cx="376093" cy="471768"/>
          </a:xfrm>
        </p:grpSpPr>
        <p:sp>
          <p:nvSpPr>
            <p:cNvPr id="193" name="타원 19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9" name="Save"/>
          <p:cNvGrpSpPr>
            <a:grpSpLocks noChangeAspect="1"/>
          </p:cNvGrpSpPr>
          <p:nvPr/>
        </p:nvGrpSpPr>
        <p:grpSpPr>
          <a:xfrm>
            <a:off x="2848159" y="882432"/>
            <a:ext cx="208265" cy="208264"/>
            <a:chOff x="5029992" y="1396998"/>
            <a:chExt cx="377825" cy="377825"/>
          </a:xfrm>
        </p:grpSpPr>
        <p:sp>
          <p:nvSpPr>
            <p:cNvPr id="20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6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17" name="Save"/>
          <p:cNvGrpSpPr>
            <a:grpSpLocks noChangeAspect="1"/>
          </p:cNvGrpSpPr>
          <p:nvPr/>
        </p:nvGrpSpPr>
        <p:grpSpPr>
          <a:xfrm>
            <a:off x="5751339" y="870620"/>
            <a:ext cx="208265" cy="208264"/>
            <a:chOff x="5029992" y="1396998"/>
            <a:chExt cx="377825" cy="377825"/>
          </a:xfrm>
        </p:grpSpPr>
        <p:sp>
          <p:nvSpPr>
            <p:cNvPr id="22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4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25" name="Save"/>
          <p:cNvGrpSpPr>
            <a:grpSpLocks noChangeAspect="1"/>
          </p:cNvGrpSpPr>
          <p:nvPr/>
        </p:nvGrpSpPr>
        <p:grpSpPr>
          <a:xfrm>
            <a:off x="8639140" y="859572"/>
            <a:ext cx="208265" cy="208264"/>
            <a:chOff x="5029992" y="1396998"/>
            <a:chExt cx="377825" cy="377825"/>
          </a:xfrm>
        </p:grpSpPr>
        <p:sp>
          <p:nvSpPr>
            <p:cNvPr id="226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7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28" name="Chevron Left"/>
          <p:cNvGrpSpPr>
            <a:grpSpLocks noChangeAspect="1"/>
          </p:cNvGrpSpPr>
          <p:nvPr/>
        </p:nvGrpSpPr>
        <p:grpSpPr>
          <a:xfrm>
            <a:off x="3309828" y="881592"/>
            <a:ext cx="193884" cy="193884"/>
            <a:chOff x="2327274" y="5341938"/>
            <a:chExt cx="377825" cy="377825"/>
          </a:xfrm>
        </p:grpSpPr>
        <p:sp>
          <p:nvSpPr>
            <p:cNvPr id="229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30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54" name="Chevron Left"/>
          <p:cNvGrpSpPr>
            <a:grpSpLocks noChangeAspect="1"/>
          </p:cNvGrpSpPr>
          <p:nvPr/>
        </p:nvGrpSpPr>
        <p:grpSpPr>
          <a:xfrm>
            <a:off x="6168008" y="881592"/>
            <a:ext cx="193884" cy="193884"/>
            <a:chOff x="2327274" y="5341938"/>
            <a:chExt cx="377825" cy="377825"/>
          </a:xfrm>
        </p:grpSpPr>
        <p:sp>
          <p:nvSpPr>
            <p:cNvPr id="262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5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95" name="그룹 244"/>
          <p:cNvGrpSpPr>
            <a:grpSpLocks/>
          </p:cNvGrpSpPr>
          <p:nvPr/>
        </p:nvGrpSpPr>
        <p:grpSpPr bwMode="auto">
          <a:xfrm>
            <a:off x="2711624" y="3935224"/>
            <a:ext cx="248081" cy="270938"/>
            <a:chOff x="8137609" y="3143533"/>
            <a:chExt cx="376093" cy="471768"/>
          </a:xfrm>
        </p:grpSpPr>
        <p:sp>
          <p:nvSpPr>
            <p:cNvPr id="197" name="타원 196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3" name="직사각형 352"/>
          <p:cNvSpPr>
            <a:spLocks/>
          </p:cNvSpPr>
          <p:nvPr/>
        </p:nvSpPr>
        <p:spPr>
          <a:xfrm>
            <a:off x="317068" y="1191720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 </a:t>
            </a:r>
            <a:r>
              <a:rPr lang="ko-KR" altLang="en-US" sz="900" b="1" dirty="0">
                <a:solidFill>
                  <a:schemeClr val="tx1"/>
                </a:solidFill>
              </a:rPr>
              <a:t>앱</a:t>
            </a:r>
          </a:p>
        </p:txBody>
      </p:sp>
      <p:grpSp>
        <p:nvGrpSpPr>
          <p:cNvPr id="426" name="그룹 425"/>
          <p:cNvGrpSpPr/>
          <p:nvPr/>
        </p:nvGrpSpPr>
        <p:grpSpPr>
          <a:xfrm>
            <a:off x="364791" y="1450876"/>
            <a:ext cx="2672005" cy="909005"/>
            <a:chOff x="6110867" y="4590202"/>
            <a:chExt cx="2623512" cy="999906"/>
          </a:xfrm>
        </p:grpSpPr>
        <p:sp>
          <p:nvSpPr>
            <p:cNvPr id="446" name="직사각형 445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7" name="직사각형 446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7" name="그룹 426"/>
          <p:cNvGrpSpPr/>
          <p:nvPr/>
        </p:nvGrpSpPr>
        <p:grpSpPr>
          <a:xfrm>
            <a:off x="364792" y="2359838"/>
            <a:ext cx="2672006" cy="496306"/>
            <a:chOff x="6106268" y="4591701"/>
            <a:chExt cx="2634541" cy="1004898"/>
          </a:xfrm>
        </p:grpSpPr>
        <p:sp>
          <p:nvSpPr>
            <p:cNvPr id="444" name="직사각형 443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45" name="직사각형 444"/>
            <p:cNvSpPr>
              <a:spLocks/>
            </p:cNvSpPr>
            <p:nvPr/>
          </p:nvSpPr>
          <p:spPr>
            <a:xfrm>
              <a:off x="7435884" y="4591701"/>
              <a:ext cx="1304925" cy="100489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4" name="그룹 403"/>
          <p:cNvGrpSpPr/>
          <p:nvPr/>
        </p:nvGrpSpPr>
        <p:grpSpPr>
          <a:xfrm>
            <a:off x="363935" y="2906553"/>
            <a:ext cx="2672005" cy="909005"/>
            <a:chOff x="6110867" y="4590202"/>
            <a:chExt cx="2623512" cy="999906"/>
          </a:xfrm>
        </p:grpSpPr>
        <p:sp>
          <p:nvSpPr>
            <p:cNvPr id="424" name="직사각형 423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5" name="직사각형 424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5" name="그룹 404"/>
          <p:cNvGrpSpPr/>
          <p:nvPr/>
        </p:nvGrpSpPr>
        <p:grpSpPr>
          <a:xfrm>
            <a:off x="363936" y="3815514"/>
            <a:ext cx="2672006" cy="493100"/>
            <a:chOff x="6106268" y="4591701"/>
            <a:chExt cx="2634541" cy="998407"/>
          </a:xfrm>
        </p:grpSpPr>
        <p:sp>
          <p:nvSpPr>
            <p:cNvPr id="422" name="직사각형 421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23" name="직사각형 422"/>
            <p:cNvSpPr>
              <a:spLocks/>
            </p:cNvSpPr>
            <p:nvPr/>
          </p:nvSpPr>
          <p:spPr>
            <a:xfrm>
              <a:off x="7435884" y="4591701"/>
              <a:ext cx="1304925" cy="9969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1" name="직사각형 450"/>
          <p:cNvSpPr>
            <a:spLocks/>
          </p:cNvSpPr>
          <p:nvPr/>
        </p:nvSpPr>
        <p:spPr>
          <a:xfrm>
            <a:off x="327072" y="4374730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인기게임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BEST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52" name="직사각형 451"/>
          <p:cNvSpPr>
            <a:spLocks noChangeAspect="1"/>
          </p:cNvSpPr>
          <p:nvPr/>
        </p:nvSpPr>
        <p:spPr>
          <a:xfrm>
            <a:off x="1288584" y="4615169"/>
            <a:ext cx="855871" cy="53838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3" name="직사각형 452"/>
          <p:cNvSpPr>
            <a:spLocks/>
          </p:cNvSpPr>
          <p:nvPr/>
        </p:nvSpPr>
        <p:spPr>
          <a:xfrm>
            <a:off x="1367611" y="4687899"/>
            <a:ext cx="697193" cy="46565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4" name="직사각형 453"/>
          <p:cNvSpPr>
            <a:spLocks noChangeAspect="1"/>
          </p:cNvSpPr>
          <p:nvPr/>
        </p:nvSpPr>
        <p:spPr>
          <a:xfrm>
            <a:off x="2199219" y="4613648"/>
            <a:ext cx="855871" cy="539904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5" name="직사각형 454"/>
          <p:cNvSpPr>
            <a:spLocks/>
          </p:cNvSpPr>
          <p:nvPr/>
        </p:nvSpPr>
        <p:spPr>
          <a:xfrm>
            <a:off x="2278246" y="4687899"/>
            <a:ext cx="697193" cy="469228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6" name="직사각형 455"/>
          <p:cNvSpPr>
            <a:spLocks noChangeAspect="1"/>
          </p:cNvSpPr>
          <p:nvPr/>
        </p:nvSpPr>
        <p:spPr>
          <a:xfrm>
            <a:off x="377325" y="4612127"/>
            <a:ext cx="855871" cy="54142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7" name="직사각형 456"/>
          <p:cNvSpPr>
            <a:spLocks/>
          </p:cNvSpPr>
          <p:nvPr/>
        </p:nvSpPr>
        <p:spPr>
          <a:xfrm>
            <a:off x="456352" y="4684857"/>
            <a:ext cx="697193" cy="468695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9" name="Add"/>
          <p:cNvGrpSpPr>
            <a:grpSpLocks noChangeAspect="1"/>
          </p:cNvGrpSpPr>
          <p:nvPr/>
        </p:nvGrpSpPr>
        <p:grpSpPr>
          <a:xfrm>
            <a:off x="2875705" y="1247753"/>
            <a:ext cx="160235" cy="160235"/>
            <a:chOff x="1562099" y="1376363"/>
            <a:chExt cx="377825" cy="377825"/>
          </a:xfrm>
        </p:grpSpPr>
        <p:sp>
          <p:nvSpPr>
            <p:cNvPr id="221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2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182352" y="2657612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547685" y="2662313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191344" y="4119965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529823" y="4119407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0" name="꺾인 연결선 209"/>
          <p:cNvCxnSpPr>
            <a:endCxn id="105" idx="2"/>
          </p:cNvCxnSpPr>
          <p:nvPr/>
        </p:nvCxnSpPr>
        <p:spPr>
          <a:xfrm>
            <a:off x="2845131" y="4106346"/>
            <a:ext cx="1759751" cy="1026216"/>
          </a:xfrm>
          <a:prstGeom prst="bentConnector4">
            <a:avLst>
              <a:gd name="adj1" fmla="val 17636"/>
              <a:gd name="adj2" fmla="val 110654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앱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7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44623"/>
            <a:ext cx="3200695" cy="971863"/>
            <a:chOff x="303016" y="5363673"/>
            <a:chExt cx="3200695" cy="971863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6" y="5363673"/>
              <a:ext cx="3200695" cy="2333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49216" y="5332897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87441"/>
              </p:ext>
            </p:extLst>
          </p:nvPr>
        </p:nvGraphicFramePr>
        <p:xfrm>
          <a:off x="4760483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731915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6638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상세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8997403" y="5344623"/>
            <a:ext cx="2783776" cy="983589"/>
            <a:chOff x="303017" y="5351947"/>
            <a:chExt cx="2783776" cy="983589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8980102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685279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상세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다운로드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99399"/>
              </p:ext>
            </p:extLst>
          </p:nvPr>
        </p:nvGraphicFramePr>
        <p:xfrm>
          <a:off x="9011584" y="5595837"/>
          <a:ext cx="2773048" cy="83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다운로드 파일 시작 시 시간측정 프로그래스바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다운로드 관련 설명 문구와 이미지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고정적으로 사용함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디자이너와 논의 후 구체적인 구조 입력 예정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12017"/>
              </p:ext>
            </p:extLst>
          </p:nvPr>
        </p:nvGraphicFramePr>
        <p:xfrm>
          <a:off x="4749216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4735083" y="778214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4741589" y="1137874"/>
            <a:ext cx="2782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2204"/>
              </p:ext>
            </p:extLst>
          </p:nvPr>
        </p:nvGraphicFramePr>
        <p:xfrm>
          <a:off x="313481" y="5596375"/>
          <a:ext cx="3191719" cy="89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60"/>
                <a:gridCol w="2956959"/>
              </a:tblGrid>
              <a:tr h="709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각 영역의 화면 구성 코딩은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  <a:hlinkClick r:id="rId2"/>
                        </a:rPr>
                        <a:t>http://www.popapp.co.kr/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에 구축되어 있는 소스를 활용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포인정보 관리자페이지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애드몰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  <a:hlinkClick r:id="rId3"/>
                        </a:rPr>
                        <a:t>http://2daynews.co.kr/agency/community/search/list.jsp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스타일 코딩이 되어 있고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전체 화면 코딩 시 스타일 코딩을 한 후 생성되는 아이프레임 링크를 가져옴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8924"/>
              </p:ext>
            </p:extLst>
          </p:nvPr>
        </p:nvGraphicFramePr>
        <p:xfrm>
          <a:off x="4801422" y="1181039"/>
          <a:ext cx="2691388" cy="6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4"/>
                <a:gridCol w="1897064"/>
              </a:tblGrid>
              <a:tr h="344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무료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5665449" y="1644984"/>
            <a:ext cx="496153" cy="91484"/>
            <a:chOff x="3647728" y="2504869"/>
            <a:chExt cx="1169902" cy="196101"/>
          </a:xfrm>
        </p:grpSpPr>
        <p:sp>
          <p:nvSpPr>
            <p:cNvPr id="98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9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0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1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2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4793842" y="1910870"/>
            <a:ext cx="2681422" cy="290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다운로드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746065" y="2259593"/>
            <a:ext cx="2427426" cy="156151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254208" y="2252346"/>
            <a:ext cx="280573" cy="157231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793842" y="3874030"/>
            <a:ext cx="2681422" cy="125364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18837"/>
              </p:ext>
            </p:extLst>
          </p:nvPr>
        </p:nvGraphicFramePr>
        <p:xfrm>
          <a:off x="8994235" y="804276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" name="직사각형 194"/>
          <p:cNvSpPr/>
          <p:nvPr/>
        </p:nvSpPr>
        <p:spPr>
          <a:xfrm>
            <a:off x="8988694" y="789039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7" name="직선 연결선 196"/>
          <p:cNvCxnSpPr/>
          <p:nvPr/>
        </p:nvCxnSpPr>
        <p:spPr>
          <a:xfrm>
            <a:off x="8995200" y="1148699"/>
            <a:ext cx="2782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9038245" y="1185518"/>
            <a:ext cx="2717263" cy="66801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 시작 중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49356" y="1675462"/>
            <a:ext cx="1732410" cy="67496"/>
            <a:chOff x="6641758" y="1690160"/>
            <a:chExt cx="889000" cy="38100"/>
          </a:xfrm>
        </p:grpSpPr>
        <p:sp>
          <p:nvSpPr>
            <p:cNvPr id="220" name="Track"/>
            <p:cNvSpPr/>
            <p:nvPr/>
          </p:nvSpPr>
          <p:spPr>
            <a:xfrm>
              <a:off x="6641758" y="1690160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Progress"/>
            <p:cNvSpPr/>
            <p:nvPr/>
          </p:nvSpPr>
          <p:spPr>
            <a:xfrm>
              <a:off x="6641758" y="1690160"/>
              <a:ext cx="254000" cy="381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3" name="직사각형 292"/>
          <p:cNvSpPr/>
          <p:nvPr/>
        </p:nvSpPr>
        <p:spPr>
          <a:xfrm>
            <a:off x="9034265" y="1910870"/>
            <a:ext cx="2717263" cy="316139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 관련 설명 문구와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4" name="꺾인 연결선 293"/>
          <p:cNvCxnSpPr>
            <a:stCxn id="103" idx="3"/>
            <a:endCxn id="189" idx="1"/>
          </p:cNvCxnSpPr>
          <p:nvPr/>
        </p:nvCxnSpPr>
        <p:spPr>
          <a:xfrm>
            <a:off x="7475264" y="2056274"/>
            <a:ext cx="1518971" cy="9128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44"/>
          <p:cNvGrpSpPr>
            <a:grpSpLocks/>
          </p:cNvGrpSpPr>
          <p:nvPr/>
        </p:nvGrpSpPr>
        <p:grpSpPr bwMode="auto">
          <a:xfrm>
            <a:off x="7322065" y="2001424"/>
            <a:ext cx="248081" cy="270938"/>
            <a:chOff x="8137609" y="3143533"/>
            <a:chExt cx="376093" cy="471768"/>
          </a:xfrm>
        </p:grpSpPr>
        <p:sp>
          <p:nvSpPr>
            <p:cNvPr id="296" name="타원 29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8" name="그룹 297"/>
          <p:cNvGrpSpPr/>
          <p:nvPr/>
        </p:nvGrpSpPr>
        <p:grpSpPr>
          <a:xfrm>
            <a:off x="5915397" y="3324754"/>
            <a:ext cx="540643" cy="272892"/>
            <a:chOff x="607635" y="4617852"/>
            <a:chExt cx="771253" cy="323316"/>
          </a:xfrm>
        </p:grpSpPr>
        <p:sp>
          <p:nvSpPr>
            <p:cNvPr id="299" name="줄무늬가 있는 오른쪽 화살표 298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0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줄무늬가 있는 오른쪽 화살표 300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sp>
        <p:nvSpPr>
          <p:cNvPr id="302" name="직사각형 301"/>
          <p:cNvSpPr/>
          <p:nvPr/>
        </p:nvSpPr>
        <p:spPr>
          <a:xfrm>
            <a:off x="11372654" y="145491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992544" y="260685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27" name="Save"/>
          <p:cNvGrpSpPr>
            <a:grpSpLocks noChangeAspect="1"/>
          </p:cNvGrpSpPr>
          <p:nvPr/>
        </p:nvGrpSpPr>
        <p:grpSpPr>
          <a:xfrm>
            <a:off x="7278608" y="859572"/>
            <a:ext cx="208265" cy="208264"/>
            <a:chOff x="5029992" y="1396998"/>
            <a:chExt cx="377825" cy="377825"/>
          </a:xfrm>
        </p:grpSpPr>
        <p:sp>
          <p:nvSpPr>
            <p:cNvPr id="128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9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30" name="Save"/>
          <p:cNvGrpSpPr>
            <a:grpSpLocks noChangeAspect="1"/>
          </p:cNvGrpSpPr>
          <p:nvPr/>
        </p:nvGrpSpPr>
        <p:grpSpPr>
          <a:xfrm>
            <a:off x="11519460" y="874812"/>
            <a:ext cx="208265" cy="208264"/>
            <a:chOff x="5029992" y="1396998"/>
            <a:chExt cx="377825" cy="377825"/>
          </a:xfrm>
        </p:grpSpPr>
        <p:sp>
          <p:nvSpPr>
            <p:cNvPr id="131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32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33" name="Chevron Left"/>
          <p:cNvGrpSpPr>
            <a:grpSpLocks noChangeAspect="1"/>
          </p:cNvGrpSpPr>
          <p:nvPr/>
        </p:nvGrpSpPr>
        <p:grpSpPr>
          <a:xfrm>
            <a:off x="4826232" y="881592"/>
            <a:ext cx="193884" cy="193884"/>
            <a:chOff x="2327274" y="5341938"/>
            <a:chExt cx="377825" cy="377825"/>
          </a:xfrm>
        </p:grpSpPr>
        <p:sp>
          <p:nvSpPr>
            <p:cNvPr id="134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35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36" name="Chevron Left"/>
          <p:cNvGrpSpPr>
            <a:grpSpLocks noChangeAspect="1"/>
          </p:cNvGrpSpPr>
          <p:nvPr/>
        </p:nvGrpSpPr>
        <p:grpSpPr>
          <a:xfrm>
            <a:off x="9070468" y="881592"/>
            <a:ext cx="193884" cy="193884"/>
            <a:chOff x="2327274" y="5341938"/>
            <a:chExt cx="377825" cy="377825"/>
          </a:xfrm>
        </p:grpSpPr>
        <p:sp>
          <p:nvSpPr>
            <p:cNvPr id="137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38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92" name="표 191"/>
          <p:cNvGraphicFramePr>
            <a:graphicFrameLocks noGrp="1"/>
          </p:cNvGraphicFramePr>
          <p:nvPr>
            <p:extLst/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3" name="List"/>
          <p:cNvGrpSpPr>
            <a:grpSpLocks noChangeAspect="1"/>
          </p:cNvGrpSpPr>
          <p:nvPr/>
        </p:nvGrpSpPr>
        <p:grpSpPr>
          <a:xfrm>
            <a:off x="374296" y="900092"/>
            <a:ext cx="189332" cy="189332"/>
            <a:chOff x="2721768" y="5892800"/>
            <a:chExt cx="377825" cy="377825"/>
          </a:xfrm>
        </p:grpSpPr>
        <p:sp>
          <p:nvSpPr>
            <p:cNvPr id="194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6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27" name="직사각형 226"/>
          <p:cNvSpPr/>
          <p:nvPr/>
        </p:nvSpPr>
        <p:spPr>
          <a:xfrm>
            <a:off x="299865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앱</a:t>
            </a:r>
          </a:p>
        </p:txBody>
      </p:sp>
      <p:grpSp>
        <p:nvGrpSpPr>
          <p:cNvPr id="228" name="그룹 227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229" name="오른쪽 화살표 228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타원 230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33" name="직선 연결선 232"/>
          <p:cNvCxnSpPr/>
          <p:nvPr/>
        </p:nvCxnSpPr>
        <p:spPr>
          <a:xfrm>
            <a:off x="309923" y="114508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Save"/>
          <p:cNvGrpSpPr>
            <a:grpSpLocks noChangeAspect="1"/>
          </p:cNvGrpSpPr>
          <p:nvPr/>
        </p:nvGrpSpPr>
        <p:grpSpPr>
          <a:xfrm>
            <a:off x="2848159" y="882432"/>
            <a:ext cx="208265" cy="208264"/>
            <a:chOff x="5029992" y="1396998"/>
            <a:chExt cx="377825" cy="377825"/>
          </a:xfrm>
        </p:grpSpPr>
        <p:sp>
          <p:nvSpPr>
            <p:cNvPr id="235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36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37" name="그룹 244"/>
          <p:cNvGrpSpPr>
            <a:grpSpLocks/>
          </p:cNvGrpSpPr>
          <p:nvPr/>
        </p:nvGrpSpPr>
        <p:grpSpPr bwMode="auto">
          <a:xfrm>
            <a:off x="2711624" y="3935224"/>
            <a:ext cx="248081" cy="270938"/>
            <a:chOff x="8137609" y="3143533"/>
            <a:chExt cx="376093" cy="471768"/>
          </a:xfrm>
        </p:grpSpPr>
        <p:sp>
          <p:nvSpPr>
            <p:cNvPr id="238" name="타원 237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직사각형 239"/>
          <p:cNvSpPr>
            <a:spLocks/>
          </p:cNvSpPr>
          <p:nvPr/>
        </p:nvSpPr>
        <p:spPr>
          <a:xfrm>
            <a:off x="317068" y="1191720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 </a:t>
            </a:r>
            <a:r>
              <a:rPr lang="ko-KR" altLang="en-US" sz="900" b="1" dirty="0">
                <a:solidFill>
                  <a:schemeClr val="tx1"/>
                </a:solidFill>
              </a:rPr>
              <a:t>앱</a:t>
            </a:r>
          </a:p>
        </p:txBody>
      </p:sp>
      <p:grpSp>
        <p:nvGrpSpPr>
          <p:cNvPr id="241" name="그룹 240"/>
          <p:cNvGrpSpPr/>
          <p:nvPr/>
        </p:nvGrpSpPr>
        <p:grpSpPr>
          <a:xfrm>
            <a:off x="364791" y="1450876"/>
            <a:ext cx="2672005" cy="909005"/>
            <a:chOff x="6110867" y="4590202"/>
            <a:chExt cx="2623512" cy="999906"/>
          </a:xfrm>
        </p:grpSpPr>
        <p:sp>
          <p:nvSpPr>
            <p:cNvPr id="242" name="직사각형 241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364792" y="2359838"/>
            <a:ext cx="2672006" cy="496306"/>
            <a:chOff x="6106268" y="4591701"/>
            <a:chExt cx="2634541" cy="1004898"/>
          </a:xfrm>
        </p:grpSpPr>
        <p:sp>
          <p:nvSpPr>
            <p:cNvPr id="245" name="직사각형 244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>
              <a:spLocks/>
            </p:cNvSpPr>
            <p:nvPr/>
          </p:nvSpPr>
          <p:spPr>
            <a:xfrm>
              <a:off x="7435884" y="4591701"/>
              <a:ext cx="1304925" cy="100489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63935" y="2906553"/>
            <a:ext cx="2672005" cy="909005"/>
            <a:chOff x="6110867" y="4590202"/>
            <a:chExt cx="2623512" cy="999906"/>
          </a:xfrm>
        </p:grpSpPr>
        <p:sp>
          <p:nvSpPr>
            <p:cNvPr id="248" name="직사각형 247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363936" y="3815514"/>
            <a:ext cx="2672006" cy="493100"/>
            <a:chOff x="6106268" y="4591701"/>
            <a:chExt cx="2634541" cy="998407"/>
          </a:xfrm>
        </p:grpSpPr>
        <p:sp>
          <p:nvSpPr>
            <p:cNvPr id="251" name="직사각형 250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/>
            <p:cNvSpPr>
              <a:spLocks/>
            </p:cNvSpPr>
            <p:nvPr/>
          </p:nvSpPr>
          <p:spPr>
            <a:xfrm>
              <a:off x="7435884" y="4591701"/>
              <a:ext cx="1304925" cy="9969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직사각형 252"/>
          <p:cNvSpPr>
            <a:spLocks/>
          </p:cNvSpPr>
          <p:nvPr/>
        </p:nvSpPr>
        <p:spPr>
          <a:xfrm>
            <a:off x="327072" y="4374730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인기게임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BEST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>
            <a:spLocks noChangeAspect="1"/>
          </p:cNvSpPr>
          <p:nvPr/>
        </p:nvSpPr>
        <p:spPr>
          <a:xfrm>
            <a:off x="1288584" y="4615169"/>
            <a:ext cx="855871" cy="53838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>
            <a:spLocks/>
          </p:cNvSpPr>
          <p:nvPr/>
        </p:nvSpPr>
        <p:spPr>
          <a:xfrm>
            <a:off x="1367611" y="4687899"/>
            <a:ext cx="697193" cy="46565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" name="직사각형 255"/>
          <p:cNvSpPr>
            <a:spLocks noChangeAspect="1"/>
          </p:cNvSpPr>
          <p:nvPr/>
        </p:nvSpPr>
        <p:spPr>
          <a:xfrm>
            <a:off x="2199219" y="4613648"/>
            <a:ext cx="855871" cy="539904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7" name="직사각형 256"/>
          <p:cNvSpPr>
            <a:spLocks/>
          </p:cNvSpPr>
          <p:nvPr/>
        </p:nvSpPr>
        <p:spPr>
          <a:xfrm>
            <a:off x="2278246" y="4687899"/>
            <a:ext cx="697193" cy="469228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8" name="직사각형 257"/>
          <p:cNvSpPr>
            <a:spLocks noChangeAspect="1"/>
          </p:cNvSpPr>
          <p:nvPr/>
        </p:nvSpPr>
        <p:spPr>
          <a:xfrm>
            <a:off x="377325" y="4612127"/>
            <a:ext cx="855871" cy="54142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>
            <a:spLocks/>
          </p:cNvSpPr>
          <p:nvPr/>
        </p:nvSpPr>
        <p:spPr>
          <a:xfrm>
            <a:off x="456352" y="4684857"/>
            <a:ext cx="697193" cy="468695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60" name="Add"/>
          <p:cNvGrpSpPr>
            <a:grpSpLocks noChangeAspect="1"/>
          </p:cNvGrpSpPr>
          <p:nvPr/>
        </p:nvGrpSpPr>
        <p:grpSpPr>
          <a:xfrm>
            <a:off x="2875705" y="1247753"/>
            <a:ext cx="160235" cy="160235"/>
            <a:chOff x="1562099" y="1376363"/>
            <a:chExt cx="377825" cy="377825"/>
          </a:xfrm>
        </p:grpSpPr>
        <p:sp>
          <p:nvSpPr>
            <p:cNvPr id="261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2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182352" y="2657612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547685" y="2662313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191344" y="4119965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529823" y="4119407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0" name="꺾인 연결선 209"/>
          <p:cNvCxnSpPr>
            <a:endCxn id="105" idx="1"/>
          </p:cNvCxnSpPr>
          <p:nvPr/>
        </p:nvCxnSpPr>
        <p:spPr>
          <a:xfrm>
            <a:off x="1410206" y="2420888"/>
            <a:ext cx="3339010" cy="5468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/>
          <p:cNvSpPr/>
          <p:nvPr/>
        </p:nvSpPr>
        <p:spPr>
          <a:xfrm>
            <a:off x="969909" y="206545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72" name="그룹 244"/>
          <p:cNvGrpSpPr>
            <a:grpSpLocks/>
          </p:cNvGrpSpPr>
          <p:nvPr/>
        </p:nvGrpSpPr>
        <p:grpSpPr bwMode="auto">
          <a:xfrm>
            <a:off x="1268464" y="2025516"/>
            <a:ext cx="248081" cy="270938"/>
            <a:chOff x="8137609" y="3143533"/>
            <a:chExt cx="376093" cy="471768"/>
          </a:xfrm>
        </p:grpSpPr>
        <p:sp>
          <p:nvSpPr>
            <p:cNvPr id="273" name="타원 27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7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40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성인컨텐츠 일 경우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7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7" y="5341606"/>
            <a:ext cx="2783776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232981" y="5350315"/>
            <a:ext cx="2783776" cy="983589"/>
            <a:chOff x="303017" y="5351947"/>
            <a:chExt cx="2783776" cy="98358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40265"/>
              </p:ext>
            </p:extLst>
          </p:nvPr>
        </p:nvGraphicFramePr>
        <p:xfrm>
          <a:off x="3244248" y="5603633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성인컨텐츠가 아닐 경우에는 로그인 안해도 볼 수 있음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215680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0403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팝업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7761"/>
              </p:ext>
            </p:extLst>
          </p:nvPr>
        </p:nvGraphicFramePr>
        <p:xfrm>
          <a:off x="305815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15605" y="78692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06897" y="1137874"/>
            <a:ext cx="2782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51816"/>
              </p:ext>
            </p:extLst>
          </p:nvPr>
        </p:nvGraphicFramePr>
        <p:xfrm>
          <a:off x="313482" y="5605084"/>
          <a:ext cx="2773048" cy="72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성인 컨텐츠를 다운로드 할 시에는 로그인이 필수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68414"/>
              </p:ext>
            </p:extLst>
          </p:nvPr>
        </p:nvGraphicFramePr>
        <p:xfrm>
          <a:off x="358021" y="1181039"/>
          <a:ext cx="2691388" cy="6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4"/>
                <a:gridCol w="1897064"/>
              </a:tblGrid>
              <a:tr h="344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350441" y="1910870"/>
            <a:ext cx="2681422" cy="290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다운로드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2664" y="2259593"/>
            <a:ext cx="2427426" cy="156151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801282" y="2253934"/>
            <a:ext cx="285511" cy="1551676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50441" y="3874030"/>
            <a:ext cx="2681422" cy="125364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3042236" y="3794653"/>
            <a:ext cx="178357" cy="297831"/>
            <a:chOff x="858955" y="3098920"/>
            <a:chExt cx="268804" cy="499218"/>
          </a:xfrm>
        </p:grpSpPr>
        <p:sp>
          <p:nvSpPr>
            <p:cNvPr id="213" name="오른쪽 화살표 21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1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타원 21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1471996" y="3324754"/>
            <a:ext cx="540643" cy="272892"/>
            <a:chOff x="607635" y="4617852"/>
            <a:chExt cx="771253" cy="323316"/>
          </a:xfrm>
        </p:grpSpPr>
        <p:sp>
          <p:nvSpPr>
            <p:cNvPr id="299" name="줄무늬가 있는 오른쪽 화살표 298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0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줄무늬가 있는 오른쪽 화살표 300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43798"/>
              </p:ext>
            </p:extLst>
          </p:nvPr>
        </p:nvGraphicFramePr>
        <p:xfrm>
          <a:off x="3246447" y="2279203"/>
          <a:ext cx="2684576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기능을 이용하시려면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로그인이 필요합니다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회원가입하기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2495600" y="199913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25" name="꺾인 연결선 124"/>
          <p:cNvCxnSpPr>
            <a:endCxn id="123" idx="0"/>
          </p:cNvCxnSpPr>
          <p:nvPr/>
        </p:nvCxnSpPr>
        <p:spPr>
          <a:xfrm>
            <a:off x="2905195" y="2020992"/>
            <a:ext cx="1683540" cy="258211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8997403" y="5344623"/>
            <a:ext cx="2783776" cy="983589"/>
            <a:chOff x="303017" y="5351947"/>
            <a:chExt cx="2783776" cy="983589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8980102" y="483170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685279" y="483170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b="1" dirty="0">
                <a:solidFill>
                  <a:schemeClr val="tx1"/>
                </a:solidFill>
              </a:rPr>
              <a:t>메인화면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>
                <a:solidFill>
                  <a:schemeClr val="tx1"/>
                </a:solidFill>
              </a:rPr>
              <a:t>앱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>
                <a:solidFill>
                  <a:schemeClr val="tx1"/>
                </a:solidFill>
              </a:rPr>
              <a:t>로그인</a:t>
            </a:r>
            <a:r>
              <a:rPr lang="en-US" altLang="ko-KR" sz="700" b="1" dirty="0">
                <a:solidFill>
                  <a:schemeClr val="tx1"/>
                </a:solidFill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</a:rPr>
              <a:t>팝업</a:t>
            </a:r>
            <a:r>
              <a:rPr lang="en-US" altLang="ko-KR" sz="700" b="1" dirty="0">
                <a:solidFill>
                  <a:schemeClr val="tx1"/>
                </a:solidFill>
              </a:rPr>
              <a:t>) &gt; 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700" b="1" dirty="0" smtClean="0">
                <a:solidFill>
                  <a:schemeClr val="tx1"/>
                </a:solidFill>
              </a:rPr>
              <a:t>로그인하기 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11399"/>
              </p:ext>
            </p:extLst>
          </p:nvPr>
        </p:nvGraphicFramePr>
        <p:xfrm>
          <a:off x="9011584" y="5595837"/>
          <a:ext cx="2773048" cy="83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가입 할 때 등록한 이메일로 임시 비밀번호를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전송함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97010"/>
              </p:ext>
            </p:extLst>
          </p:nvPr>
        </p:nvGraphicFramePr>
        <p:xfrm>
          <a:off x="6103560" y="782237"/>
          <a:ext cx="278694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738314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5301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6127303" y="2670453"/>
            <a:ext cx="2747444" cy="42955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아이디         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127303" y="3182911"/>
            <a:ext cx="2747444" cy="42955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비밀번호                       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194766" y="1436991"/>
            <a:ext cx="2592288" cy="429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로그인에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관련된 이미지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Combo Box Rectangle"/>
          <p:cNvSpPr>
            <a:spLocks/>
          </p:cNvSpPr>
          <p:nvPr/>
        </p:nvSpPr>
        <p:spPr bwMode="auto">
          <a:xfrm>
            <a:off x="7607245" y="2741357"/>
            <a:ext cx="1252046" cy="31599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262626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6194766" y="3037878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190938" y="3526595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6099776" y="4568393"/>
            <a:ext cx="2790000" cy="4295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로그인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06308" y="775575"/>
            <a:ext cx="2783468" cy="362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로그인하기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141450" y="2060848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568929" y="4270123"/>
            <a:ext cx="1426144" cy="21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u="sng" dirty="0" smtClean="0">
                <a:solidFill>
                  <a:schemeClr val="tx1"/>
                </a:solidFill>
              </a:rPr>
              <a:t>비밀번호를 분실하였어요</a:t>
            </a:r>
            <a:endParaRPr lang="ko-KR" altLang="en-US" b="1" u="sng" dirty="0">
              <a:solidFill>
                <a:schemeClr val="tx1"/>
              </a:solidFill>
            </a:endParaRPr>
          </a:p>
        </p:txBody>
      </p:sp>
      <p:grpSp>
        <p:nvGrpSpPr>
          <p:cNvPr id="173" name="그룹 244"/>
          <p:cNvGrpSpPr>
            <a:grpSpLocks/>
          </p:cNvGrpSpPr>
          <p:nvPr/>
        </p:nvGrpSpPr>
        <p:grpSpPr bwMode="auto">
          <a:xfrm>
            <a:off x="8562550" y="4298662"/>
            <a:ext cx="272889" cy="298032"/>
            <a:chOff x="8137609" y="3143533"/>
            <a:chExt cx="376093" cy="471768"/>
          </a:xfrm>
        </p:grpSpPr>
        <p:sp>
          <p:nvSpPr>
            <p:cNvPr id="174" name="타원 17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48696"/>
              </p:ext>
            </p:extLst>
          </p:nvPr>
        </p:nvGraphicFramePr>
        <p:xfrm>
          <a:off x="9006214" y="782237"/>
          <a:ext cx="278694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738314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5301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9097420" y="1436991"/>
            <a:ext cx="2592288" cy="429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 로그인에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관련된 이미지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8" name="Combo Box Rectangle"/>
          <p:cNvSpPr>
            <a:spLocks/>
          </p:cNvSpPr>
          <p:nvPr/>
        </p:nvSpPr>
        <p:spPr bwMode="auto">
          <a:xfrm>
            <a:off x="10509899" y="2741357"/>
            <a:ext cx="1252046" cy="31599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26262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002430" y="4568393"/>
            <a:ext cx="2790000" cy="4295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이메일로 임시비밀번호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9008962" y="775575"/>
            <a:ext cx="2783468" cy="362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9056942" y="2670453"/>
            <a:ext cx="2747444" cy="42955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아이디         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9056942" y="3182911"/>
            <a:ext cx="2747444" cy="42955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이메일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>
            <a:off x="9124405" y="3037878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9120577" y="3526595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170" idx="2"/>
            <a:endCxn id="180" idx="2"/>
          </p:cNvCxnSpPr>
          <p:nvPr/>
        </p:nvCxnSpPr>
        <p:spPr>
          <a:xfrm rot="16200000" flipH="1">
            <a:off x="9082002" y="3682520"/>
            <a:ext cx="515426" cy="2115429"/>
          </a:xfrm>
          <a:prstGeom prst="bentConnector3">
            <a:avLst>
              <a:gd name="adj1" fmla="val 144352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11344539" y="4437112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01" name="그룹 244"/>
          <p:cNvGrpSpPr>
            <a:grpSpLocks/>
          </p:cNvGrpSpPr>
          <p:nvPr/>
        </p:nvGrpSpPr>
        <p:grpSpPr bwMode="auto">
          <a:xfrm>
            <a:off x="11344539" y="4775757"/>
            <a:ext cx="272889" cy="298032"/>
            <a:chOff x="8137609" y="3143533"/>
            <a:chExt cx="376093" cy="471768"/>
          </a:xfrm>
        </p:grpSpPr>
        <p:sp>
          <p:nvSpPr>
            <p:cNvPr id="202" name="타원 201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4" name="직선 연결선 203"/>
          <p:cNvCxnSpPr/>
          <p:nvPr/>
        </p:nvCxnSpPr>
        <p:spPr>
          <a:xfrm>
            <a:off x="6107082" y="1120456"/>
            <a:ext cx="2782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9002447" y="1124744"/>
            <a:ext cx="2782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Clear"/>
          <p:cNvGrpSpPr>
            <a:grpSpLocks noChangeAspect="1"/>
          </p:cNvGrpSpPr>
          <p:nvPr/>
        </p:nvGrpSpPr>
        <p:grpSpPr>
          <a:xfrm>
            <a:off x="8618666" y="862839"/>
            <a:ext cx="193884" cy="193884"/>
            <a:chOff x="2324893" y="1403349"/>
            <a:chExt cx="377825" cy="377825"/>
          </a:xfrm>
        </p:grpSpPr>
        <p:sp>
          <p:nvSpPr>
            <p:cNvPr id="207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09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11" name="Clear"/>
          <p:cNvGrpSpPr>
            <a:grpSpLocks noChangeAspect="1"/>
          </p:cNvGrpSpPr>
          <p:nvPr/>
        </p:nvGrpSpPr>
        <p:grpSpPr>
          <a:xfrm>
            <a:off x="11531436" y="862839"/>
            <a:ext cx="193884" cy="193884"/>
            <a:chOff x="2324893" y="1403349"/>
            <a:chExt cx="377825" cy="377825"/>
          </a:xfrm>
        </p:grpSpPr>
        <p:sp>
          <p:nvSpPr>
            <p:cNvPr id="217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8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6111402" y="5344623"/>
            <a:ext cx="2783776" cy="983589"/>
            <a:chOff x="303017" y="5351947"/>
            <a:chExt cx="2783776" cy="983589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3" name="표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79969"/>
              </p:ext>
            </p:extLst>
          </p:nvPr>
        </p:nvGraphicFramePr>
        <p:xfrm>
          <a:off x="6125583" y="5595837"/>
          <a:ext cx="2773048" cy="73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제작사명과 이메일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" name="직사각형 224"/>
          <p:cNvSpPr/>
          <p:nvPr/>
        </p:nvSpPr>
        <p:spPr>
          <a:xfrm>
            <a:off x="6094101" y="483170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6799278" y="483170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b="1" dirty="0">
                <a:solidFill>
                  <a:schemeClr val="tx1"/>
                </a:solidFill>
              </a:rPr>
              <a:t>메인화면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>
                <a:solidFill>
                  <a:schemeClr val="tx1"/>
                </a:solidFill>
              </a:rPr>
              <a:t>앱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>
                <a:solidFill>
                  <a:schemeClr val="tx1"/>
                </a:solidFill>
              </a:rPr>
              <a:t>로그인</a:t>
            </a:r>
            <a:r>
              <a:rPr lang="en-US" altLang="ko-KR" sz="700" b="1" dirty="0">
                <a:solidFill>
                  <a:schemeClr val="tx1"/>
                </a:solidFill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</a:rPr>
              <a:t>팝업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 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로그인하기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27" name="꺾인 연결선 226"/>
          <p:cNvCxnSpPr>
            <a:endCxn id="149" idx="1"/>
          </p:cNvCxnSpPr>
          <p:nvPr/>
        </p:nvCxnSpPr>
        <p:spPr>
          <a:xfrm rot="5400000" flipH="1" flipV="1">
            <a:off x="5579029" y="2892946"/>
            <a:ext cx="532119" cy="516943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44"/>
          <p:cNvGrpSpPr>
            <a:grpSpLocks/>
          </p:cNvGrpSpPr>
          <p:nvPr/>
        </p:nvGrpSpPr>
        <p:grpSpPr bwMode="auto">
          <a:xfrm>
            <a:off x="5002752" y="3436715"/>
            <a:ext cx="248081" cy="270938"/>
            <a:chOff x="8137609" y="3143533"/>
            <a:chExt cx="376093" cy="471768"/>
          </a:xfrm>
        </p:grpSpPr>
        <p:sp>
          <p:nvSpPr>
            <p:cNvPr id="229" name="타원 22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그룹 244"/>
          <p:cNvGrpSpPr>
            <a:grpSpLocks/>
          </p:cNvGrpSpPr>
          <p:nvPr/>
        </p:nvGrpSpPr>
        <p:grpSpPr bwMode="auto">
          <a:xfrm>
            <a:off x="2794155" y="1959195"/>
            <a:ext cx="248081" cy="270938"/>
            <a:chOff x="8137609" y="3143533"/>
            <a:chExt cx="376093" cy="471768"/>
          </a:xfrm>
        </p:grpSpPr>
        <p:sp>
          <p:nvSpPr>
            <p:cNvPr id="111" name="타원 11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직사각형 114"/>
          <p:cNvSpPr/>
          <p:nvPr/>
        </p:nvSpPr>
        <p:spPr>
          <a:xfrm>
            <a:off x="5529235" y="220167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16" name="Save"/>
          <p:cNvGrpSpPr>
            <a:grpSpLocks noChangeAspect="1"/>
          </p:cNvGrpSpPr>
          <p:nvPr/>
        </p:nvGrpSpPr>
        <p:grpSpPr>
          <a:xfrm>
            <a:off x="2836972" y="870620"/>
            <a:ext cx="208265" cy="208264"/>
            <a:chOff x="5029992" y="1396998"/>
            <a:chExt cx="377825" cy="377825"/>
          </a:xfrm>
        </p:grpSpPr>
        <p:sp>
          <p:nvSpPr>
            <p:cNvPr id="117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18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19" name="Chevron Left"/>
          <p:cNvGrpSpPr>
            <a:grpSpLocks noChangeAspect="1"/>
          </p:cNvGrpSpPr>
          <p:nvPr/>
        </p:nvGrpSpPr>
        <p:grpSpPr>
          <a:xfrm>
            <a:off x="376756" y="881592"/>
            <a:ext cx="193884" cy="193884"/>
            <a:chOff x="2327274" y="5341938"/>
            <a:chExt cx="377825" cy="377825"/>
          </a:xfrm>
        </p:grpSpPr>
        <p:sp>
          <p:nvSpPr>
            <p:cNvPr id="12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076167" y="1582170"/>
            <a:ext cx="1918317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10" y="826642"/>
            <a:ext cx="2790989" cy="43305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성인컨텐츠 일 경우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1089"/>
              </p:ext>
            </p:extLst>
          </p:nvPr>
        </p:nvGraphicFramePr>
        <p:xfrm>
          <a:off x="335360" y="2279203"/>
          <a:ext cx="2684576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기능을 이용하시려면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로그인이 필요합니다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회원가입하기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017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팝업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68001"/>
              </p:ext>
            </p:extLst>
          </p:nvPr>
        </p:nvGraphicFramePr>
        <p:xfrm>
          <a:off x="313482" y="5596375"/>
          <a:ext cx="2773048" cy="72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가입하기 버튼 클릭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 본인확인서비스로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8" name="그룹 117"/>
          <p:cNvGrpSpPr/>
          <p:nvPr/>
        </p:nvGrpSpPr>
        <p:grpSpPr>
          <a:xfrm>
            <a:off x="3211410" y="5332897"/>
            <a:ext cx="2783776" cy="983589"/>
            <a:chOff x="303017" y="5351947"/>
            <a:chExt cx="2783776" cy="983589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16015"/>
              </p:ext>
            </p:extLst>
          </p:nvPr>
        </p:nvGraphicFramePr>
        <p:xfrm>
          <a:off x="3222677" y="5586215"/>
          <a:ext cx="2773048" cy="85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통신사별로 선택해서 클릭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본인확인서비스에서 제공하는 인증 절차를 거침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>
          <a:xfrm>
            <a:off x="3194109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898832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b="1" dirty="0">
                <a:solidFill>
                  <a:schemeClr val="tx1"/>
                </a:solidFill>
              </a:rPr>
              <a:t>메인화면 </a:t>
            </a:r>
            <a:r>
              <a:rPr lang="en-US" altLang="ko-KR" sz="700" b="1" dirty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앱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휴대폰 본인 확인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6111402" y="5344623"/>
            <a:ext cx="2783776" cy="983589"/>
            <a:chOff x="303017" y="5351947"/>
            <a:chExt cx="2783776" cy="983589"/>
          </a:xfrm>
        </p:grpSpPr>
        <p:sp>
          <p:nvSpPr>
            <p:cNvPr id="134" name="직사각형 13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09410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799278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550" b="1" dirty="0">
                <a:solidFill>
                  <a:schemeClr val="tx1"/>
                </a:solidFill>
              </a:rPr>
              <a:t>메인화면 </a:t>
            </a:r>
            <a:r>
              <a:rPr lang="en-US" altLang="ko-KR" sz="550" b="1" dirty="0">
                <a:solidFill>
                  <a:schemeClr val="tx1"/>
                </a:solidFill>
              </a:rPr>
              <a:t>&gt; </a:t>
            </a:r>
            <a:r>
              <a:rPr lang="ko-KR" altLang="en-US" sz="550" b="1" dirty="0">
                <a:solidFill>
                  <a:schemeClr val="tx1"/>
                </a:solidFill>
              </a:rPr>
              <a:t>앱 </a:t>
            </a:r>
            <a:r>
              <a:rPr lang="en-US" altLang="ko-KR" sz="550" b="1" dirty="0">
                <a:solidFill>
                  <a:schemeClr val="tx1"/>
                </a:solidFill>
              </a:rPr>
              <a:t>&gt; </a:t>
            </a:r>
            <a:r>
              <a:rPr lang="ko-KR" altLang="en-US" sz="550" b="1" dirty="0">
                <a:solidFill>
                  <a:schemeClr val="tx1"/>
                </a:solidFill>
              </a:rPr>
              <a:t>로그인 </a:t>
            </a:r>
            <a:r>
              <a:rPr lang="en-US" altLang="ko-KR" sz="550" b="1" dirty="0">
                <a:solidFill>
                  <a:schemeClr val="tx1"/>
                </a:solidFill>
              </a:rPr>
              <a:t>&gt; </a:t>
            </a:r>
            <a:r>
              <a:rPr lang="ko-KR" altLang="en-US" sz="550" b="1" dirty="0">
                <a:solidFill>
                  <a:schemeClr val="tx1"/>
                </a:solidFill>
              </a:rPr>
              <a:t>휴대폰 본인 확인 </a:t>
            </a:r>
            <a:r>
              <a:rPr lang="en-US" altLang="ko-KR" sz="55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50" b="1" dirty="0" smtClean="0">
                <a:solidFill>
                  <a:schemeClr val="tx1"/>
                </a:solidFill>
              </a:rPr>
              <a:t>회원가입</a:t>
            </a:r>
            <a:endParaRPr lang="ko-KR" altLang="en-US" sz="550" b="1" dirty="0">
              <a:solidFill>
                <a:schemeClr val="tx1"/>
              </a:solidFill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6899"/>
              </p:ext>
            </p:extLst>
          </p:nvPr>
        </p:nvGraphicFramePr>
        <p:xfrm>
          <a:off x="6125583" y="5595837"/>
          <a:ext cx="2773048" cy="95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이메일 종류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수동입력 기능 없음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naver.com, hanmail.com, daum.net, nate.com, gmail.com, hotmail.com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휴대폰 번호는 자동으로 입력이 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9" name="그룹 138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900172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9706898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500" b="1" dirty="0">
                <a:solidFill>
                  <a:schemeClr val="tx1"/>
                </a:solidFill>
              </a:rPr>
              <a:t>메인화면 </a:t>
            </a:r>
            <a:r>
              <a:rPr lang="en-US" altLang="ko-KR" sz="500" b="1" dirty="0">
                <a:solidFill>
                  <a:schemeClr val="tx1"/>
                </a:solidFill>
              </a:rPr>
              <a:t>&gt; </a:t>
            </a:r>
            <a:r>
              <a:rPr lang="ko-KR" altLang="en-US" sz="500" b="1" dirty="0">
                <a:solidFill>
                  <a:schemeClr val="tx1"/>
                </a:solidFill>
              </a:rPr>
              <a:t>앱 </a:t>
            </a:r>
            <a:r>
              <a:rPr lang="en-US" altLang="ko-KR" sz="500" b="1" dirty="0">
                <a:solidFill>
                  <a:schemeClr val="tx1"/>
                </a:solidFill>
              </a:rPr>
              <a:t>&gt; </a:t>
            </a:r>
            <a:r>
              <a:rPr lang="ko-KR" altLang="en-US" sz="500" b="1" dirty="0">
                <a:solidFill>
                  <a:schemeClr val="tx1"/>
                </a:solidFill>
              </a:rPr>
              <a:t>로그인 </a:t>
            </a:r>
            <a:r>
              <a:rPr lang="en-US" altLang="ko-KR" sz="500" b="1" dirty="0">
                <a:solidFill>
                  <a:schemeClr val="tx1"/>
                </a:solidFill>
              </a:rPr>
              <a:t>&gt; </a:t>
            </a:r>
            <a:r>
              <a:rPr lang="ko-KR" altLang="en-US" sz="500" b="1" dirty="0">
                <a:solidFill>
                  <a:schemeClr val="tx1"/>
                </a:solidFill>
              </a:rPr>
              <a:t>휴대폰 본인 확인 </a:t>
            </a:r>
            <a:r>
              <a:rPr lang="en-US" altLang="ko-KR" sz="500" b="1" dirty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5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완료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28905"/>
              </p:ext>
            </p:extLst>
          </p:nvPr>
        </p:nvGraphicFramePr>
        <p:xfrm>
          <a:off x="9033203" y="5595837"/>
          <a:ext cx="2773048" cy="94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스와이프나 버튼을 클릭해서 튜토리얼 이미지를 볼 수 있음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완료버튼 클릭 시 회원가입 완료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메인화면으로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친구초대 기능으로 이동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디바이스 자체 내에서 지원하는 링크 전송 어플을 노출시킴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디바이스 자체 기능 사용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표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4563"/>
              </p:ext>
            </p:extLst>
          </p:nvPr>
        </p:nvGraphicFramePr>
        <p:xfrm>
          <a:off x="3211410" y="8223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2" name="꺾인 연결선 311"/>
          <p:cNvCxnSpPr>
            <a:endCxn id="254" idx="1"/>
          </p:cNvCxnSpPr>
          <p:nvPr/>
        </p:nvCxnSpPr>
        <p:spPr>
          <a:xfrm flipV="1">
            <a:off x="1474164" y="2987202"/>
            <a:ext cx="1737246" cy="4642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그룹 244"/>
          <p:cNvGrpSpPr>
            <a:grpSpLocks/>
          </p:cNvGrpSpPr>
          <p:nvPr/>
        </p:nvGrpSpPr>
        <p:grpSpPr bwMode="auto">
          <a:xfrm>
            <a:off x="1286165" y="3496385"/>
            <a:ext cx="248081" cy="270938"/>
            <a:chOff x="8137609" y="3143533"/>
            <a:chExt cx="376093" cy="471768"/>
          </a:xfrm>
        </p:grpSpPr>
        <p:sp>
          <p:nvSpPr>
            <p:cNvPr id="310" name="타원 309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13" name="표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46762"/>
              </p:ext>
            </p:extLst>
          </p:nvPr>
        </p:nvGraphicFramePr>
        <p:xfrm>
          <a:off x="6103747" y="822860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7" name="직사각형 316"/>
          <p:cNvSpPr/>
          <p:nvPr/>
        </p:nvSpPr>
        <p:spPr>
          <a:xfrm>
            <a:off x="6089614" y="798231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8" name="직선 연결선 317"/>
          <p:cNvCxnSpPr/>
          <p:nvPr/>
        </p:nvCxnSpPr>
        <p:spPr>
          <a:xfrm>
            <a:off x="6108619" y="1140473"/>
            <a:ext cx="2786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Clear"/>
          <p:cNvGrpSpPr>
            <a:grpSpLocks noChangeAspect="1"/>
          </p:cNvGrpSpPr>
          <p:nvPr/>
        </p:nvGrpSpPr>
        <p:grpSpPr>
          <a:xfrm>
            <a:off x="8629711" y="880257"/>
            <a:ext cx="193884" cy="193884"/>
            <a:chOff x="2324893" y="1403349"/>
            <a:chExt cx="377825" cy="377825"/>
          </a:xfrm>
        </p:grpSpPr>
        <p:sp>
          <p:nvSpPr>
            <p:cNvPr id="368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69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70" name="직사각형 369"/>
          <p:cNvSpPr/>
          <p:nvPr/>
        </p:nvSpPr>
        <p:spPr>
          <a:xfrm>
            <a:off x="6124901" y="3249895"/>
            <a:ext cx="1045496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60" b="1" dirty="0" smtClean="0">
                <a:solidFill>
                  <a:schemeClr val="tx1"/>
                </a:solidFill>
              </a:rPr>
              <a:t>이용약관 동의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(</a:t>
            </a:r>
            <a:r>
              <a:rPr lang="ko-KR" altLang="en-US" sz="760" b="1" dirty="0" smtClean="0">
                <a:solidFill>
                  <a:schemeClr val="tx1"/>
                </a:solidFill>
              </a:rPr>
              <a:t>필수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1" name="직사각형 370"/>
          <p:cNvSpPr/>
          <p:nvPr/>
        </p:nvSpPr>
        <p:spPr>
          <a:xfrm>
            <a:off x="6124900" y="4015099"/>
            <a:ext cx="1837584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60" b="1" dirty="0" smtClean="0">
                <a:solidFill>
                  <a:schemeClr val="tx1"/>
                </a:solidFill>
              </a:rPr>
              <a:t>개인정보 수집 및 이용동의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(</a:t>
            </a:r>
            <a:r>
              <a:rPr lang="ko-KR" altLang="en-US" sz="760" b="1" dirty="0" smtClean="0">
                <a:solidFill>
                  <a:schemeClr val="tx1"/>
                </a:solidFill>
              </a:rPr>
              <a:t>필수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6" name="직사각형 375"/>
          <p:cNvSpPr/>
          <p:nvPr/>
        </p:nvSpPr>
        <p:spPr>
          <a:xfrm>
            <a:off x="6220609" y="3495783"/>
            <a:ext cx="2546776" cy="38769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6203674" y="4265438"/>
            <a:ext cx="2546776" cy="38769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4" name="Toggle Switch"/>
          <p:cNvGrpSpPr/>
          <p:nvPr/>
        </p:nvGrpSpPr>
        <p:grpSpPr>
          <a:xfrm>
            <a:off x="8156669" y="3257389"/>
            <a:ext cx="606383" cy="194021"/>
            <a:chOff x="7502316" y="3799682"/>
            <a:chExt cx="501143" cy="194021"/>
          </a:xfrm>
        </p:grpSpPr>
        <p:sp>
          <p:nvSpPr>
            <p:cNvPr id="56" name="Background Outer"/>
            <p:cNvSpPr>
              <a:spLocks/>
            </p:cNvSpPr>
            <p:nvPr/>
          </p:nvSpPr>
          <p:spPr bwMode="auto">
            <a:xfrm>
              <a:off x="7502316" y="3799682"/>
              <a:ext cx="501143" cy="194021"/>
            </a:xfrm>
            <a:custGeom>
              <a:avLst/>
              <a:gdLst/>
              <a:ahLst/>
              <a:cxnLst/>
              <a:rect l="l" t="t" r="r" b="b"/>
              <a:pathLst>
                <a:path w="501143" h="194021">
                  <a:moveTo>
                    <a:pt x="21971" y="23858"/>
                  </a:moveTo>
                  <a:lnTo>
                    <a:pt x="21971" y="170162"/>
                  </a:lnTo>
                  <a:lnTo>
                    <a:pt x="479171" y="170162"/>
                  </a:lnTo>
                  <a:lnTo>
                    <a:pt x="479171" y="23858"/>
                  </a:lnTo>
                  <a:close/>
                  <a:moveTo>
                    <a:pt x="0" y="0"/>
                  </a:moveTo>
                  <a:lnTo>
                    <a:pt x="501143" y="0"/>
                  </a:lnTo>
                  <a:lnTo>
                    <a:pt x="501143" y="194021"/>
                  </a:lnTo>
                  <a:lnTo>
                    <a:pt x="0" y="1940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Background Inner"/>
            <p:cNvSpPr>
              <a:spLocks/>
            </p:cNvSpPr>
            <p:nvPr/>
          </p:nvSpPr>
          <p:spPr bwMode="auto">
            <a:xfrm>
              <a:off x="7538003" y="3837256"/>
              <a:ext cx="429768" cy="1188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solidFill>
                    <a:schemeClr val="bg1"/>
                  </a:solidFill>
                  <a:latin typeface="+mj-ea"/>
                  <a:ea typeface="+mj-ea"/>
                  <a:cs typeface="Segoe UI" pitchFamily="34" charset="0"/>
                </a:rPr>
                <a:t>ON</a:t>
              </a:r>
              <a:endParaRPr lang="en-US" sz="900" b="1" dirty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58" name="Toggle"/>
            <p:cNvSpPr>
              <a:spLocks/>
            </p:cNvSpPr>
            <p:nvPr/>
          </p:nvSpPr>
          <p:spPr bwMode="auto">
            <a:xfrm>
              <a:off x="7866299" y="3799682"/>
              <a:ext cx="137160" cy="194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9" name="Toggle Switch"/>
          <p:cNvGrpSpPr/>
          <p:nvPr/>
        </p:nvGrpSpPr>
        <p:grpSpPr>
          <a:xfrm>
            <a:off x="8157762" y="4024697"/>
            <a:ext cx="606383" cy="194021"/>
            <a:chOff x="7502316" y="3799682"/>
            <a:chExt cx="501143" cy="194021"/>
          </a:xfrm>
        </p:grpSpPr>
        <p:sp>
          <p:nvSpPr>
            <p:cNvPr id="60" name="Background Outer"/>
            <p:cNvSpPr>
              <a:spLocks/>
            </p:cNvSpPr>
            <p:nvPr/>
          </p:nvSpPr>
          <p:spPr bwMode="auto">
            <a:xfrm>
              <a:off x="7502316" y="3799682"/>
              <a:ext cx="501143" cy="194021"/>
            </a:xfrm>
            <a:custGeom>
              <a:avLst/>
              <a:gdLst/>
              <a:ahLst/>
              <a:cxnLst/>
              <a:rect l="l" t="t" r="r" b="b"/>
              <a:pathLst>
                <a:path w="501143" h="194021">
                  <a:moveTo>
                    <a:pt x="21971" y="23858"/>
                  </a:moveTo>
                  <a:lnTo>
                    <a:pt x="21971" y="170162"/>
                  </a:lnTo>
                  <a:lnTo>
                    <a:pt x="479171" y="170162"/>
                  </a:lnTo>
                  <a:lnTo>
                    <a:pt x="479171" y="23858"/>
                  </a:lnTo>
                  <a:close/>
                  <a:moveTo>
                    <a:pt x="0" y="0"/>
                  </a:moveTo>
                  <a:lnTo>
                    <a:pt x="501143" y="0"/>
                  </a:lnTo>
                  <a:lnTo>
                    <a:pt x="501143" y="194021"/>
                  </a:lnTo>
                  <a:lnTo>
                    <a:pt x="0" y="1940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Background Inner"/>
            <p:cNvSpPr>
              <a:spLocks/>
            </p:cNvSpPr>
            <p:nvPr/>
          </p:nvSpPr>
          <p:spPr bwMode="auto">
            <a:xfrm>
              <a:off x="7538003" y="3837256"/>
              <a:ext cx="429768" cy="1188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solidFill>
                    <a:schemeClr val="bg1"/>
                  </a:solidFill>
                  <a:latin typeface="+mj-ea"/>
                  <a:ea typeface="+mj-ea"/>
                  <a:cs typeface="Segoe UI" pitchFamily="34" charset="0"/>
                </a:rPr>
                <a:t>ON</a:t>
              </a:r>
              <a:endParaRPr lang="en-US" sz="900" b="1" dirty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2" name="Toggle"/>
            <p:cNvSpPr>
              <a:spLocks/>
            </p:cNvSpPr>
            <p:nvPr/>
          </p:nvSpPr>
          <p:spPr bwMode="auto">
            <a:xfrm>
              <a:off x="7866299" y="3799682"/>
              <a:ext cx="137160" cy="194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3" name="꺾인 연결선 62"/>
          <p:cNvCxnSpPr>
            <a:stCxn id="254" idx="2"/>
            <a:endCxn id="313" idx="2"/>
          </p:cNvCxnSpPr>
          <p:nvPr/>
        </p:nvCxnSpPr>
        <p:spPr>
          <a:xfrm rot="16200000" flipH="1">
            <a:off x="6050792" y="3706151"/>
            <a:ext cx="517" cy="2892337"/>
          </a:xfrm>
          <a:prstGeom prst="bentConnector3">
            <a:avLst>
              <a:gd name="adj1" fmla="val 2432301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24048"/>
              </p:ext>
            </p:extLst>
          </p:nvPr>
        </p:nvGraphicFramePr>
        <p:xfrm>
          <a:off x="9002376" y="824047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988243" y="799418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회원가입 완료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9007248" y="1141660"/>
            <a:ext cx="2786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78178"/>
              </p:ext>
            </p:extLst>
          </p:nvPr>
        </p:nvGraphicFramePr>
        <p:xfrm>
          <a:off x="9070287" y="4783575"/>
          <a:ext cx="26269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50"/>
                <a:gridCol w="1313450"/>
              </a:tblGrid>
              <a:tr h="2368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친구초대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9008177" y="1691606"/>
            <a:ext cx="2786802" cy="224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튜토리얼 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0110586" y="4492575"/>
            <a:ext cx="546302" cy="108000"/>
            <a:chOff x="7241240" y="3429000"/>
            <a:chExt cx="546302" cy="108000"/>
          </a:xfrm>
        </p:grpSpPr>
        <p:sp>
          <p:nvSpPr>
            <p:cNvPr id="105" name="Circle"/>
            <p:cNvSpPr>
              <a:spLocks noChangeAspect="1" noEditPoints="1"/>
            </p:cNvSpPr>
            <p:nvPr/>
          </p:nvSpPr>
          <p:spPr bwMode="auto">
            <a:xfrm>
              <a:off x="7539334" y="3429000"/>
              <a:ext cx="108000" cy="108000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241240" y="3429000"/>
              <a:ext cx="251515" cy="108000"/>
              <a:chOff x="1948792" y="2360901"/>
              <a:chExt cx="251515" cy="108000"/>
            </a:xfrm>
          </p:grpSpPr>
          <p:sp>
            <p:nvSpPr>
              <p:cNvPr id="108" name="Circle"/>
              <p:cNvSpPr>
                <a:spLocks noChangeAspect="1" noEditPoints="1"/>
              </p:cNvSpPr>
              <p:nvPr/>
            </p:nvSpPr>
            <p:spPr bwMode="auto">
              <a:xfrm>
                <a:off x="2092307" y="2360901"/>
                <a:ext cx="108000" cy="108000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48792" y="2360901"/>
                <a:ext cx="108000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Circle"/>
            <p:cNvSpPr>
              <a:spLocks noChangeAspect="1" noEditPoints="1"/>
            </p:cNvSpPr>
            <p:nvPr/>
          </p:nvSpPr>
          <p:spPr bwMode="auto">
            <a:xfrm>
              <a:off x="7679542" y="3429000"/>
              <a:ext cx="108000" cy="108000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203356" y="4750257"/>
            <a:ext cx="2547094" cy="290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다음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91439" y="35309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419662" y="289755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997469" y="270046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848528" y="394031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0126768" y="470739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1424592" y="469102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3460"/>
              </p:ext>
            </p:extLst>
          </p:nvPr>
        </p:nvGraphicFramePr>
        <p:xfrm>
          <a:off x="6176716" y="1245115"/>
          <a:ext cx="2655588" cy="17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91492"/>
              </a:tblGrid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글자 이하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 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한글이나 영문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010-5542-4627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16248"/>
              </p:ext>
            </p:extLst>
          </p:nvPr>
        </p:nvGraphicFramePr>
        <p:xfrm>
          <a:off x="7930164" y="1297326"/>
          <a:ext cx="877501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21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Naver.com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Chevron Down Icon"/>
          <p:cNvSpPr>
            <a:spLocks noChangeAspect="1"/>
          </p:cNvSpPr>
          <p:nvPr/>
        </p:nvSpPr>
        <p:spPr bwMode="auto">
          <a:xfrm>
            <a:off x="8648921" y="1357348"/>
            <a:ext cx="109730" cy="96610"/>
          </a:xfrm>
          <a:custGeom>
            <a:avLst/>
            <a:gdLst>
              <a:gd name="T0" fmla="*/ 46 w 92"/>
              <a:gd name="T1" fmla="*/ 47 h 81"/>
              <a:gd name="T2" fmla="*/ 56 w 92"/>
              <a:gd name="T3" fmla="*/ 37 h 81"/>
              <a:gd name="T4" fmla="*/ 92 w 92"/>
              <a:gd name="T5" fmla="*/ 0 h 81"/>
              <a:gd name="T6" fmla="*/ 92 w 92"/>
              <a:gd name="T7" fmla="*/ 33 h 81"/>
              <a:gd name="T8" fmla="*/ 46 w 92"/>
              <a:gd name="T9" fmla="*/ 81 h 81"/>
              <a:gd name="T10" fmla="*/ 0 w 92"/>
              <a:gd name="T11" fmla="*/ 33 h 81"/>
              <a:gd name="T12" fmla="*/ 0 w 92"/>
              <a:gd name="T13" fmla="*/ 0 h 81"/>
              <a:gd name="T14" fmla="*/ 36 w 92"/>
              <a:gd name="T15" fmla="*/ 37 h 81"/>
              <a:gd name="T16" fmla="*/ 46 w 92"/>
              <a:gd name="T17" fmla="*/ 4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81">
                <a:moveTo>
                  <a:pt x="46" y="47"/>
                </a:moveTo>
                <a:lnTo>
                  <a:pt x="56" y="37"/>
                </a:lnTo>
                <a:lnTo>
                  <a:pt x="92" y="0"/>
                </a:lnTo>
                <a:lnTo>
                  <a:pt x="92" y="33"/>
                </a:lnTo>
                <a:lnTo>
                  <a:pt x="46" y="81"/>
                </a:lnTo>
                <a:lnTo>
                  <a:pt x="0" y="33"/>
                </a:lnTo>
                <a:lnTo>
                  <a:pt x="0" y="0"/>
                </a:lnTo>
                <a:lnTo>
                  <a:pt x="36" y="37"/>
                </a:lnTo>
                <a:lnTo>
                  <a:pt x="46" y="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132" name="직사각형 131"/>
          <p:cNvSpPr/>
          <p:nvPr/>
        </p:nvSpPr>
        <p:spPr>
          <a:xfrm>
            <a:off x="8333645" y="118989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3" name="그룹 244"/>
          <p:cNvGrpSpPr>
            <a:grpSpLocks/>
          </p:cNvGrpSpPr>
          <p:nvPr/>
        </p:nvGrpSpPr>
        <p:grpSpPr bwMode="auto">
          <a:xfrm>
            <a:off x="8342177" y="4834240"/>
            <a:ext cx="248081" cy="270938"/>
            <a:chOff x="8137609" y="3143533"/>
            <a:chExt cx="376093" cy="471768"/>
          </a:xfrm>
        </p:grpSpPr>
        <p:sp>
          <p:nvSpPr>
            <p:cNvPr id="146" name="타원 14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8" name="그룹 244"/>
          <p:cNvGrpSpPr>
            <a:grpSpLocks/>
          </p:cNvGrpSpPr>
          <p:nvPr/>
        </p:nvGrpSpPr>
        <p:grpSpPr bwMode="auto">
          <a:xfrm>
            <a:off x="9966576" y="4866285"/>
            <a:ext cx="248081" cy="270938"/>
            <a:chOff x="8137609" y="3143533"/>
            <a:chExt cx="376093" cy="471768"/>
          </a:xfrm>
        </p:grpSpPr>
        <p:sp>
          <p:nvSpPr>
            <p:cNvPr id="149" name="타원 14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1" name="그룹 150"/>
          <p:cNvGrpSpPr/>
          <p:nvPr/>
        </p:nvGrpSpPr>
        <p:grpSpPr>
          <a:xfrm>
            <a:off x="10078704" y="4612731"/>
            <a:ext cx="594707" cy="300181"/>
            <a:chOff x="607635" y="4617852"/>
            <a:chExt cx="771253" cy="323316"/>
          </a:xfrm>
        </p:grpSpPr>
        <p:sp>
          <p:nvSpPr>
            <p:cNvPr id="152" name="줄무늬가 있는 오른쪽 화살표 151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15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줄무늬가 있는 오른쪽 화살표 153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6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성인컨텐츠 일 경우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00696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팝업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16909"/>
              </p:ext>
            </p:extLst>
          </p:nvPr>
        </p:nvGraphicFramePr>
        <p:xfrm>
          <a:off x="313482" y="5596375"/>
          <a:ext cx="2773048" cy="9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항목을 잘못 입력하고 다음 버튼 클릭 시 노출되는 팝업들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잘못 된 것이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 이상일 경우 위 항목부터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3" name="그룹 132"/>
          <p:cNvGrpSpPr/>
          <p:nvPr/>
        </p:nvGrpSpPr>
        <p:grpSpPr>
          <a:xfrm>
            <a:off x="6111402" y="5344623"/>
            <a:ext cx="2783776" cy="983589"/>
            <a:chOff x="303017" y="5351947"/>
            <a:chExt cx="2783776" cy="983589"/>
          </a:xfrm>
        </p:grpSpPr>
        <p:sp>
          <p:nvSpPr>
            <p:cNvPr id="134" name="직사각형 13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09410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799278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5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5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앱 </a:t>
            </a:r>
            <a:r>
              <a:rPr lang="en-US" altLang="ko-KR" sz="5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5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휴대폰 본인 확인 </a:t>
            </a:r>
            <a:r>
              <a:rPr lang="en-US" altLang="ko-KR" sz="5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5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500" b="1" dirty="0" smtClean="0">
                <a:solidFill>
                  <a:schemeClr val="tx1"/>
                </a:solidFill>
              </a:rPr>
              <a:t>팝업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58118"/>
              </p:ext>
            </p:extLst>
          </p:nvPr>
        </p:nvGraphicFramePr>
        <p:xfrm>
          <a:off x="6125583" y="5595837"/>
          <a:ext cx="2773048" cy="73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표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5776"/>
              </p:ext>
            </p:extLst>
          </p:nvPr>
        </p:nvGraphicFramePr>
        <p:xfrm>
          <a:off x="296584" y="822860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7" name="직사각형 316"/>
          <p:cNvSpPr/>
          <p:nvPr/>
        </p:nvSpPr>
        <p:spPr>
          <a:xfrm>
            <a:off x="282451" y="798231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8" name="직선 연결선 317"/>
          <p:cNvCxnSpPr/>
          <p:nvPr/>
        </p:nvCxnSpPr>
        <p:spPr>
          <a:xfrm>
            <a:off x="301456" y="1140473"/>
            <a:ext cx="2786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Clear"/>
          <p:cNvGrpSpPr>
            <a:grpSpLocks noChangeAspect="1"/>
          </p:cNvGrpSpPr>
          <p:nvPr/>
        </p:nvGrpSpPr>
        <p:grpSpPr>
          <a:xfrm>
            <a:off x="2822548" y="880257"/>
            <a:ext cx="193884" cy="193884"/>
            <a:chOff x="2324893" y="1403349"/>
            <a:chExt cx="377825" cy="377825"/>
          </a:xfrm>
        </p:grpSpPr>
        <p:sp>
          <p:nvSpPr>
            <p:cNvPr id="368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69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87542"/>
              </p:ext>
            </p:extLst>
          </p:nvPr>
        </p:nvGraphicFramePr>
        <p:xfrm>
          <a:off x="360845" y="1245115"/>
          <a:ext cx="2655588" cy="17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91492"/>
              </a:tblGrid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글자 이하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 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한글이나 영문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010-5542-4627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0" name="직사각형 369"/>
          <p:cNvSpPr/>
          <p:nvPr/>
        </p:nvSpPr>
        <p:spPr>
          <a:xfrm>
            <a:off x="317738" y="3249895"/>
            <a:ext cx="1045496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60" b="1" dirty="0" smtClean="0">
                <a:solidFill>
                  <a:schemeClr val="tx1"/>
                </a:solidFill>
              </a:rPr>
              <a:t>이용약관 동의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(</a:t>
            </a:r>
            <a:r>
              <a:rPr lang="ko-KR" altLang="en-US" sz="760" b="1" dirty="0" smtClean="0">
                <a:solidFill>
                  <a:schemeClr val="tx1"/>
                </a:solidFill>
              </a:rPr>
              <a:t>필수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1" name="직사각형 370"/>
          <p:cNvSpPr/>
          <p:nvPr/>
        </p:nvSpPr>
        <p:spPr>
          <a:xfrm>
            <a:off x="317737" y="4015099"/>
            <a:ext cx="1837584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60" b="1" dirty="0" smtClean="0">
                <a:solidFill>
                  <a:schemeClr val="tx1"/>
                </a:solidFill>
              </a:rPr>
              <a:t>개인정보 수집 및 이용동의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(</a:t>
            </a:r>
            <a:r>
              <a:rPr lang="ko-KR" altLang="en-US" sz="760" b="1" dirty="0" smtClean="0">
                <a:solidFill>
                  <a:schemeClr val="tx1"/>
                </a:solidFill>
              </a:rPr>
              <a:t>필수</a:t>
            </a:r>
            <a:r>
              <a:rPr lang="en-US" altLang="ko-KR" sz="76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6" name="직사각형 375"/>
          <p:cNvSpPr/>
          <p:nvPr/>
        </p:nvSpPr>
        <p:spPr>
          <a:xfrm>
            <a:off x="413446" y="3495783"/>
            <a:ext cx="2546776" cy="38769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396511" y="4265438"/>
            <a:ext cx="2546776" cy="38769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4" name="Toggle Switch"/>
          <p:cNvGrpSpPr/>
          <p:nvPr/>
        </p:nvGrpSpPr>
        <p:grpSpPr>
          <a:xfrm>
            <a:off x="2349506" y="3257389"/>
            <a:ext cx="606383" cy="194021"/>
            <a:chOff x="7502316" y="3799682"/>
            <a:chExt cx="501143" cy="194021"/>
          </a:xfrm>
        </p:grpSpPr>
        <p:sp>
          <p:nvSpPr>
            <p:cNvPr id="56" name="Background Outer"/>
            <p:cNvSpPr>
              <a:spLocks/>
            </p:cNvSpPr>
            <p:nvPr/>
          </p:nvSpPr>
          <p:spPr bwMode="auto">
            <a:xfrm>
              <a:off x="7502316" y="3799682"/>
              <a:ext cx="501143" cy="194021"/>
            </a:xfrm>
            <a:custGeom>
              <a:avLst/>
              <a:gdLst/>
              <a:ahLst/>
              <a:cxnLst/>
              <a:rect l="l" t="t" r="r" b="b"/>
              <a:pathLst>
                <a:path w="501143" h="194021">
                  <a:moveTo>
                    <a:pt x="21971" y="23858"/>
                  </a:moveTo>
                  <a:lnTo>
                    <a:pt x="21971" y="170162"/>
                  </a:lnTo>
                  <a:lnTo>
                    <a:pt x="479171" y="170162"/>
                  </a:lnTo>
                  <a:lnTo>
                    <a:pt x="479171" y="23858"/>
                  </a:lnTo>
                  <a:close/>
                  <a:moveTo>
                    <a:pt x="0" y="0"/>
                  </a:moveTo>
                  <a:lnTo>
                    <a:pt x="501143" y="0"/>
                  </a:lnTo>
                  <a:lnTo>
                    <a:pt x="501143" y="194021"/>
                  </a:lnTo>
                  <a:lnTo>
                    <a:pt x="0" y="1940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Background Inner"/>
            <p:cNvSpPr>
              <a:spLocks/>
            </p:cNvSpPr>
            <p:nvPr/>
          </p:nvSpPr>
          <p:spPr bwMode="auto">
            <a:xfrm>
              <a:off x="7538003" y="3837256"/>
              <a:ext cx="429768" cy="1188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solidFill>
                    <a:schemeClr val="bg1"/>
                  </a:solidFill>
                  <a:latin typeface="+mj-ea"/>
                  <a:ea typeface="+mj-ea"/>
                  <a:cs typeface="Segoe UI" pitchFamily="34" charset="0"/>
                </a:rPr>
                <a:t>ON</a:t>
              </a:r>
              <a:endParaRPr lang="en-US" sz="900" b="1" dirty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58" name="Toggle"/>
            <p:cNvSpPr>
              <a:spLocks/>
            </p:cNvSpPr>
            <p:nvPr/>
          </p:nvSpPr>
          <p:spPr bwMode="auto">
            <a:xfrm>
              <a:off x="7866299" y="3799682"/>
              <a:ext cx="137160" cy="194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9" name="Toggle Switch"/>
          <p:cNvGrpSpPr/>
          <p:nvPr/>
        </p:nvGrpSpPr>
        <p:grpSpPr>
          <a:xfrm>
            <a:off x="2350599" y="4024697"/>
            <a:ext cx="606383" cy="194021"/>
            <a:chOff x="7502316" y="3799682"/>
            <a:chExt cx="501143" cy="194021"/>
          </a:xfrm>
        </p:grpSpPr>
        <p:sp>
          <p:nvSpPr>
            <p:cNvPr id="60" name="Background Outer"/>
            <p:cNvSpPr>
              <a:spLocks/>
            </p:cNvSpPr>
            <p:nvPr/>
          </p:nvSpPr>
          <p:spPr bwMode="auto">
            <a:xfrm>
              <a:off x="7502316" y="3799682"/>
              <a:ext cx="501143" cy="194021"/>
            </a:xfrm>
            <a:custGeom>
              <a:avLst/>
              <a:gdLst/>
              <a:ahLst/>
              <a:cxnLst/>
              <a:rect l="l" t="t" r="r" b="b"/>
              <a:pathLst>
                <a:path w="501143" h="194021">
                  <a:moveTo>
                    <a:pt x="21971" y="23858"/>
                  </a:moveTo>
                  <a:lnTo>
                    <a:pt x="21971" y="170162"/>
                  </a:lnTo>
                  <a:lnTo>
                    <a:pt x="479171" y="170162"/>
                  </a:lnTo>
                  <a:lnTo>
                    <a:pt x="479171" y="23858"/>
                  </a:lnTo>
                  <a:close/>
                  <a:moveTo>
                    <a:pt x="0" y="0"/>
                  </a:moveTo>
                  <a:lnTo>
                    <a:pt x="501143" y="0"/>
                  </a:lnTo>
                  <a:lnTo>
                    <a:pt x="501143" y="194021"/>
                  </a:lnTo>
                  <a:lnTo>
                    <a:pt x="0" y="1940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Background Inner"/>
            <p:cNvSpPr>
              <a:spLocks/>
            </p:cNvSpPr>
            <p:nvPr/>
          </p:nvSpPr>
          <p:spPr bwMode="auto">
            <a:xfrm>
              <a:off x="7538003" y="3837256"/>
              <a:ext cx="429768" cy="1188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solidFill>
                    <a:schemeClr val="bg1"/>
                  </a:solidFill>
                  <a:latin typeface="+mj-ea"/>
                  <a:ea typeface="+mj-ea"/>
                  <a:cs typeface="Segoe UI" pitchFamily="34" charset="0"/>
                </a:rPr>
                <a:t>ON</a:t>
              </a:r>
              <a:endParaRPr lang="en-US" sz="900" b="1" dirty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2" name="Toggle"/>
            <p:cNvSpPr>
              <a:spLocks/>
            </p:cNvSpPr>
            <p:nvPr/>
          </p:nvSpPr>
          <p:spPr bwMode="auto">
            <a:xfrm>
              <a:off x="7866299" y="3799682"/>
              <a:ext cx="137160" cy="194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396193" y="4750257"/>
            <a:ext cx="2547094" cy="290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다음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19709"/>
              </p:ext>
            </p:extLst>
          </p:nvPr>
        </p:nvGraphicFramePr>
        <p:xfrm>
          <a:off x="4871864" y="1124744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아이디를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이메일 형식의 영문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글자 이하만 입력 가능합니다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31826"/>
              </p:ext>
            </p:extLst>
          </p:nvPr>
        </p:nvGraphicFramePr>
        <p:xfrm>
          <a:off x="2114293" y="1297326"/>
          <a:ext cx="877501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21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Naver.com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Chevron Down Icon"/>
          <p:cNvSpPr>
            <a:spLocks noChangeAspect="1"/>
          </p:cNvSpPr>
          <p:nvPr/>
        </p:nvSpPr>
        <p:spPr bwMode="auto">
          <a:xfrm>
            <a:off x="2833050" y="1357348"/>
            <a:ext cx="109730" cy="96610"/>
          </a:xfrm>
          <a:custGeom>
            <a:avLst/>
            <a:gdLst>
              <a:gd name="T0" fmla="*/ 46 w 92"/>
              <a:gd name="T1" fmla="*/ 47 h 81"/>
              <a:gd name="T2" fmla="*/ 56 w 92"/>
              <a:gd name="T3" fmla="*/ 37 h 81"/>
              <a:gd name="T4" fmla="*/ 92 w 92"/>
              <a:gd name="T5" fmla="*/ 0 h 81"/>
              <a:gd name="T6" fmla="*/ 92 w 92"/>
              <a:gd name="T7" fmla="*/ 33 h 81"/>
              <a:gd name="T8" fmla="*/ 46 w 92"/>
              <a:gd name="T9" fmla="*/ 81 h 81"/>
              <a:gd name="T10" fmla="*/ 0 w 92"/>
              <a:gd name="T11" fmla="*/ 33 h 81"/>
              <a:gd name="T12" fmla="*/ 0 w 92"/>
              <a:gd name="T13" fmla="*/ 0 h 81"/>
              <a:gd name="T14" fmla="*/ 36 w 92"/>
              <a:gd name="T15" fmla="*/ 37 h 81"/>
              <a:gd name="T16" fmla="*/ 46 w 92"/>
              <a:gd name="T17" fmla="*/ 4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81">
                <a:moveTo>
                  <a:pt x="46" y="47"/>
                </a:moveTo>
                <a:lnTo>
                  <a:pt x="56" y="37"/>
                </a:lnTo>
                <a:lnTo>
                  <a:pt x="92" y="0"/>
                </a:lnTo>
                <a:lnTo>
                  <a:pt x="92" y="33"/>
                </a:lnTo>
                <a:lnTo>
                  <a:pt x="46" y="81"/>
                </a:lnTo>
                <a:lnTo>
                  <a:pt x="0" y="33"/>
                </a:lnTo>
                <a:lnTo>
                  <a:pt x="0" y="0"/>
                </a:lnTo>
                <a:lnTo>
                  <a:pt x="36" y="37"/>
                </a:lnTo>
                <a:lnTo>
                  <a:pt x="46" y="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67394"/>
              </p:ext>
            </p:extLst>
          </p:nvPr>
        </p:nvGraphicFramePr>
        <p:xfrm>
          <a:off x="7680176" y="1128372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비밀번호를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숫자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 이상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자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이하만 입력 가능합니다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75725"/>
              </p:ext>
            </p:extLst>
          </p:nvPr>
        </p:nvGraphicFramePr>
        <p:xfrm>
          <a:off x="4871864" y="3589888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닉네임을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한글이나 영문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자 이하만 입력 가능합니다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8823"/>
              </p:ext>
            </p:extLst>
          </p:nvPr>
        </p:nvGraphicFramePr>
        <p:xfrm>
          <a:off x="7680176" y="3589888"/>
          <a:ext cx="2684576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약관 동의를 해 주세요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이용약관과 개인정보 수집 및 이용동의를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해 주셔야</a:t>
                      </a:r>
                      <a:r>
                        <a:rPr lang="ko-KR" altLang="en-US" sz="800" baseline="0" dirty="0" smtClean="0"/>
                        <a:t> 가입 가능합니다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>
            <a:stCxn id="110" idx="3"/>
            <a:endCxn id="74" idx="0"/>
          </p:cNvCxnSpPr>
          <p:nvPr/>
        </p:nvCxnSpPr>
        <p:spPr>
          <a:xfrm flipV="1">
            <a:off x="2943287" y="1124744"/>
            <a:ext cx="3270865" cy="3770917"/>
          </a:xfrm>
          <a:prstGeom prst="bentConnector4">
            <a:avLst>
              <a:gd name="adj1" fmla="val 29481"/>
              <a:gd name="adj2" fmla="val 10226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10" idx="3"/>
            <a:endCxn id="78" idx="0"/>
          </p:cNvCxnSpPr>
          <p:nvPr/>
        </p:nvCxnSpPr>
        <p:spPr>
          <a:xfrm flipV="1">
            <a:off x="2943287" y="1128372"/>
            <a:ext cx="6079177" cy="3767289"/>
          </a:xfrm>
          <a:prstGeom prst="bentConnector4">
            <a:avLst>
              <a:gd name="adj1" fmla="val 8485"/>
              <a:gd name="adj2" fmla="val 10606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10" idx="3"/>
            <a:endCxn id="79" idx="0"/>
          </p:cNvCxnSpPr>
          <p:nvPr/>
        </p:nvCxnSpPr>
        <p:spPr>
          <a:xfrm flipV="1">
            <a:off x="2943287" y="3589888"/>
            <a:ext cx="3270865" cy="1305773"/>
          </a:xfrm>
          <a:prstGeom prst="bentConnector4">
            <a:avLst>
              <a:gd name="adj1" fmla="val 29481"/>
              <a:gd name="adj2" fmla="val 11202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10" idx="3"/>
            <a:endCxn id="80" idx="0"/>
          </p:cNvCxnSpPr>
          <p:nvPr/>
        </p:nvCxnSpPr>
        <p:spPr>
          <a:xfrm flipV="1">
            <a:off x="2943287" y="3589888"/>
            <a:ext cx="6079177" cy="1305773"/>
          </a:xfrm>
          <a:prstGeom prst="bentConnector4">
            <a:avLst>
              <a:gd name="adj1" fmla="val 15940"/>
              <a:gd name="adj2" fmla="val 126642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746647" y="822399"/>
            <a:ext cx="1269233" cy="13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 잘못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746646" y="974533"/>
            <a:ext cx="1269233" cy="13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잘못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46646" y="3172412"/>
            <a:ext cx="1269233" cy="13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 동의 안했음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742461" y="3372117"/>
            <a:ext cx="1269233" cy="13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 잘못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667580" y="468880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6" name="그룹 244"/>
          <p:cNvGrpSpPr>
            <a:grpSpLocks/>
          </p:cNvGrpSpPr>
          <p:nvPr/>
        </p:nvGrpSpPr>
        <p:grpSpPr bwMode="auto">
          <a:xfrm>
            <a:off x="2392687" y="4891038"/>
            <a:ext cx="248081" cy="270938"/>
            <a:chOff x="8137609" y="3143533"/>
            <a:chExt cx="376093" cy="471768"/>
          </a:xfrm>
        </p:grpSpPr>
        <p:sp>
          <p:nvSpPr>
            <p:cNvPr id="147" name="타원 146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꺾인 연결선 54"/>
          <p:cNvCxnSpPr/>
          <p:nvPr/>
        </p:nvCxnSpPr>
        <p:spPr>
          <a:xfrm rot="16200000" flipH="1">
            <a:off x="6048275" y="3703703"/>
            <a:ext cx="12700" cy="2913198"/>
          </a:xfrm>
          <a:prstGeom prst="bentConnector3">
            <a:avLst>
              <a:gd name="adj1" fmla="val 7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시안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423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95383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00106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100758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805340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3(</a:t>
            </a:r>
            <a:r>
              <a:rPr lang="ko-KR" altLang="en-US" b="1" dirty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/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3212684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표 217"/>
          <p:cNvGraphicFramePr>
            <a:graphicFrameLocks noGrp="1"/>
          </p:cNvGraphicFramePr>
          <p:nvPr>
            <p:extLst/>
          </p:nvPr>
        </p:nvGraphicFramePr>
        <p:xfrm>
          <a:off x="6114891" y="798566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99865" y="802843"/>
            <a:ext cx="3051739" cy="935920"/>
            <a:chOff x="299865" y="802843"/>
            <a:chExt cx="3051739" cy="935920"/>
          </a:xfrm>
        </p:grpSpPr>
        <p:grpSp>
          <p:nvGrpSpPr>
            <p:cNvPr id="268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69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0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71" name="직사각형 270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30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232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159" name="직선 연결선 158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순서도: 대체 처리 159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순서도: 대체 처리 161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순서도: 대체 처리 162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순서도: 대체 처리 164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순서도: 대체 처리 165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10" name="순서도: 수행의 시작/종료 9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순서도: 수행의 시작/종료 168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0" name="순서도: 대체 처리 169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75" name="직사각형 174"/>
          <p:cNvSpPr/>
          <p:nvPr/>
        </p:nvSpPr>
        <p:spPr>
          <a:xfrm>
            <a:off x="314345" y="3053436"/>
            <a:ext cx="2777304" cy="2315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05670" y="1738763"/>
            <a:ext cx="2787584" cy="131451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스와이프 이미지 영역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496711" y="3109420"/>
            <a:ext cx="338035" cy="73895"/>
            <a:chOff x="3431704" y="1624319"/>
            <a:chExt cx="658734" cy="144000"/>
          </a:xfrm>
        </p:grpSpPr>
        <p:sp>
          <p:nvSpPr>
            <p:cNvPr id="12" name="타원 11"/>
            <p:cNvSpPr/>
            <p:nvPr/>
          </p:nvSpPr>
          <p:spPr>
            <a:xfrm>
              <a:off x="3431704" y="1624319"/>
              <a:ext cx="144016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3689063" y="1624319"/>
              <a:ext cx="14401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3946422" y="1624319"/>
              <a:ext cx="14401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305670" y="3325444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 앱 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5848" y="3654197"/>
            <a:ext cx="2697406" cy="787522"/>
            <a:chOff x="395848" y="3654196"/>
            <a:chExt cx="2697406" cy="895383"/>
          </a:xfrm>
        </p:grpSpPr>
        <p:grpSp>
          <p:nvGrpSpPr>
            <p:cNvPr id="16" name="그룹 15"/>
            <p:cNvGrpSpPr/>
            <p:nvPr/>
          </p:nvGrpSpPr>
          <p:grpSpPr>
            <a:xfrm>
              <a:off x="395848" y="3654196"/>
              <a:ext cx="2262613" cy="895383"/>
              <a:chOff x="395848" y="3613737"/>
              <a:chExt cx="2291695" cy="842828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95848" y="3613737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2757977" y="3669952"/>
              <a:ext cx="335277" cy="87961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395848" y="4429020"/>
            <a:ext cx="691758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175429" y="4436104"/>
            <a:ext cx="691758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966703" y="4441704"/>
            <a:ext cx="691758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757977" y="4441704"/>
            <a:ext cx="335277" cy="37332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14345" y="4921773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6" name="그룹 205"/>
          <p:cNvGrpSpPr/>
          <p:nvPr/>
        </p:nvGrpSpPr>
        <p:grpSpPr>
          <a:xfrm>
            <a:off x="3200850" y="777344"/>
            <a:ext cx="3051739" cy="821633"/>
            <a:chOff x="299865" y="802843"/>
            <a:chExt cx="3051739" cy="821633"/>
          </a:xfrm>
        </p:grpSpPr>
        <p:grpSp>
          <p:nvGrpSpPr>
            <p:cNvPr id="207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73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4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09" name="직사각형 208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10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266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67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11" name="직선 연결선 210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순서도: 대체 처리 211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순서도: 대체 처리 213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순서도: 대체 처리 214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순서도: 대체 처리 215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순서도: 대체 처리 236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244" name="순서도: 수행의 시작/종료 243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순서도: 수행의 시작/종료 244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2" name="순서도: 대체 처리 241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그룹 274"/>
          <p:cNvGrpSpPr/>
          <p:nvPr/>
        </p:nvGrpSpPr>
        <p:grpSpPr>
          <a:xfrm>
            <a:off x="6105520" y="753547"/>
            <a:ext cx="3051739" cy="821633"/>
            <a:chOff x="299865" y="802843"/>
            <a:chExt cx="3051739" cy="821633"/>
          </a:xfrm>
        </p:grpSpPr>
        <p:grpSp>
          <p:nvGrpSpPr>
            <p:cNvPr id="277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319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20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80" name="직사각형 279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81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317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18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>
            <a:xfrm>
              <a:off x="310863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순서도: 대체 처리 282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>
            <a:xfrm>
              <a:off x="300287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순서도: 대체 처리 284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6" name="순서도: 대체 처리 285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9" name="순서도: 대체 처리 308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순서도: 대체 처리 309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2" name="그룹 311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315" name="순서도: 수행의 시작/종료 314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수행의 시작/종료 315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3" name="순서도: 대체 처리 312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07293" y="1643295"/>
            <a:ext cx="2840458" cy="1489581"/>
            <a:chOff x="4674446" y="1643295"/>
            <a:chExt cx="2840458" cy="1489581"/>
          </a:xfrm>
        </p:grpSpPr>
        <p:sp>
          <p:nvSpPr>
            <p:cNvPr id="321" name="직사각형 320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인기 웹툰   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322" name="그룹 321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323" name="그룹 322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324" name="직사각형 323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40" name="직사각형 339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344" name="직사각형 343"/>
          <p:cNvSpPr/>
          <p:nvPr/>
        </p:nvSpPr>
        <p:spPr>
          <a:xfrm>
            <a:off x="3207293" y="3213798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pSp>
        <p:nvGrpSpPr>
          <p:cNvPr id="345" name="그룹 344"/>
          <p:cNvGrpSpPr/>
          <p:nvPr/>
        </p:nvGrpSpPr>
        <p:grpSpPr>
          <a:xfrm>
            <a:off x="3206233" y="4019853"/>
            <a:ext cx="2841518" cy="1116275"/>
            <a:chOff x="4674446" y="1643295"/>
            <a:chExt cx="2841518" cy="1116275"/>
          </a:xfrm>
        </p:grpSpPr>
        <p:sp>
          <p:nvSpPr>
            <p:cNvPr id="346" name="직사각형 345"/>
            <p:cNvSpPr/>
            <p:nvPr/>
          </p:nvSpPr>
          <p:spPr>
            <a:xfrm>
              <a:off x="4674446" y="1643295"/>
              <a:ext cx="284151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인기 동영상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48" name="그룹 347"/>
            <p:cNvGrpSpPr/>
            <p:nvPr/>
          </p:nvGrpSpPr>
          <p:grpSpPr>
            <a:xfrm>
              <a:off x="4764624" y="1979238"/>
              <a:ext cx="2697406" cy="780332"/>
              <a:chOff x="395848" y="3662370"/>
              <a:chExt cx="2697406" cy="887208"/>
            </a:xfrm>
          </p:grpSpPr>
          <p:grpSp>
            <p:nvGrpSpPr>
              <p:cNvPr id="353" name="그룹 352"/>
              <p:cNvGrpSpPr/>
              <p:nvPr/>
            </p:nvGrpSpPr>
            <p:grpSpPr>
              <a:xfrm>
                <a:off x="395848" y="3662370"/>
                <a:ext cx="2262613" cy="887208"/>
                <a:chOff x="395848" y="3621432"/>
                <a:chExt cx="2291695" cy="835133"/>
              </a:xfrm>
            </p:grpSpPr>
            <p:sp>
              <p:nvSpPr>
                <p:cNvPr id="357" name="직사각형 356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56" name="직사각형 355"/>
              <p:cNvSpPr/>
              <p:nvPr/>
            </p:nvSpPr>
            <p:spPr>
              <a:xfrm>
                <a:off x="2757977" y="3669952"/>
                <a:ext cx="335277" cy="87961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6087686" y="1704293"/>
            <a:ext cx="2899269" cy="1116275"/>
            <a:chOff x="4674445" y="1643295"/>
            <a:chExt cx="2899269" cy="1116275"/>
          </a:xfrm>
        </p:grpSpPr>
        <p:sp>
          <p:nvSpPr>
            <p:cNvPr id="361" name="직사각형 360"/>
            <p:cNvSpPr/>
            <p:nvPr/>
          </p:nvSpPr>
          <p:spPr>
            <a:xfrm>
              <a:off x="4674445" y="1643295"/>
              <a:ext cx="2899269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인기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E-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북   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62" name="그룹 361"/>
            <p:cNvGrpSpPr/>
            <p:nvPr/>
          </p:nvGrpSpPr>
          <p:grpSpPr>
            <a:xfrm>
              <a:off x="4764624" y="1979238"/>
              <a:ext cx="2697406" cy="780332"/>
              <a:chOff x="395848" y="3662370"/>
              <a:chExt cx="2697406" cy="887208"/>
            </a:xfrm>
          </p:grpSpPr>
          <p:grpSp>
            <p:nvGrpSpPr>
              <p:cNvPr id="363" name="그룹 362"/>
              <p:cNvGrpSpPr/>
              <p:nvPr/>
            </p:nvGrpSpPr>
            <p:grpSpPr>
              <a:xfrm>
                <a:off x="395848" y="3662370"/>
                <a:ext cx="2262613" cy="887208"/>
                <a:chOff x="395848" y="3621432"/>
                <a:chExt cx="2291695" cy="835133"/>
              </a:xfrm>
            </p:grpSpPr>
            <p:sp>
              <p:nvSpPr>
                <p:cNvPr id="365" name="직사각형 364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66" name="직사각형 365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64" name="직사각형 363"/>
              <p:cNvSpPr/>
              <p:nvPr/>
            </p:nvSpPr>
            <p:spPr>
              <a:xfrm>
                <a:off x="2757977" y="3669952"/>
                <a:ext cx="335277" cy="87961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</p:grpSp>
      <p:sp>
        <p:nvSpPr>
          <p:cNvPr id="368" name="직사각형 367"/>
          <p:cNvSpPr/>
          <p:nvPr/>
        </p:nvSpPr>
        <p:spPr>
          <a:xfrm>
            <a:off x="6119054" y="1594996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6120454" y="2969492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195970" y="3436535"/>
            <a:ext cx="2618634" cy="1016902"/>
            <a:chOff x="7896048" y="3211553"/>
            <a:chExt cx="2526827" cy="85352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6200" y="3213798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모서리가 둥근 직사각형 370"/>
            <p:cNvSpPr/>
            <p:nvPr/>
          </p:nvSpPr>
          <p:spPr>
            <a:xfrm>
              <a:off x="9208083" y="3211553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모서리가 둥근 직사각형 377"/>
            <p:cNvSpPr/>
            <p:nvPr/>
          </p:nvSpPr>
          <p:spPr>
            <a:xfrm>
              <a:off x="7896048" y="3684867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모서리가 둥근 직사각형 380"/>
            <p:cNvSpPr/>
            <p:nvPr/>
          </p:nvSpPr>
          <p:spPr>
            <a:xfrm>
              <a:off x="9207931" y="3682622"/>
              <a:ext cx="1214792" cy="380210"/>
            </a:xfrm>
            <a:prstGeom prst="round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8" name="직사각형 387"/>
          <p:cNvSpPr/>
          <p:nvPr/>
        </p:nvSpPr>
        <p:spPr>
          <a:xfrm>
            <a:off x="6119886" y="4581128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8989391" y="49843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9693973" y="49843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3(</a:t>
            </a:r>
            <a:r>
              <a:rPr lang="ko-KR" altLang="en-US" b="1" dirty="0">
                <a:solidFill>
                  <a:schemeClr val="tx1"/>
                </a:solidFill>
              </a:rPr>
              <a:t>하단으로 스크롤 내림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91" name="표 390"/>
          <p:cNvGraphicFramePr>
            <a:graphicFrameLocks noGrp="1"/>
          </p:cNvGraphicFramePr>
          <p:nvPr>
            <p:extLst/>
          </p:nvPr>
        </p:nvGraphicFramePr>
        <p:xfrm>
          <a:off x="9003524" y="797650"/>
          <a:ext cx="278694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92" name="그룹 391"/>
          <p:cNvGrpSpPr/>
          <p:nvPr/>
        </p:nvGrpSpPr>
        <p:grpSpPr>
          <a:xfrm>
            <a:off x="9003819" y="752631"/>
            <a:ext cx="3051739" cy="821633"/>
            <a:chOff x="299865" y="802843"/>
            <a:chExt cx="3051739" cy="821633"/>
          </a:xfrm>
        </p:grpSpPr>
        <p:grpSp>
          <p:nvGrpSpPr>
            <p:cNvPr id="393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414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5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94" name="직사각형 393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95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412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3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96" name="직선 연결선 395"/>
            <p:cNvCxnSpPr/>
            <p:nvPr/>
          </p:nvCxnSpPr>
          <p:spPr>
            <a:xfrm>
              <a:off x="310863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순서도: 대체 처리 396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8" name="직선 연결선 397"/>
            <p:cNvCxnSpPr/>
            <p:nvPr/>
          </p:nvCxnSpPr>
          <p:spPr>
            <a:xfrm>
              <a:off x="308600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순서도: 대체 처리 398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0" name="순서도: 대체 처리 399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1" name="순서도: 대체 처리 400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6" name="순서도: 대체 처리 405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319176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8" name="그룹 407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410" name="순서도: 수행의 시작/종료 409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순서도: 수행의 시작/종료 410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순서도: 대체 처리 408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4" name="직사각형 433"/>
          <p:cNvSpPr/>
          <p:nvPr/>
        </p:nvSpPr>
        <p:spPr>
          <a:xfrm>
            <a:off x="9007687" y="1594080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9" name="직사각형 368"/>
          <p:cNvSpPr/>
          <p:nvPr/>
        </p:nvSpPr>
        <p:spPr>
          <a:xfrm>
            <a:off x="6118059" y="3101328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무료공개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6112335" y="4729104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인기사진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058259" y="1763015"/>
            <a:ext cx="2662575" cy="982940"/>
            <a:chOff x="9058259" y="1763015"/>
            <a:chExt cx="2184207" cy="768353"/>
          </a:xfrm>
        </p:grpSpPr>
        <p:sp>
          <p:nvSpPr>
            <p:cNvPr id="444" name="직사각형 443"/>
            <p:cNvSpPr/>
            <p:nvPr/>
          </p:nvSpPr>
          <p:spPr>
            <a:xfrm>
              <a:off x="9058259" y="1763015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9808509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10550708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9063651" y="2813885"/>
            <a:ext cx="2662575" cy="982940"/>
            <a:chOff x="9058259" y="1763015"/>
            <a:chExt cx="2184207" cy="768353"/>
          </a:xfrm>
        </p:grpSpPr>
        <p:sp>
          <p:nvSpPr>
            <p:cNvPr id="448" name="직사각형 447"/>
            <p:cNvSpPr/>
            <p:nvPr/>
          </p:nvSpPr>
          <p:spPr>
            <a:xfrm>
              <a:off x="9058259" y="1763015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9808509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10550708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9066572" y="3870995"/>
            <a:ext cx="2662575" cy="982940"/>
            <a:chOff x="9058259" y="1763015"/>
            <a:chExt cx="2184207" cy="768353"/>
          </a:xfrm>
        </p:grpSpPr>
        <p:sp>
          <p:nvSpPr>
            <p:cNvPr id="452" name="직사각형 451"/>
            <p:cNvSpPr/>
            <p:nvPr/>
          </p:nvSpPr>
          <p:spPr>
            <a:xfrm>
              <a:off x="9058259" y="1763015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53" name="직사각형 452"/>
            <p:cNvSpPr/>
            <p:nvPr/>
          </p:nvSpPr>
          <p:spPr>
            <a:xfrm>
              <a:off x="9808509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454" name="직사각형 453"/>
            <p:cNvSpPr/>
            <p:nvPr/>
          </p:nvSpPr>
          <p:spPr>
            <a:xfrm>
              <a:off x="10550708" y="1765553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303016" y="5332897"/>
            <a:ext cx="3848767" cy="983589"/>
            <a:chOff x="303016" y="5351947"/>
            <a:chExt cx="3848767" cy="983589"/>
          </a:xfrm>
        </p:grpSpPr>
        <p:sp>
          <p:nvSpPr>
            <p:cNvPr id="456" name="직사각형 45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7" name="직사각형 456"/>
            <p:cNvSpPr/>
            <p:nvPr/>
          </p:nvSpPr>
          <p:spPr bwMode="auto">
            <a:xfrm>
              <a:off x="303016" y="5351947"/>
              <a:ext cx="3848767" cy="26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58" name="표 457"/>
          <p:cNvGraphicFramePr>
            <a:graphicFrameLocks noGrp="1"/>
          </p:cNvGraphicFramePr>
          <p:nvPr>
            <p:extLst/>
          </p:nvPr>
        </p:nvGraphicFramePr>
        <p:xfrm>
          <a:off x="313482" y="5596375"/>
          <a:ext cx="3838302" cy="110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9"/>
                <a:gridCol w="3555983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스와이프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클릭 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더보기 클릭 시 해당 메뉴로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등록된 개수만큼의 목록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노출 메뉴 종류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웹툰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동영상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E-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 사진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9" name="그룹 458"/>
          <p:cNvGrpSpPr/>
          <p:nvPr/>
        </p:nvGrpSpPr>
        <p:grpSpPr>
          <a:xfrm>
            <a:off x="3037323" y="3794653"/>
            <a:ext cx="178357" cy="297831"/>
            <a:chOff x="858955" y="3098920"/>
            <a:chExt cx="268804" cy="499218"/>
          </a:xfrm>
        </p:grpSpPr>
        <p:sp>
          <p:nvSpPr>
            <p:cNvPr id="460" name="오른쪽 화살표 459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46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타원 461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63" name="그룹 244"/>
          <p:cNvGrpSpPr>
            <a:grpSpLocks/>
          </p:cNvGrpSpPr>
          <p:nvPr/>
        </p:nvGrpSpPr>
        <p:grpSpPr bwMode="auto">
          <a:xfrm>
            <a:off x="2371323" y="2468792"/>
            <a:ext cx="248081" cy="270938"/>
            <a:chOff x="8137609" y="3143533"/>
            <a:chExt cx="376093" cy="471768"/>
          </a:xfrm>
        </p:grpSpPr>
        <p:sp>
          <p:nvSpPr>
            <p:cNvPr id="464" name="타원 46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6" name="그룹 465"/>
          <p:cNvGrpSpPr/>
          <p:nvPr/>
        </p:nvGrpSpPr>
        <p:grpSpPr>
          <a:xfrm>
            <a:off x="1440062" y="2038143"/>
            <a:ext cx="540643" cy="272892"/>
            <a:chOff x="607635" y="4617852"/>
            <a:chExt cx="771253" cy="323316"/>
          </a:xfrm>
        </p:grpSpPr>
        <p:sp>
          <p:nvSpPr>
            <p:cNvPr id="467" name="줄무늬가 있는 오른쪽 화살표 466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46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9" name="줄무늬가 있는 오른쪽 화살표 468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sp>
        <p:nvSpPr>
          <p:cNvPr id="470" name="직사각형 469"/>
          <p:cNvSpPr/>
          <p:nvPr/>
        </p:nvSpPr>
        <p:spPr>
          <a:xfrm>
            <a:off x="2413130" y="207971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2229494" y="317858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837857" y="316032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73" name="그룹 244"/>
          <p:cNvGrpSpPr>
            <a:grpSpLocks/>
          </p:cNvGrpSpPr>
          <p:nvPr/>
        </p:nvGrpSpPr>
        <p:grpSpPr bwMode="auto">
          <a:xfrm>
            <a:off x="2937308" y="3409582"/>
            <a:ext cx="248081" cy="270938"/>
            <a:chOff x="8137609" y="3143533"/>
            <a:chExt cx="376093" cy="471768"/>
          </a:xfrm>
        </p:grpSpPr>
        <p:sp>
          <p:nvSpPr>
            <p:cNvPr id="474" name="타원 47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77" name="표 476"/>
          <p:cNvGraphicFramePr>
            <a:graphicFrameLocks noGrp="1"/>
          </p:cNvGraphicFramePr>
          <p:nvPr>
            <p:extLst/>
          </p:nvPr>
        </p:nvGraphicFramePr>
        <p:xfrm>
          <a:off x="9068919" y="5980828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" name="직사각형 477"/>
          <p:cNvSpPr>
            <a:spLocks/>
          </p:cNvSpPr>
          <p:nvPr/>
        </p:nvSpPr>
        <p:spPr>
          <a:xfrm>
            <a:off x="9048328" y="6237312"/>
            <a:ext cx="2630654" cy="37310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개인정보 취급방침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이용약관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700" dirty="0" smtClean="0">
                <a:solidFill>
                  <a:schemeClr val="tx1"/>
                </a:solidFill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</a:rPr>
              <a:t>MobiPopcon All right reserved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0" name="직사각형 479"/>
          <p:cNvSpPr/>
          <p:nvPr/>
        </p:nvSpPr>
        <p:spPr>
          <a:xfrm>
            <a:off x="9000236" y="4991747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sp>
        <p:nvSpPr>
          <p:cNvPr id="481" name="직사각형 480"/>
          <p:cNvSpPr/>
          <p:nvPr/>
        </p:nvSpPr>
        <p:spPr>
          <a:xfrm>
            <a:off x="9006508" y="5839493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194109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98832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094101" y="483170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799278" y="483170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001721" y="483170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706898" y="483170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앱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71052"/>
              </p:ext>
            </p:extLst>
          </p:nvPr>
        </p:nvGraphicFramePr>
        <p:xfrm>
          <a:off x="308641" y="5545678"/>
          <a:ext cx="5726589" cy="102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43"/>
                <a:gridCol w="5483846"/>
              </a:tblGrid>
              <a:tr h="74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최신 모바일 뉴스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추천 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신규 출시 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베스트 앱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TOP5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해당 메뉴바의 메뉴를 클릭 하거나 더보기를 클릭 할 경우 해당 메뉴의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대로 등록한 개수만큼 컨텐츠가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→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등록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개를 등록 할 만큼 등록 가능한 스타일을 제작해야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포인정보를 사용 할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99381"/>
              </p:ext>
            </p:extLst>
          </p:nvPr>
        </p:nvGraphicFramePr>
        <p:xfrm>
          <a:off x="313998" y="827472"/>
          <a:ext cx="2786944" cy="361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61309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4" name="List"/>
          <p:cNvGrpSpPr>
            <a:grpSpLocks noChangeAspect="1"/>
          </p:cNvGrpSpPr>
          <p:nvPr/>
        </p:nvGrpSpPr>
        <p:grpSpPr>
          <a:xfrm>
            <a:off x="342962" y="956206"/>
            <a:ext cx="252001" cy="252001"/>
            <a:chOff x="2721768" y="5892800"/>
            <a:chExt cx="377825" cy="377825"/>
          </a:xfrm>
        </p:grpSpPr>
        <p:sp>
          <p:nvSpPr>
            <p:cNvPr id="306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7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85" name="직사각형 284"/>
          <p:cNvSpPr/>
          <p:nvPr/>
        </p:nvSpPr>
        <p:spPr>
          <a:xfrm>
            <a:off x="299865" y="802843"/>
            <a:ext cx="2790989" cy="60993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MobiPopcon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86" name="Save"/>
          <p:cNvGrpSpPr>
            <a:grpSpLocks noChangeAspect="1"/>
          </p:cNvGrpSpPr>
          <p:nvPr/>
        </p:nvGrpSpPr>
        <p:grpSpPr>
          <a:xfrm>
            <a:off x="2826291" y="944756"/>
            <a:ext cx="252001" cy="252000"/>
            <a:chOff x="5029992" y="1396998"/>
            <a:chExt cx="377825" cy="377825"/>
          </a:xfrm>
        </p:grpSpPr>
        <p:sp>
          <p:nvSpPr>
            <p:cNvPr id="304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5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287" name="직선 연결선 286"/>
          <p:cNvCxnSpPr/>
          <p:nvPr/>
        </p:nvCxnSpPr>
        <p:spPr>
          <a:xfrm>
            <a:off x="319176" y="1301128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순서도: 대체 처리 287"/>
          <p:cNvSpPr/>
          <p:nvPr/>
        </p:nvSpPr>
        <p:spPr>
          <a:xfrm>
            <a:off x="320311" y="1350964"/>
            <a:ext cx="432048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/>
          <p:cNvCxnSpPr/>
          <p:nvPr/>
        </p:nvCxnSpPr>
        <p:spPr>
          <a:xfrm>
            <a:off x="316913" y="16244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순서도: 대체 처리 289"/>
          <p:cNvSpPr/>
          <p:nvPr/>
        </p:nvSpPr>
        <p:spPr>
          <a:xfrm>
            <a:off x="629176" y="1343013"/>
            <a:ext cx="603386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1" name="순서도: 대체 처리 290"/>
          <p:cNvSpPr/>
          <p:nvPr/>
        </p:nvSpPr>
        <p:spPr>
          <a:xfrm>
            <a:off x="1096497" y="1343013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2" name="순서도: 대체 처리 291"/>
          <p:cNvSpPr/>
          <p:nvPr/>
        </p:nvSpPr>
        <p:spPr>
          <a:xfrm>
            <a:off x="1657636" y="1342988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E-</a:t>
            </a:r>
            <a:r>
              <a:rPr lang="ko-KR" altLang="en-US" dirty="0" smtClean="0">
                <a:solidFill>
                  <a:schemeClr val="tx1"/>
                </a:solidFill>
              </a:rPr>
              <a:t>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7" name="순서도: 대체 처리 296"/>
          <p:cNvSpPr/>
          <p:nvPr/>
        </p:nvSpPr>
        <p:spPr>
          <a:xfrm>
            <a:off x="2191941" y="1343013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702357" y="1586534"/>
            <a:ext cx="433183" cy="37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/>
          <p:cNvGrpSpPr/>
          <p:nvPr/>
        </p:nvGrpSpPr>
        <p:grpSpPr>
          <a:xfrm>
            <a:off x="1586402" y="889525"/>
            <a:ext cx="223555" cy="235219"/>
            <a:chOff x="3863752" y="2132699"/>
            <a:chExt cx="360038" cy="504213"/>
          </a:xfrm>
        </p:grpSpPr>
        <p:sp>
          <p:nvSpPr>
            <p:cNvPr id="302" name="순서도: 수행의 시작/종료 301"/>
            <p:cNvSpPr/>
            <p:nvPr/>
          </p:nvSpPr>
          <p:spPr>
            <a:xfrm>
              <a:off x="3863752" y="2208821"/>
              <a:ext cx="144016" cy="416705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순서도: 수행의 시작/종료 302"/>
            <p:cNvSpPr/>
            <p:nvPr/>
          </p:nvSpPr>
          <p:spPr>
            <a:xfrm rot="480000">
              <a:off x="4079775" y="2132699"/>
              <a:ext cx="144015" cy="504213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0" name="순서도: 대체 처리 299"/>
          <p:cNvSpPr/>
          <p:nvPr/>
        </p:nvSpPr>
        <p:spPr>
          <a:xfrm>
            <a:off x="2658461" y="1341489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314345" y="1876372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47764"/>
              </p:ext>
            </p:extLst>
          </p:nvPr>
        </p:nvGraphicFramePr>
        <p:xfrm>
          <a:off x="365472" y="2275593"/>
          <a:ext cx="2651408" cy="19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08"/>
              </a:tblGrid>
              <a:tr h="326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9" name="직사각형 408"/>
          <p:cNvSpPr/>
          <p:nvPr/>
        </p:nvSpPr>
        <p:spPr>
          <a:xfrm>
            <a:off x="305670" y="1967967"/>
            <a:ext cx="2787584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 모바일 뉴스                                                   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14345" y="4336139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32" name="표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95024"/>
              </p:ext>
            </p:extLst>
          </p:nvPr>
        </p:nvGraphicFramePr>
        <p:xfrm>
          <a:off x="3205812" y="828619"/>
          <a:ext cx="2786944" cy="248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2481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33" name="그룹 432"/>
          <p:cNvGrpSpPr/>
          <p:nvPr/>
        </p:nvGrpSpPr>
        <p:grpSpPr>
          <a:xfrm>
            <a:off x="3191679" y="803989"/>
            <a:ext cx="3051739" cy="935920"/>
            <a:chOff x="299865" y="802843"/>
            <a:chExt cx="3051739" cy="935920"/>
          </a:xfrm>
        </p:grpSpPr>
        <p:grpSp>
          <p:nvGrpSpPr>
            <p:cNvPr id="434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508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509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35" name="직사각형 434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437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495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96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438" name="직선 연결선 437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순서도: 대체 처리 438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0" name="직선 연결선 439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순서도: 대체 처리 440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2" name="순서도: 대체 처리 441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3" name="순서도: 대체 처리 442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4" name="순서도: 대체 처리 443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6" name="직사각형 485"/>
            <p:cNvSpPr/>
            <p:nvPr/>
          </p:nvSpPr>
          <p:spPr>
            <a:xfrm>
              <a:off x="702357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8" name="그룹 487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493" name="순서도: 수행의 시작/종료 492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순서도: 수행의 시작/종료 493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9" name="순서도: 대체 처리 488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92" name="표 5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01715"/>
              </p:ext>
            </p:extLst>
          </p:nvPr>
        </p:nvGraphicFramePr>
        <p:xfrm>
          <a:off x="6108234" y="828618"/>
          <a:ext cx="2786944" cy="32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295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93" name="그룹 592"/>
          <p:cNvGrpSpPr/>
          <p:nvPr/>
        </p:nvGrpSpPr>
        <p:grpSpPr>
          <a:xfrm>
            <a:off x="6094101" y="803989"/>
            <a:ext cx="3051739" cy="935920"/>
            <a:chOff x="299865" y="802843"/>
            <a:chExt cx="3051739" cy="935920"/>
          </a:xfrm>
        </p:grpSpPr>
        <p:grpSp>
          <p:nvGrpSpPr>
            <p:cNvPr id="594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614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615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595" name="직사각형 594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596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610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613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97" name="직선 연결선 596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순서도: 대체 처리 597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9" name="직선 연결선 598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순서도: 대체 처리 599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1" name="순서도: 대체 처리 600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2" name="순서도: 대체 처리 601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3" name="순서도: 대체 처리 602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4" name="직사각형 603"/>
            <p:cNvSpPr/>
            <p:nvPr/>
          </p:nvSpPr>
          <p:spPr>
            <a:xfrm>
              <a:off x="702357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5" name="그룹 604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608" name="순서도: 수행의 시작/종료 607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순서도: 수행의 시작/종료 608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6" name="순서도: 대체 처리 605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647" name="직사각형 646"/>
          <p:cNvSpPr/>
          <p:nvPr/>
        </p:nvSpPr>
        <p:spPr>
          <a:xfrm>
            <a:off x="6103602" y="1740649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aphicFrame>
        <p:nvGraphicFramePr>
          <p:cNvPr id="673" name="표 6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91003"/>
              </p:ext>
            </p:extLst>
          </p:nvPr>
        </p:nvGraphicFramePr>
        <p:xfrm>
          <a:off x="9002574" y="836676"/>
          <a:ext cx="2786944" cy="589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589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74" name="그룹 673"/>
          <p:cNvGrpSpPr/>
          <p:nvPr/>
        </p:nvGrpSpPr>
        <p:grpSpPr>
          <a:xfrm>
            <a:off x="8988441" y="812048"/>
            <a:ext cx="3051739" cy="935920"/>
            <a:chOff x="299865" y="802843"/>
            <a:chExt cx="3051739" cy="935920"/>
          </a:xfrm>
        </p:grpSpPr>
        <p:grpSp>
          <p:nvGrpSpPr>
            <p:cNvPr id="675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693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694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76" name="직사각형 675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677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691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692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678" name="직선 연결선 677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순서도: 대체 처리 678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0" name="직선 연결선 679"/>
            <p:cNvCxnSpPr/>
            <p:nvPr/>
          </p:nvCxnSpPr>
          <p:spPr>
            <a:xfrm>
              <a:off x="308821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순서도: 대체 처리 680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2" name="순서도: 대체 처리 681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3" name="순서도: 대체 처리 682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4" name="순서도: 대체 처리 683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5" name="직사각형 684"/>
            <p:cNvSpPr/>
            <p:nvPr/>
          </p:nvSpPr>
          <p:spPr>
            <a:xfrm>
              <a:off x="702357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6" name="그룹 685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689" name="순서도: 수행의 시작/종료 688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순서도: 수행의 시작/종료 689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7" name="순서도: 대체 처리 686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8" name="직사각형 687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718" name="직선 연결선 717"/>
          <p:cNvCxnSpPr/>
          <p:nvPr/>
        </p:nvCxnSpPr>
        <p:spPr>
          <a:xfrm>
            <a:off x="8997663" y="1772816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직사각형 718"/>
          <p:cNvSpPr>
            <a:spLocks/>
          </p:cNvSpPr>
          <p:nvPr/>
        </p:nvSpPr>
        <p:spPr>
          <a:xfrm>
            <a:off x="9018924" y="1797092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베스트  앱 </a:t>
            </a:r>
            <a:r>
              <a:rPr lang="en-US" altLang="ko-KR" dirty="0" smtClean="0">
                <a:solidFill>
                  <a:schemeClr val="tx1"/>
                </a:solidFill>
              </a:rPr>
              <a:t>TOP5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20" name="그룹 719"/>
          <p:cNvGrpSpPr/>
          <p:nvPr/>
        </p:nvGrpSpPr>
        <p:grpSpPr>
          <a:xfrm>
            <a:off x="9128428" y="2072928"/>
            <a:ext cx="2577028" cy="611860"/>
            <a:chOff x="9432500" y="1470667"/>
            <a:chExt cx="2577028" cy="667522"/>
          </a:xfrm>
        </p:grpSpPr>
        <p:sp>
          <p:nvSpPr>
            <p:cNvPr id="721" name="직사각형 720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2" name="직사각형 721"/>
            <p:cNvSpPr>
              <a:spLocks/>
            </p:cNvSpPr>
            <p:nvPr/>
          </p:nvSpPr>
          <p:spPr>
            <a:xfrm>
              <a:off x="10325171" y="1470667"/>
              <a:ext cx="1684357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/>
          <p:cNvGrpSpPr/>
          <p:nvPr/>
        </p:nvGrpSpPr>
        <p:grpSpPr>
          <a:xfrm>
            <a:off x="9135301" y="2739300"/>
            <a:ext cx="2570155" cy="611860"/>
            <a:chOff x="9432500" y="1470667"/>
            <a:chExt cx="2570155" cy="667522"/>
          </a:xfrm>
        </p:grpSpPr>
        <p:sp>
          <p:nvSpPr>
            <p:cNvPr id="725" name="직사각형 724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6" name="직사각형 725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/>
          <p:cNvGrpSpPr/>
          <p:nvPr/>
        </p:nvGrpSpPr>
        <p:grpSpPr>
          <a:xfrm>
            <a:off x="9138713" y="3395665"/>
            <a:ext cx="2566743" cy="611860"/>
            <a:chOff x="9432500" y="1470667"/>
            <a:chExt cx="2566743" cy="667522"/>
          </a:xfrm>
        </p:grpSpPr>
        <p:sp>
          <p:nvSpPr>
            <p:cNvPr id="729" name="직사각형 72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0" name="직사각형 729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2" name="그룹 731"/>
          <p:cNvGrpSpPr/>
          <p:nvPr/>
        </p:nvGrpSpPr>
        <p:grpSpPr>
          <a:xfrm>
            <a:off x="9145586" y="4062037"/>
            <a:ext cx="2559870" cy="611860"/>
            <a:chOff x="9432500" y="1470667"/>
            <a:chExt cx="2559870" cy="667522"/>
          </a:xfrm>
        </p:grpSpPr>
        <p:sp>
          <p:nvSpPr>
            <p:cNvPr id="733" name="직사각형 732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4" name="직사각형 733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6" name="그룹 735"/>
          <p:cNvGrpSpPr/>
          <p:nvPr/>
        </p:nvGrpSpPr>
        <p:grpSpPr>
          <a:xfrm>
            <a:off x="9140322" y="4713241"/>
            <a:ext cx="2565134" cy="611860"/>
            <a:chOff x="9432500" y="1470667"/>
            <a:chExt cx="2565134" cy="667522"/>
          </a:xfrm>
        </p:grpSpPr>
        <p:sp>
          <p:nvSpPr>
            <p:cNvPr id="737" name="직사각형 736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8" name="직사각형 737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740" name="직사각형 739"/>
          <p:cNvSpPr/>
          <p:nvPr/>
        </p:nvSpPr>
        <p:spPr>
          <a:xfrm>
            <a:off x="9966246" y="213589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1" name="직사각형 740"/>
          <p:cNvSpPr/>
          <p:nvPr/>
        </p:nvSpPr>
        <p:spPr>
          <a:xfrm>
            <a:off x="9989157" y="2806318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2" name="직사각형 741"/>
          <p:cNvSpPr/>
          <p:nvPr/>
        </p:nvSpPr>
        <p:spPr>
          <a:xfrm>
            <a:off x="9996862" y="345148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3" name="직사각형 742"/>
          <p:cNvSpPr/>
          <p:nvPr/>
        </p:nvSpPr>
        <p:spPr>
          <a:xfrm>
            <a:off x="10021099" y="4124022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4" name="직사각형 743"/>
          <p:cNvSpPr/>
          <p:nvPr/>
        </p:nvSpPr>
        <p:spPr>
          <a:xfrm>
            <a:off x="9989157" y="4764712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5" name="직사각형 744"/>
          <p:cNvSpPr/>
          <p:nvPr/>
        </p:nvSpPr>
        <p:spPr>
          <a:xfrm>
            <a:off x="9005580" y="5454343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aphicFrame>
        <p:nvGraphicFramePr>
          <p:cNvPr id="746" name="표 7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95759"/>
              </p:ext>
            </p:extLst>
          </p:nvPr>
        </p:nvGraphicFramePr>
        <p:xfrm>
          <a:off x="9068919" y="6403234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7" name="직사각형 746"/>
          <p:cNvSpPr/>
          <p:nvPr/>
        </p:nvSpPr>
        <p:spPr>
          <a:xfrm>
            <a:off x="9006508" y="6261899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557477" y="2076276"/>
            <a:ext cx="152769" cy="187356"/>
            <a:chOff x="11557477" y="2076276"/>
            <a:chExt cx="152769" cy="187356"/>
          </a:xfrm>
        </p:grpSpPr>
        <p:sp>
          <p:nvSpPr>
            <p:cNvPr id="12" name="오각형 11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grpSp>
        <p:nvGrpSpPr>
          <p:cNvPr id="748" name="그룹 747"/>
          <p:cNvGrpSpPr/>
          <p:nvPr/>
        </p:nvGrpSpPr>
        <p:grpSpPr>
          <a:xfrm>
            <a:off x="11571393" y="2738112"/>
            <a:ext cx="152769" cy="187356"/>
            <a:chOff x="11557477" y="2076276"/>
            <a:chExt cx="152769" cy="187356"/>
          </a:xfrm>
        </p:grpSpPr>
        <p:sp>
          <p:nvSpPr>
            <p:cNvPr id="749" name="오각형 748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0" name="직사각형 749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751" name="그룹 750"/>
          <p:cNvGrpSpPr/>
          <p:nvPr/>
        </p:nvGrpSpPr>
        <p:grpSpPr>
          <a:xfrm>
            <a:off x="11571392" y="3400104"/>
            <a:ext cx="152769" cy="187356"/>
            <a:chOff x="11557477" y="2076276"/>
            <a:chExt cx="152769" cy="187356"/>
          </a:xfrm>
        </p:grpSpPr>
        <p:sp>
          <p:nvSpPr>
            <p:cNvPr id="752" name="오각형 751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1571391" y="4062458"/>
            <a:ext cx="152769" cy="187356"/>
            <a:chOff x="11557477" y="2076276"/>
            <a:chExt cx="152769" cy="187356"/>
          </a:xfrm>
        </p:grpSpPr>
        <p:sp>
          <p:nvSpPr>
            <p:cNvPr id="755" name="오각형 754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77019" y="4716337"/>
            <a:ext cx="152769" cy="187356"/>
            <a:chOff x="11557477" y="2076276"/>
            <a:chExt cx="152769" cy="187356"/>
          </a:xfrm>
        </p:grpSpPr>
        <p:sp>
          <p:nvSpPr>
            <p:cNvPr id="758" name="오각형 757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51676"/>
              </p:ext>
            </p:extLst>
          </p:nvPr>
        </p:nvGraphicFramePr>
        <p:xfrm>
          <a:off x="308372" y="1643460"/>
          <a:ext cx="2784534" cy="2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추천앱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신규 출시 앱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0" name="직사각형 759"/>
          <p:cNvSpPr/>
          <p:nvPr/>
        </p:nvSpPr>
        <p:spPr>
          <a:xfrm>
            <a:off x="2023505" y="1616999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61" name="그룹 244"/>
          <p:cNvGrpSpPr>
            <a:grpSpLocks/>
          </p:cNvGrpSpPr>
          <p:nvPr/>
        </p:nvGrpSpPr>
        <p:grpSpPr bwMode="auto">
          <a:xfrm>
            <a:off x="1943154" y="1780147"/>
            <a:ext cx="250025" cy="296808"/>
            <a:chOff x="8137609" y="3143533"/>
            <a:chExt cx="376093" cy="471768"/>
          </a:xfrm>
        </p:grpSpPr>
        <p:sp>
          <p:nvSpPr>
            <p:cNvPr id="762" name="타원 761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4" name="직사각형 763"/>
          <p:cNvSpPr/>
          <p:nvPr/>
        </p:nvSpPr>
        <p:spPr>
          <a:xfrm>
            <a:off x="1535636" y="209340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3199201" y="1772816"/>
            <a:ext cx="2840458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추천앱    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3289379" y="2108759"/>
            <a:ext cx="2697406" cy="1153638"/>
            <a:chOff x="4764624" y="1979238"/>
            <a:chExt cx="2697406" cy="1153638"/>
          </a:xfrm>
        </p:grpSpPr>
        <p:grpSp>
          <p:nvGrpSpPr>
            <p:cNvPr id="195" name="그룹 194"/>
            <p:cNvGrpSpPr/>
            <p:nvPr/>
          </p:nvGrpSpPr>
          <p:grpSpPr>
            <a:xfrm>
              <a:off x="4764624" y="1979238"/>
              <a:ext cx="2697406" cy="780332"/>
              <a:chOff x="395848" y="3662370"/>
              <a:chExt cx="2697406" cy="887208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395848" y="3662370"/>
                <a:ext cx="2262613" cy="887208"/>
                <a:chOff x="395848" y="3621432"/>
                <a:chExt cx="2291695" cy="835133"/>
              </a:xfrm>
            </p:grpSpPr>
            <p:sp>
              <p:nvSpPr>
                <p:cNvPr id="203" name="직사각형 202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04" name="직사각형 203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202" name="직사각형 201"/>
              <p:cNvSpPr/>
              <p:nvPr/>
            </p:nvSpPr>
            <p:spPr>
              <a:xfrm>
                <a:off x="2757977" y="3669952"/>
                <a:ext cx="335277" cy="87961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197" name="직사각형 196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4.3.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★</a:t>
              </a:r>
              <a:endPara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4.3.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★</a:t>
              </a:r>
              <a:endPara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4.3.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★</a:t>
              </a:r>
              <a:endPara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126753" y="2759555"/>
              <a:ext cx="335277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</a:t>
              </a:r>
              <a:endPara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</a:t>
              </a:r>
              <a:endPara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endPara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6057634" y="2555830"/>
            <a:ext cx="2840458" cy="1489581"/>
            <a:chOff x="4674446" y="1643295"/>
            <a:chExt cx="2840458" cy="1489581"/>
          </a:xfrm>
        </p:grpSpPr>
        <p:sp>
          <p:nvSpPr>
            <p:cNvPr id="207" name="직사각형 206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신규 출시 앱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214" name="그룹 213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216" name="직사각형 215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217" name="직사각형 216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218" name="직사각형 217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215" name="직사각형 214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210" name="직사각형 209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19" name="그룹 218"/>
          <p:cNvGrpSpPr/>
          <p:nvPr/>
        </p:nvGrpSpPr>
        <p:grpSpPr>
          <a:xfrm>
            <a:off x="3037323" y="2636912"/>
            <a:ext cx="178357" cy="297831"/>
            <a:chOff x="858955" y="3098920"/>
            <a:chExt cx="268804" cy="499218"/>
          </a:xfrm>
        </p:grpSpPr>
        <p:sp>
          <p:nvSpPr>
            <p:cNvPr id="220" name="오른쪽 화살표 219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2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" name="타원 221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23" name="꺾인 연결선 222"/>
          <p:cNvCxnSpPr>
            <a:stCxn id="410" idx="2"/>
            <a:endCxn id="432" idx="2"/>
          </p:cNvCxnSpPr>
          <p:nvPr/>
        </p:nvCxnSpPr>
        <p:spPr>
          <a:xfrm rot="5400000" flipH="1" flipV="1">
            <a:off x="2587504" y="2425333"/>
            <a:ext cx="1127271" cy="2896287"/>
          </a:xfrm>
          <a:prstGeom prst="bentConnector3">
            <a:avLst>
              <a:gd name="adj1" fmla="val -20279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432" idx="3"/>
            <a:endCxn id="592" idx="2"/>
          </p:cNvCxnSpPr>
          <p:nvPr/>
        </p:nvCxnSpPr>
        <p:spPr>
          <a:xfrm>
            <a:off x="5992756" y="2069230"/>
            <a:ext cx="1508950" cy="2054792"/>
          </a:xfrm>
          <a:prstGeom prst="bentConnector4">
            <a:avLst>
              <a:gd name="adj1" fmla="val 3826"/>
              <a:gd name="adj2" fmla="val 111125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꺾인 연결선 230"/>
          <p:cNvCxnSpPr>
            <a:stCxn id="592" idx="3"/>
            <a:endCxn id="746" idx="2"/>
          </p:cNvCxnSpPr>
          <p:nvPr/>
        </p:nvCxnSpPr>
        <p:spPr>
          <a:xfrm>
            <a:off x="8895178" y="2476320"/>
            <a:ext cx="1489009" cy="4193040"/>
          </a:xfrm>
          <a:prstGeom prst="bentConnector4">
            <a:avLst>
              <a:gd name="adj1" fmla="val 3117"/>
              <a:gd name="adj2" fmla="val 105452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웹툰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185514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90237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91924"/>
              </p:ext>
            </p:extLst>
          </p:nvPr>
        </p:nvGraphicFramePr>
        <p:xfrm>
          <a:off x="300549" y="5586779"/>
          <a:ext cx="5746881" cy="110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금주 추천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웹툰 전용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실사 포토툰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연재 웹툰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완결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베스트 웹툰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TOP5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해당 메뉴바의 메뉴를 클릭 하거나 더보기를 클릭 할 경우 해당 메뉴의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대로 등록한 개수만큼 컨텐츠가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→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등록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개를 등록 할 만큼 등록 가능한 스타일을 제작해야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포인정보를 사용 할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19790"/>
              </p:ext>
            </p:extLst>
          </p:nvPr>
        </p:nvGraphicFramePr>
        <p:xfrm>
          <a:off x="313998" y="827472"/>
          <a:ext cx="27869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3" name="그룹 282"/>
          <p:cNvGrpSpPr/>
          <p:nvPr/>
        </p:nvGrpSpPr>
        <p:grpSpPr>
          <a:xfrm>
            <a:off x="299865" y="802843"/>
            <a:ext cx="3051739" cy="935920"/>
            <a:chOff x="299865" y="802843"/>
            <a:chExt cx="3051739" cy="935920"/>
          </a:xfrm>
        </p:grpSpPr>
        <p:grpSp>
          <p:nvGrpSpPr>
            <p:cNvPr id="284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306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07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85" name="직사각형 284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86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304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05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87" name="직선 연결선 286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순서도: 대체 처리 287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순서도: 대체 처리 289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순서도: 대체 처리 290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웹툰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순서도: 대체 처리 291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순서도: 대체 처리 296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206413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9" name="그룹 298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302" name="순서도: 수행의 시작/종료 301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순서도: 수행의 시작/종료 302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순서도: 대체 처리 299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69" name="직선 연결선 368"/>
          <p:cNvCxnSpPr/>
          <p:nvPr/>
        </p:nvCxnSpPr>
        <p:spPr>
          <a:xfrm>
            <a:off x="320083" y="1725084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51259"/>
              </p:ext>
            </p:extLst>
          </p:nvPr>
        </p:nvGraphicFramePr>
        <p:xfrm>
          <a:off x="3199647" y="837978"/>
          <a:ext cx="278694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3185514" y="813349"/>
            <a:ext cx="3051739" cy="935920"/>
            <a:chOff x="299865" y="802843"/>
            <a:chExt cx="3051739" cy="935920"/>
          </a:xfrm>
        </p:grpSpPr>
        <p:grpSp>
          <p:nvGrpSpPr>
            <p:cNvPr id="197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15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16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99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213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14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순서도: 대체 처리 200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순서도: 대체 처리 202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순서도: 대체 처리 203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웹툰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순서도: 대체 처리 204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순서도: 대체 처리 205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206413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211" name="순서도: 수행의 시작/종료 210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순서도: 수행의 시작/종료 211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9" name="순서도: 대체 처리 208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89" name="표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88806"/>
              </p:ext>
            </p:extLst>
          </p:nvPr>
        </p:nvGraphicFramePr>
        <p:xfrm>
          <a:off x="316323" y="1627558"/>
          <a:ext cx="2784534" cy="45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금주 추천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altLang="ko-KR" sz="7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50" b="0" baseline="0" dirty="0" smtClean="0">
                          <a:solidFill>
                            <a:schemeClr val="tx1"/>
                          </a:solidFill>
                        </a:rPr>
                        <a:t>웹툰 전용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실사 포토툰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연재 웹툰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완결 웹툰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4" name="직사각형 393"/>
          <p:cNvSpPr/>
          <p:nvPr/>
        </p:nvSpPr>
        <p:spPr>
          <a:xfrm>
            <a:off x="2040415" y="154834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3193147" y="1745908"/>
            <a:ext cx="2840458" cy="1489581"/>
            <a:chOff x="4674446" y="1643295"/>
            <a:chExt cx="2840458" cy="1489581"/>
          </a:xfrm>
        </p:grpSpPr>
        <p:sp>
          <p:nvSpPr>
            <p:cNvPr id="142" name="직사각형 141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금주 추천   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149" name="그룹 148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153" name="직사각형 152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150" name="직사각형 149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45" name="직사각형 144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54" name="직사각형 153"/>
          <p:cNvSpPr/>
          <p:nvPr/>
        </p:nvSpPr>
        <p:spPr>
          <a:xfrm>
            <a:off x="3189640" y="3389239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pSp>
        <p:nvGrpSpPr>
          <p:cNvPr id="155" name="그룹 154"/>
          <p:cNvGrpSpPr/>
          <p:nvPr/>
        </p:nvGrpSpPr>
        <p:grpSpPr>
          <a:xfrm>
            <a:off x="3143672" y="4212512"/>
            <a:ext cx="2840458" cy="1489581"/>
            <a:chOff x="4674446" y="1643295"/>
            <a:chExt cx="2840458" cy="1489581"/>
          </a:xfrm>
        </p:grpSpPr>
        <p:sp>
          <p:nvSpPr>
            <p:cNvPr id="156" name="직사각형 155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19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웹툰 전용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159" name="그룹 158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165" name="그룹 164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166" name="직사각형 165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60" name="직사각형 159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70" name="직사각형 169"/>
          <p:cNvSpPr/>
          <p:nvPr/>
        </p:nvSpPr>
        <p:spPr>
          <a:xfrm>
            <a:off x="6094934" y="488863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799657" y="488863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22436"/>
              </p:ext>
            </p:extLst>
          </p:nvPr>
        </p:nvGraphicFramePr>
        <p:xfrm>
          <a:off x="6109067" y="839213"/>
          <a:ext cx="278694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4" name="그룹 173"/>
          <p:cNvGrpSpPr/>
          <p:nvPr/>
        </p:nvGrpSpPr>
        <p:grpSpPr>
          <a:xfrm>
            <a:off x="6094934" y="814584"/>
            <a:ext cx="3051739" cy="935920"/>
            <a:chOff x="299865" y="802843"/>
            <a:chExt cx="3051739" cy="935920"/>
          </a:xfrm>
        </p:grpSpPr>
        <p:grpSp>
          <p:nvGrpSpPr>
            <p:cNvPr id="175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69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0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76" name="직사각형 175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91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267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68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192" name="직선 연결선 191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순서도: 대체 처리 192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순서도: 대체 처리 256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순서도: 대체 처리 257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웹툰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순서도: 대체 처리 258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0" name="순서도: 대체 처리 259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1206413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265" name="순서도: 수행의 시작/종료 264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순서도: 수행의 시작/종료 265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3" name="순서도: 대체 처리 262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6102567" y="1747143"/>
            <a:ext cx="2840458" cy="1489581"/>
            <a:chOff x="4674446" y="1643295"/>
            <a:chExt cx="2840458" cy="1489581"/>
          </a:xfrm>
        </p:grpSpPr>
        <p:sp>
          <p:nvSpPr>
            <p:cNvPr id="272" name="직사각형 271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실사 포토툰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18" name="그룹 317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319" name="그룹 318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325" name="그룹 324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327" name="직사각형 326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28" name="직사각형 327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29" name="직사각형 328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326" name="직사각형 325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20" name="직사각형 319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6101644" y="3523595"/>
            <a:ext cx="2840458" cy="1489581"/>
            <a:chOff x="4674446" y="1643295"/>
            <a:chExt cx="2840458" cy="1489581"/>
          </a:xfrm>
        </p:grpSpPr>
        <p:sp>
          <p:nvSpPr>
            <p:cNvPr id="332" name="직사각형 331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연재 웹툰   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334" name="그룹 333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339" name="그룹 338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341" name="직사각형 340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42" name="직사각형 341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340" name="직사각형 339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35" name="직사각형 334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344" name="직사각형 343"/>
          <p:cNvSpPr/>
          <p:nvPr/>
        </p:nvSpPr>
        <p:spPr>
          <a:xfrm>
            <a:off x="6110659" y="3346111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47" name="표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9930"/>
              </p:ext>
            </p:extLst>
          </p:nvPr>
        </p:nvGraphicFramePr>
        <p:xfrm>
          <a:off x="8990468" y="827472"/>
          <a:ext cx="278694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8" name="직사각형 347"/>
          <p:cNvSpPr>
            <a:spLocks/>
          </p:cNvSpPr>
          <p:nvPr/>
        </p:nvSpPr>
        <p:spPr>
          <a:xfrm>
            <a:off x="8992420" y="1816001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베스트  웹툰 </a:t>
            </a:r>
            <a:r>
              <a:rPr lang="en-US" altLang="ko-KR" dirty="0" smtClean="0">
                <a:solidFill>
                  <a:schemeClr val="tx1"/>
                </a:solidFill>
              </a:rPr>
              <a:t>TOP5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9" name="그룹 348"/>
          <p:cNvGrpSpPr/>
          <p:nvPr/>
        </p:nvGrpSpPr>
        <p:grpSpPr>
          <a:xfrm>
            <a:off x="9101924" y="2091837"/>
            <a:ext cx="2577028" cy="611860"/>
            <a:chOff x="9432500" y="1470667"/>
            <a:chExt cx="2577028" cy="667522"/>
          </a:xfrm>
        </p:grpSpPr>
        <p:sp>
          <p:nvSpPr>
            <p:cNvPr id="350" name="직사각형 349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/>
            <p:cNvSpPr>
              <a:spLocks/>
            </p:cNvSpPr>
            <p:nvPr/>
          </p:nvSpPr>
          <p:spPr>
            <a:xfrm>
              <a:off x="10325171" y="1470667"/>
              <a:ext cx="1684357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9108797" y="2758209"/>
            <a:ext cx="2570155" cy="611860"/>
            <a:chOff x="9432500" y="1470667"/>
            <a:chExt cx="2570155" cy="667522"/>
          </a:xfrm>
        </p:grpSpPr>
        <p:sp>
          <p:nvSpPr>
            <p:cNvPr id="353" name="직사각형 352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5" name="그룹 354"/>
          <p:cNvGrpSpPr/>
          <p:nvPr/>
        </p:nvGrpSpPr>
        <p:grpSpPr>
          <a:xfrm>
            <a:off x="9112209" y="3414574"/>
            <a:ext cx="2566743" cy="611860"/>
            <a:chOff x="9432500" y="1470667"/>
            <a:chExt cx="2566743" cy="667522"/>
          </a:xfrm>
        </p:grpSpPr>
        <p:sp>
          <p:nvSpPr>
            <p:cNvPr id="356" name="직사각형 355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9119082" y="4080946"/>
            <a:ext cx="2559870" cy="611860"/>
            <a:chOff x="9432500" y="1470667"/>
            <a:chExt cx="2559870" cy="667522"/>
          </a:xfrm>
        </p:grpSpPr>
        <p:sp>
          <p:nvSpPr>
            <p:cNvPr id="359" name="직사각형 35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0" name="직사각형 359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9113818" y="4732150"/>
            <a:ext cx="2565134" cy="611860"/>
            <a:chOff x="9432500" y="1470667"/>
            <a:chExt cx="2565134" cy="667522"/>
          </a:xfrm>
        </p:grpSpPr>
        <p:sp>
          <p:nvSpPr>
            <p:cNvPr id="362" name="직사각형 361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364" name="직사각형 363"/>
          <p:cNvSpPr/>
          <p:nvPr/>
        </p:nvSpPr>
        <p:spPr>
          <a:xfrm>
            <a:off x="9939742" y="2154806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직사각형 364"/>
          <p:cNvSpPr/>
          <p:nvPr/>
        </p:nvSpPr>
        <p:spPr>
          <a:xfrm>
            <a:off x="9962653" y="282522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6" name="직사각형 365"/>
          <p:cNvSpPr/>
          <p:nvPr/>
        </p:nvSpPr>
        <p:spPr>
          <a:xfrm>
            <a:off x="9970358" y="3470396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9994595" y="4142931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9962653" y="4783621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8979076" y="5473252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aphicFrame>
        <p:nvGraphicFramePr>
          <p:cNvPr id="371" name="표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359"/>
              </p:ext>
            </p:extLst>
          </p:nvPr>
        </p:nvGraphicFramePr>
        <p:xfrm>
          <a:off x="9042415" y="6422143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2" name="직사각형 371"/>
          <p:cNvSpPr/>
          <p:nvPr/>
        </p:nvSpPr>
        <p:spPr>
          <a:xfrm>
            <a:off x="8980004" y="6280808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73" name="그룹 372"/>
          <p:cNvGrpSpPr/>
          <p:nvPr/>
        </p:nvGrpSpPr>
        <p:grpSpPr>
          <a:xfrm>
            <a:off x="11530973" y="2095185"/>
            <a:ext cx="152769" cy="187356"/>
            <a:chOff x="11557477" y="2076276"/>
            <a:chExt cx="152769" cy="187356"/>
          </a:xfrm>
        </p:grpSpPr>
        <p:sp>
          <p:nvSpPr>
            <p:cNvPr id="374" name="오각형 373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grpSp>
        <p:nvGrpSpPr>
          <p:cNvPr id="376" name="그룹 375"/>
          <p:cNvGrpSpPr/>
          <p:nvPr/>
        </p:nvGrpSpPr>
        <p:grpSpPr>
          <a:xfrm>
            <a:off x="11544889" y="2757021"/>
            <a:ext cx="152769" cy="187356"/>
            <a:chOff x="11557477" y="2076276"/>
            <a:chExt cx="152769" cy="187356"/>
          </a:xfrm>
        </p:grpSpPr>
        <p:sp>
          <p:nvSpPr>
            <p:cNvPr id="377" name="오각형 376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379" name="그룹 378"/>
          <p:cNvGrpSpPr/>
          <p:nvPr/>
        </p:nvGrpSpPr>
        <p:grpSpPr>
          <a:xfrm>
            <a:off x="11544888" y="3419013"/>
            <a:ext cx="152769" cy="187356"/>
            <a:chOff x="11557477" y="2076276"/>
            <a:chExt cx="152769" cy="187356"/>
          </a:xfrm>
        </p:grpSpPr>
        <p:sp>
          <p:nvSpPr>
            <p:cNvPr id="380" name="오각형 379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11544887" y="4081367"/>
            <a:ext cx="152769" cy="187356"/>
            <a:chOff x="11557477" y="2076276"/>
            <a:chExt cx="152769" cy="187356"/>
          </a:xfrm>
        </p:grpSpPr>
        <p:sp>
          <p:nvSpPr>
            <p:cNvPr id="383" name="오각형 382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385" name="그룹 384"/>
          <p:cNvGrpSpPr/>
          <p:nvPr/>
        </p:nvGrpSpPr>
        <p:grpSpPr>
          <a:xfrm>
            <a:off x="11550515" y="4735246"/>
            <a:ext cx="152769" cy="187356"/>
            <a:chOff x="11557477" y="2076276"/>
            <a:chExt cx="152769" cy="187356"/>
          </a:xfrm>
        </p:grpSpPr>
        <p:sp>
          <p:nvSpPr>
            <p:cNvPr id="386" name="오각형 385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388" name="그룹 387"/>
          <p:cNvGrpSpPr/>
          <p:nvPr/>
        </p:nvGrpSpPr>
        <p:grpSpPr>
          <a:xfrm>
            <a:off x="8976335" y="802843"/>
            <a:ext cx="3051739" cy="935920"/>
            <a:chOff x="299865" y="802843"/>
            <a:chExt cx="3051739" cy="935920"/>
          </a:xfrm>
        </p:grpSpPr>
        <p:grpSp>
          <p:nvGrpSpPr>
            <p:cNvPr id="395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413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4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96" name="직사각형 395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97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411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2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98" name="직선 연결선 397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순서도: 대체 처리 398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0" name="직선 연결선 399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순서도: 대체 처리 400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2" name="순서도: 대체 처리 401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웹툰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3" name="순서도: 대체 처리 402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4" name="순서도: 대체 처리 403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1206413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6" name="그룹 405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409" name="순서도: 수행의 시작/종료 408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순서도: 수행의 시작/종료 409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순서도: 대체 처리 406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6116246" y="5151529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109518" y="5292400"/>
            <a:ext cx="2840458" cy="1489581"/>
            <a:chOff x="4674446" y="1643295"/>
            <a:chExt cx="2840458" cy="1489581"/>
          </a:xfrm>
        </p:grpSpPr>
        <p:sp>
          <p:nvSpPr>
            <p:cNvPr id="417" name="직사각형 416"/>
            <p:cNvSpPr/>
            <p:nvPr/>
          </p:nvSpPr>
          <p:spPr>
            <a:xfrm>
              <a:off x="4674446" y="1643295"/>
              <a:ext cx="2840458" cy="343997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완결 웹툰                                                   </a:t>
              </a:r>
              <a:r>
                <a:rPr lang="ko-KR" altLang="en-US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더보기 </a:t>
              </a: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&gt; </a:t>
              </a:r>
              <a:endPara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418" name="그룹 417"/>
            <p:cNvGrpSpPr/>
            <p:nvPr/>
          </p:nvGrpSpPr>
          <p:grpSpPr>
            <a:xfrm>
              <a:off x="4764624" y="1979238"/>
              <a:ext cx="2697406" cy="1153638"/>
              <a:chOff x="4764624" y="1979238"/>
              <a:chExt cx="2697406" cy="1153638"/>
            </a:xfrm>
          </p:grpSpPr>
          <p:grpSp>
            <p:nvGrpSpPr>
              <p:cNvPr id="419" name="그룹 418"/>
              <p:cNvGrpSpPr/>
              <p:nvPr/>
            </p:nvGrpSpPr>
            <p:grpSpPr>
              <a:xfrm>
                <a:off x="4764624" y="1979238"/>
                <a:ext cx="2697406" cy="780332"/>
                <a:chOff x="395848" y="3662370"/>
                <a:chExt cx="2697406" cy="887208"/>
              </a:xfrm>
            </p:grpSpPr>
            <p:grpSp>
              <p:nvGrpSpPr>
                <p:cNvPr id="424" name="그룹 423"/>
                <p:cNvGrpSpPr/>
                <p:nvPr/>
              </p:nvGrpSpPr>
              <p:grpSpPr>
                <a:xfrm>
                  <a:off x="395848" y="3662370"/>
                  <a:ext cx="2262613" cy="887208"/>
                  <a:chOff x="395848" y="3621432"/>
                  <a:chExt cx="2291695" cy="835133"/>
                </a:xfrm>
              </p:grpSpPr>
              <p:sp>
                <p:nvSpPr>
                  <p:cNvPr id="426" name="직사각형 425"/>
                  <p:cNvSpPr/>
                  <p:nvPr/>
                </p:nvSpPr>
                <p:spPr>
                  <a:xfrm>
                    <a:off x="395848" y="3622397"/>
                    <a:ext cx="700649" cy="819597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427" name="직사각형 426"/>
                  <p:cNvSpPr/>
                  <p:nvPr/>
                </p:nvSpPr>
                <p:spPr>
                  <a:xfrm>
                    <a:off x="1186675" y="3621432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  <p:sp>
                <p:nvSpPr>
                  <p:cNvPr id="428" name="직사각형 427"/>
                  <p:cNvSpPr/>
                  <p:nvPr/>
                </p:nvSpPr>
                <p:spPr>
                  <a:xfrm>
                    <a:off x="1986894" y="3628584"/>
                    <a:ext cx="700649" cy="827981"/>
                  </a:xfrm>
                  <a:prstGeom prst="rect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영역</a:t>
                    </a:r>
                  </a:p>
                </p:txBody>
              </p:sp>
            </p:grpSp>
            <p:sp>
              <p:nvSpPr>
                <p:cNvPr id="425" name="직사각형 424"/>
                <p:cNvSpPr/>
                <p:nvPr/>
              </p:nvSpPr>
              <p:spPr>
                <a:xfrm>
                  <a:off x="2757977" y="3669952"/>
                  <a:ext cx="335277" cy="879610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420" name="직사각형 419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21" name="직사각형 42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>
                <a:off x="7126753" y="2759555"/>
                <a:ext cx="335277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443" name="직사각형 442"/>
          <p:cNvSpPr/>
          <p:nvPr/>
        </p:nvSpPr>
        <p:spPr>
          <a:xfrm>
            <a:off x="308829" y="2092335"/>
            <a:ext cx="2787584" cy="56599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2935991" y="2021535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0355" y="2774663"/>
            <a:ext cx="2607354" cy="2338799"/>
            <a:chOff x="392263" y="2774663"/>
            <a:chExt cx="2607354" cy="2338799"/>
          </a:xfrm>
        </p:grpSpPr>
        <p:grpSp>
          <p:nvGrpSpPr>
            <p:cNvPr id="3" name="그룹 2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49" name="직사각형 448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58" name="그룹 457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81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745171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49894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610"/>
              </p:ext>
            </p:extLst>
          </p:nvPr>
        </p:nvGraphicFramePr>
        <p:xfrm>
          <a:off x="300549" y="5586779"/>
          <a:ext cx="5746881" cy="116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인기순위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위까지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신작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완결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. 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성인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실사 포토툰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현재 창에서 화면이동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해당 컨텐츠로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42648"/>
              </p:ext>
            </p:extLst>
          </p:nvPr>
        </p:nvGraphicFramePr>
        <p:xfrm>
          <a:off x="313998" y="827472"/>
          <a:ext cx="27869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6" name="List Icon"/>
          <p:cNvSpPr>
            <a:spLocks noChangeAspect="1" noEditPoints="1"/>
          </p:cNvSpPr>
          <p:nvPr/>
        </p:nvSpPr>
        <p:spPr bwMode="auto">
          <a:xfrm>
            <a:off x="2906258" y="871184"/>
            <a:ext cx="156305" cy="116587"/>
          </a:xfrm>
          <a:custGeom>
            <a:avLst/>
            <a:gdLst>
              <a:gd name="T0" fmla="*/ 0 w 677"/>
              <a:gd name="T1" fmla="*/ 0 h 508"/>
              <a:gd name="T2" fmla="*/ 113 w 677"/>
              <a:gd name="T3" fmla="*/ 0 h 508"/>
              <a:gd name="T4" fmla="*/ 113 w 677"/>
              <a:gd name="T5" fmla="*/ 113 h 508"/>
              <a:gd name="T6" fmla="*/ 0 w 677"/>
              <a:gd name="T7" fmla="*/ 113 h 508"/>
              <a:gd name="T8" fmla="*/ 0 w 677"/>
              <a:gd name="T9" fmla="*/ 0 h 508"/>
              <a:gd name="T10" fmla="*/ 0 w 677"/>
              <a:gd name="T11" fmla="*/ 197 h 508"/>
              <a:gd name="T12" fmla="*/ 113 w 677"/>
              <a:gd name="T13" fmla="*/ 197 h 508"/>
              <a:gd name="T14" fmla="*/ 113 w 677"/>
              <a:gd name="T15" fmla="*/ 310 h 508"/>
              <a:gd name="T16" fmla="*/ 0 w 677"/>
              <a:gd name="T17" fmla="*/ 310 h 508"/>
              <a:gd name="T18" fmla="*/ 0 w 677"/>
              <a:gd name="T19" fmla="*/ 197 h 508"/>
              <a:gd name="T20" fmla="*/ 169 w 677"/>
              <a:gd name="T21" fmla="*/ 0 h 508"/>
              <a:gd name="T22" fmla="*/ 677 w 677"/>
              <a:gd name="T23" fmla="*/ 0 h 508"/>
              <a:gd name="T24" fmla="*/ 677 w 677"/>
              <a:gd name="T25" fmla="*/ 113 h 508"/>
              <a:gd name="T26" fmla="*/ 169 w 677"/>
              <a:gd name="T27" fmla="*/ 113 h 508"/>
              <a:gd name="T28" fmla="*/ 169 w 677"/>
              <a:gd name="T29" fmla="*/ 0 h 508"/>
              <a:gd name="T30" fmla="*/ 169 w 677"/>
              <a:gd name="T31" fmla="*/ 197 h 508"/>
              <a:gd name="T32" fmla="*/ 677 w 677"/>
              <a:gd name="T33" fmla="*/ 197 h 508"/>
              <a:gd name="T34" fmla="*/ 677 w 677"/>
              <a:gd name="T35" fmla="*/ 310 h 508"/>
              <a:gd name="T36" fmla="*/ 169 w 677"/>
              <a:gd name="T37" fmla="*/ 310 h 508"/>
              <a:gd name="T38" fmla="*/ 169 w 677"/>
              <a:gd name="T39" fmla="*/ 197 h 508"/>
              <a:gd name="T40" fmla="*/ 0 w 677"/>
              <a:gd name="T41" fmla="*/ 395 h 508"/>
              <a:gd name="T42" fmla="*/ 113 w 677"/>
              <a:gd name="T43" fmla="*/ 395 h 508"/>
              <a:gd name="T44" fmla="*/ 113 w 677"/>
              <a:gd name="T45" fmla="*/ 508 h 508"/>
              <a:gd name="T46" fmla="*/ 0 w 677"/>
              <a:gd name="T47" fmla="*/ 508 h 508"/>
              <a:gd name="T48" fmla="*/ 0 w 677"/>
              <a:gd name="T49" fmla="*/ 395 h 508"/>
              <a:gd name="T50" fmla="*/ 169 w 677"/>
              <a:gd name="T51" fmla="*/ 395 h 508"/>
              <a:gd name="T52" fmla="*/ 677 w 677"/>
              <a:gd name="T53" fmla="*/ 395 h 508"/>
              <a:gd name="T54" fmla="*/ 677 w 677"/>
              <a:gd name="T55" fmla="*/ 508 h 508"/>
              <a:gd name="T56" fmla="*/ 169 w 677"/>
              <a:gd name="T57" fmla="*/ 508 h 508"/>
              <a:gd name="T58" fmla="*/ 169 w 677"/>
              <a:gd name="T59" fmla="*/ 395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7" h="508">
                <a:moveTo>
                  <a:pt x="0" y="0"/>
                </a:moveTo>
                <a:lnTo>
                  <a:pt x="113" y="0"/>
                </a:lnTo>
                <a:lnTo>
                  <a:pt x="113" y="113"/>
                </a:lnTo>
                <a:lnTo>
                  <a:pt x="0" y="113"/>
                </a:lnTo>
                <a:lnTo>
                  <a:pt x="0" y="0"/>
                </a:lnTo>
                <a:close/>
                <a:moveTo>
                  <a:pt x="0" y="197"/>
                </a:moveTo>
                <a:lnTo>
                  <a:pt x="113" y="197"/>
                </a:lnTo>
                <a:lnTo>
                  <a:pt x="113" y="310"/>
                </a:lnTo>
                <a:lnTo>
                  <a:pt x="0" y="310"/>
                </a:lnTo>
                <a:lnTo>
                  <a:pt x="0" y="197"/>
                </a:lnTo>
                <a:close/>
                <a:moveTo>
                  <a:pt x="169" y="0"/>
                </a:moveTo>
                <a:lnTo>
                  <a:pt x="677" y="0"/>
                </a:lnTo>
                <a:lnTo>
                  <a:pt x="677" y="113"/>
                </a:lnTo>
                <a:lnTo>
                  <a:pt x="169" y="113"/>
                </a:lnTo>
                <a:lnTo>
                  <a:pt x="169" y="0"/>
                </a:lnTo>
                <a:close/>
                <a:moveTo>
                  <a:pt x="169" y="197"/>
                </a:moveTo>
                <a:lnTo>
                  <a:pt x="677" y="197"/>
                </a:lnTo>
                <a:lnTo>
                  <a:pt x="677" y="310"/>
                </a:lnTo>
                <a:lnTo>
                  <a:pt x="169" y="310"/>
                </a:lnTo>
                <a:lnTo>
                  <a:pt x="169" y="197"/>
                </a:lnTo>
                <a:close/>
                <a:moveTo>
                  <a:pt x="0" y="395"/>
                </a:moveTo>
                <a:lnTo>
                  <a:pt x="113" y="395"/>
                </a:lnTo>
                <a:lnTo>
                  <a:pt x="113" y="508"/>
                </a:lnTo>
                <a:lnTo>
                  <a:pt x="0" y="508"/>
                </a:lnTo>
                <a:lnTo>
                  <a:pt x="0" y="395"/>
                </a:lnTo>
                <a:close/>
                <a:moveTo>
                  <a:pt x="169" y="395"/>
                </a:moveTo>
                <a:lnTo>
                  <a:pt x="677" y="395"/>
                </a:lnTo>
                <a:lnTo>
                  <a:pt x="677" y="508"/>
                </a:lnTo>
                <a:lnTo>
                  <a:pt x="169" y="508"/>
                </a:lnTo>
                <a:lnTo>
                  <a:pt x="169" y="395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285" name="직사각형 284"/>
          <p:cNvSpPr/>
          <p:nvPr/>
        </p:nvSpPr>
        <p:spPr>
          <a:xfrm>
            <a:off x="299865" y="802844"/>
            <a:ext cx="2790989" cy="3375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Webtoon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Popcon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7" name="직선 연결선 286"/>
          <p:cNvCxnSpPr/>
          <p:nvPr/>
        </p:nvCxnSpPr>
        <p:spPr>
          <a:xfrm>
            <a:off x="319176" y="1124744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순서도: 대체 처리 287"/>
          <p:cNvSpPr/>
          <p:nvPr/>
        </p:nvSpPr>
        <p:spPr>
          <a:xfrm>
            <a:off x="320311" y="1141491"/>
            <a:ext cx="432048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/>
          <p:cNvCxnSpPr/>
          <p:nvPr/>
        </p:nvCxnSpPr>
        <p:spPr>
          <a:xfrm>
            <a:off x="316913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순서도: 대체 처리 289"/>
          <p:cNvSpPr/>
          <p:nvPr/>
        </p:nvSpPr>
        <p:spPr>
          <a:xfrm>
            <a:off x="695400" y="1133540"/>
            <a:ext cx="603386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1" name="순서도: 대체 처리 290"/>
          <p:cNvSpPr/>
          <p:nvPr/>
        </p:nvSpPr>
        <p:spPr>
          <a:xfrm>
            <a:off x="1226393" y="1133540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장르별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2" name="순서도: 대체 처리 291"/>
          <p:cNvSpPr/>
          <p:nvPr/>
        </p:nvSpPr>
        <p:spPr>
          <a:xfrm>
            <a:off x="1802457" y="1133515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319176" y="1374991"/>
            <a:ext cx="433183" cy="37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순서도: 대체 처리 299"/>
          <p:cNvSpPr/>
          <p:nvPr/>
        </p:nvSpPr>
        <p:spPr>
          <a:xfrm>
            <a:off x="2423592" y="1132016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8976320" y="488863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681043" y="488863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422348" y="2657435"/>
            <a:ext cx="2570155" cy="611860"/>
            <a:chOff x="9432500" y="1470667"/>
            <a:chExt cx="2570155" cy="667522"/>
          </a:xfrm>
        </p:grpSpPr>
        <p:sp>
          <p:nvSpPr>
            <p:cNvPr id="246" name="직사각형 245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425760" y="3313800"/>
            <a:ext cx="2566743" cy="611860"/>
            <a:chOff x="9432500" y="1470667"/>
            <a:chExt cx="2566743" cy="667522"/>
          </a:xfrm>
        </p:grpSpPr>
        <p:sp>
          <p:nvSpPr>
            <p:cNvPr id="249" name="직사각형 24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32633" y="3980172"/>
            <a:ext cx="2559870" cy="611860"/>
            <a:chOff x="9432500" y="1470667"/>
            <a:chExt cx="2559870" cy="667522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427369" y="4631376"/>
            <a:ext cx="2565134" cy="611860"/>
            <a:chOff x="9432500" y="1470667"/>
            <a:chExt cx="2565134" cy="667522"/>
          </a:xfrm>
        </p:grpSpPr>
        <p:sp>
          <p:nvSpPr>
            <p:cNvPr id="255" name="직사각형 254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276204" y="2724453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283909" y="3369622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1308146" y="404215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1276204" y="468284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93" name="그룹 292"/>
          <p:cNvGrpSpPr/>
          <p:nvPr/>
        </p:nvGrpSpPr>
        <p:grpSpPr>
          <a:xfrm>
            <a:off x="2858440" y="2656247"/>
            <a:ext cx="152769" cy="187356"/>
            <a:chOff x="11557477" y="2076276"/>
            <a:chExt cx="152769" cy="187356"/>
          </a:xfrm>
        </p:grpSpPr>
        <p:sp>
          <p:nvSpPr>
            <p:cNvPr id="294" name="오각형 293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2858439" y="3318239"/>
            <a:ext cx="152769" cy="187356"/>
            <a:chOff x="11557477" y="2076276"/>
            <a:chExt cx="152769" cy="187356"/>
          </a:xfrm>
        </p:grpSpPr>
        <p:sp>
          <p:nvSpPr>
            <p:cNvPr id="308" name="오각형 307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2858438" y="3980593"/>
            <a:ext cx="152769" cy="187356"/>
            <a:chOff x="11557477" y="2076276"/>
            <a:chExt cx="152769" cy="187356"/>
          </a:xfrm>
        </p:grpSpPr>
        <p:sp>
          <p:nvSpPr>
            <p:cNvPr id="311" name="오각형 310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313" name="그룹 312"/>
          <p:cNvGrpSpPr/>
          <p:nvPr/>
        </p:nvGrpSpPr>
        <p:grpSpPr>
          <a:xfrm>
            <a:off x="2864066" y="4634472"/>
            <a:ext cx="152769" cy="187356"/>
            <a:chOff x="11557477" y="2076276"/>
            <a:chExt cx="152769" cy="187356"/>
          </a:xfrm>
        </p:grpSpPr>
        <p:sp>
          <p:nvSpPr>
            <p:cNvPr id="314" name="오각형 313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sp>
        <p:nvSpPr>
          <p:cNvPr id="316" name="직사각형 315"/>
          <p:cNvSpPr>
            <a:spLocks/>
          </p:cNvSpPr>
          <p:nvPr/>
        </p:nvSpPr>
        <p:spPr>
          <a:xfrm>
            <a:off x="404374" y="1491617"/>
            <a:ext cx="2588129" cy="1108265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50" dirty="0">
              <a:solidFill>
                <a:schemeClr val="tx1"/>
              </a:solidFill>
            </a:endParaRPr>
          </a:p>
          <a:p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>
            <a:spLocks/>
          </p:cNvSpPr>
          <p:nvPr/>
        </p:nvSpPr>
        <p:spPr>
          <a:xfrm>
            <a:off x="1027745" y="2220813"/>
            <a:ext cx="2040872" cy="32103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텍스트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웹툰 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0" name="그룹 329"/>
          <p:cNvGrpSpPr/>
          <p:nvPr/>
        </p:nvGrpSpPr>
        <p:grpSpPr>
          <a:xfrm>
            <a:off x="2796320" y="1484784"/>
            <a:ext cx="203336" cy="249371"/>
            <a:chOff x="11557477" y="2076276"/>
            <a:chExt cx="152769" cy="187356"/>
          </a:xfrm>
        </p:grpSpPr>
        <p:sp>
          <p:nvSpPr>
            <p:cNvPr id="391" name="오각형 390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aphicFrame>
        <p:nvGraphicFramePr>
          <p:cNvPr id="393" name="표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68756"/>
              </p:ext>
            </p:extLst>
          </p:nvPr>
        </p:nvGraphicFramePr>
        <p:xfrm>
          <a:off x="4732539" y="828818"/>
          <a:ext cx="278694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9" name="그룹 428"/>
          <p:cNvGrpSpPr/>
          <p:nvPr/>
        </p:nvGrpSpPr>
        <p:grpSpPr>
          <a:xfrm>
            <a:off x="4718406" y="804189"/>
            <a:ext cx="2816870" cy="821633"/>
            <a:chOff x="299865" y="802843"/>
            <a:chExt cx="2816870" cy="821633"/>
          </a:xfrm>
        </p:grpSpPr>
        <p:sp>
          <p:nvSpPr>
            <p:cNvPr id="447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순서도: 대체 처리 4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순서도: 대체 처리 4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7" name="순서도: 대체 처리 4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8" name="순서도: 대체 처리 4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순서도: 대체 처리 44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4732091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신작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웹툰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95" name="그룹 494"/>
          <p:cNvGrpSpPr/>
          <p:nvPr/>
        </p:nvGrpSpPr>
        <p:grpSpPr>
          <a:xfrm>
            <a:off x="4801963" y="1970423"/>
            <a:ext cx="2649642" cy="1153638"/>
            <a:chOff x="4764624" y="1979238"/>
            <a:chExt cx="2262613" cy="1153638"/>
          </a:xfrm>
        </p:grpSpPr>
        <p:grpSp>
          <p:nvGrpSpPr>
            <p:cNvPr id="501" name="그룹 500"/>
            <p:cNvGrpSpPr/>
            <p:nvPr/>
          </p:nvGrpSpPr>
          <p:grpSpPr>
            <a:xfrm>
              <a:off x="4764624" y="1979238"/>
              <a:ext cx="2262613" cy="780332"/>
              <a:chOff x="395848" y="3621432"/>
              <a:chExt cx="2291695" cy="835133"/>
            </a:xfrm>
          </p:grpSpPr>
          <p:sp>
            <p:nvSpPr>
              <p:cNvPr id="503" name="직사각형 502"/>
              <p:cNvSpPr/>
              <p:nvPr/>
            </p:nvSpPr>
            <p:spPr>
              <a:xfrm>
                <a:off x="395848" y="3622397"/>
                <a:ext cx="700649" cy="819597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04" name="직사각형 503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497" name="직사각형 496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23807"/>
              </p:ext>
            </p:extLst>
          </p:nvPr>
        </p:nvGraphicFramePr>
        <p:xfrm>
          <a:off x="4730758" y="1636072"/>
          <a:ext cx="2778636" cy="27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48"/>
                <a:gridCol w="396948"/>
                <a:gridCol w="396948"/>
                <a:gridCol w="396948"/>
                <a:gridCol w="396948"/>
                <a:gridCol w="396948"/>
                <a:gridCol w="396948"/>
              </a:tblGrid>
              <a:tr h="274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1" name="직사각형 510"/>
          <p:cNvSpPr/>
          <p:nvPr/>
        </p:nvSpPr>
        <p:spPr>
          <a:xfrm>
            <a:off x="4791521" y="1864153"/>
            <a:ext cx="295870" cy="37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2" name="그룹 511"/>
          <p:cNvGrpSpPr/>
          <p:nvPr/>
        </p:nvGrpSpPr>
        <p:grpSpPr>
          <a:xfrm>
            <a:off x="4790697" y="3125958"/>
            <a:ext cx="2649642" cy="1153638"/>
            <a:chOff x="4764624" y="1979238"/>
            <a:chExt cx="2262613" cy="1153638"/>
          </a:xfrm>
        </p:grpSpPr>
        <p:grpSp>
          <p:nvGrpSpPr>
            <p:cNvPr id="513" name="그룹 512"/>
            <p:cNvGrpSpPr/>
            <p:nvPr/>
          </p:nvGrpSpPr>
          <p:grpSpPr>
            <a:xfrm>
              <a:off x="4764624" y="1979238"/>
              <a:ext cx="2262613" cy="780332"/>
              <a:chOff x="395848" y="3621432"/>
              <a:chExt cx="2291695" cy="835133"/>
            </a:xfrm>
          </p:grpSpPr>
          <p:sp>
            <p:nvSpPr>
              <p:cNvPr id="517" name="직사각형 516"/>
              <p:cNvSpPr/>
              <p:nvPr/>
            </p:nvSpPr>
            <p:spPr>
              <a:xfrm>
                <a:off x="395848" y="3622397"/>
                <a:ext cx="700649" cy="819597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514" name="직사각형 513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20" name="그룹 519"/>
          <p:cNvGrpSpPr/>
          <p:nvPr/>
        </p:nvGrpSpPr>
        <p:grpSpPr>
          <a:xfrm>
            <a:off x="4798793" y="4266912"/>
            <a:ext cx="2649642" cy="1153638"/>
            <a:chOff x="4764624" y="1979238"/>
            <a:chExt cx="2262613" cy="1153638"/>
          </a:xfrm>
        </p:grpSpPr>
        <p:grpSp>
          <p:nvGrpSpPr>
            <p:cNvPr id="521" name="그룹 520"/>
            <p:cNvGrpSpPr/>
            <p:nvPr/>
          </p:nvGrpSpPr>
          <p:grpSpPr>
            <a:xfrm>
              <a:off x="4764624" y="1979238"/>
              <a:ext cx="2262613" cy="780332"/>
              <a:chOff x="395848" y="3621432"/>
              <a:chExt cx="2291695" cy="835133"/>
            </a:xfrm>
          </p:grpSpPr>
          <p:sp>
            <p:nvSpPr>
              <p:cNvPr id="525" name="직사각형 524"/>
              <p:cNvSpPr/>
              <p:nvPr/>
            </p:nvSpPr>
            <p:spPr>
              <a:xfrm>
                <a:off x="395848" y="3622397"/>
                <a:ext cx="700649" cy="819597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522" name="직사각형 521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29" name="표 5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23000"/>
              </p:ext>
            </p:extLst>
          </p:nvPr>
        </p:nvGraphicFramePr>
        <p:xfrm>
          <a:off x="8990453" y="815578"/>
          <a:ext cx="278694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0" name="그룹 529"/>
          <p:cNvGrpSpPr/>
          <p:nvPr/>
        </p:nvGrpSpPr>
        <p:grpSpPr>
          <a:xfrm>
            <a:off x="8976320" y="790949"/>
            <a:ext cx="2816870" cy="608587"/>
            <a:chOff x="299865" y="802843"/>
            <a:chExt cx="2816870" cy="608587"/>
          </a:xfrm>
        </p:grpSpPr>
        <p:sp>
          <p:nvSpPr>
            <p:cNvPr id="531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3" name="직선 연결선 5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순서도: 대체 처리 5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5" name="직선 연결선 534"/>
            <p:cNvCxnSpPr/>
            <p:nvPr/>
          </p:nvCxnSpPr>
          <p:spPr>
            <a:xfrm>
              <a:off x="316913" y="140121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순서도: 대체 처리 5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7" name="순서도: 대체 처리 5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8" name="순서도: 대체 처리 5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순서도: 대체 처리 539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8" name="직사각형 567"/>
          <p:cNvSpPr/>
          <p:nvPr/>
        </p:nvSpPr>
        <p:spPr>
          <a:xfrm>
            <a:off x="9003007" y="1396592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완결 웹툰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69" name="직선 연결선 568"/>
          <p:cNvCxnSpPr/>
          <p:nvPr/>
        </p:nvCxnSpPr>
        <p:spPr>
          <a:xfrm>
            <a:off x="4723295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0" name="그룹 569"/>
          <p:cNvGrpSpPr/>
          <p:nvPr/>
        </p:nvGrpSpPr>
        <p:grpSpPr>
          <a:xfrm>
            <a:off x="9083162" y="1677351"/>
            <a:ext cx="2607354" cy="2338799"/>
            <a:chOff x="392263" y="2774663"/>
            <a:chExt cx="2607354" cy="2338799"/>
          </a:xfrm>
        </p:grpSpPr>
        <p:grpSp>
          <p:nvGrpSpPr>
            <p:cNvPr id="571" name="그룹 570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577" name="직사각형 576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8" name="직사각형 577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9" name="직사각형 578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80" name="직사각형 579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72" name="그룹 571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92" name="그룹 591"/>
          <p:cNvGrpSpPr/>
          <p:nvPr/>
        </p:nvGrpSpPr>
        <p:grpSpPr>
          <a:xfrm>
            <a:off x="9109695" y="4016150"/>
            <a:ext cx="2607354" cy="2338799"/>
            <a:chOff x="392263" y="2774663"/>
            <a:chExt cx="2607354" cy="2338799"/>
          </a:xfrm>
        </p:grpSpPr>
        <p:grpSp>
          <p:nvGrpSpPr>
            <p:cNvPr id="593" name="그룹 592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599" name="직사각형 598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600" name="직사각형 599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595" name="직사각형 59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603" name="직사각형 602"/>
          <p:cNvSpPr/>
          <p:nvPr/>
        </p:nvSpPr>
        <p:spPr>
          <a:xfrm>
            <a:off x="11305597" y="1455843"/>
            <a:ext cx="521831" cy="1206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4" name="직사각형 603"/>
          <p:cNvSpPr/>
          <p:nvPr/>
        </p:nvSpPr>
        <p:spPr>
          <a:xfrm>
            <a:off x="5227116" y="182752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05" name="그룹 244"/>
          <p:cNvGrpSpPr>
            <a:grpSpLocks/>
          </p:cNvGrpSpPr>
          <p:nvPr/>
        </p:nvGrpSpPr>
        <p:grpSpPr bwMode="auto">
          <a:xfrm>
            <a:off x="5018721" y="1796009"/>
            <a:ext cx="248081" cy="270938"/>
            <a:chOff x="8137609" y="3143533"/>
            <a:chExt cx="376093" cy="471768"/>
          </a:xfrm>
        </p:grpSpPr>
        <p:sp>
          <p:nvSpPr>
            <p:cNvPr id="606" name="타원 60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8" name="그룹 244"/>
          <p:cNvGrpSpPr>
            <a:grpSpLocks/>
          </p:cNvGrpSpPr>
          <p:nvPr/>
        </p:nvGrpSpPr>
        <p:grpSpPr bwMode="auto">
          <a:xfrm>
            <a:off x="11564278" y="1469681"/>
            <a:ext cx="248081" cy="270938"/>
            <a:chOff x="8137609" y="3143533"/>
            <a:chExt cx="376093" cy="471768"/>
          </a:xfrm>
        </p:grpSpPr>
        <p:sp>
          <p:nvSpPr>
            <p:cNvPr id="609" name="타원 60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1" name="직사각형 610"/>
          <p:cNvSpPr/>
          <p:nvPr/>
        </p:nvSpPr>
        <p:spPr>
          <a:xfrm>
            <a:off x="11382647" y="154396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 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746521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51244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9703"/>
              </p:ext>
            </p:extLst>
          </p:nvPr>
        </p:nvGraphicFramePr>
        <p:xfrm>
          <a:off x="300549" y="5586779"/>
          <a:ext cx="5746881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인기순위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위까지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93" name="표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3676"/>
              </p:ext>
            </p:extLst>
          </p:nvPr>
        </p:nvGraphicFramePr>
        <p:xfrm>
          <a:off x="305938" y="828818"/>
          <a:ext cx="278694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9" name="그룹 428"/>
          <p:cNvGrpSpPr/>
          <p:nvPr/>
        </p:nvGrpSpPr>
        <p:grpSpPr>
          <a:xfrm>
            <a:off x="291805" y="804189"/>
            <a:ext cx="2816870" cy="821633"/>
            <a:chOff x="299865" y="802843"/>
            <a:chExt cx="2816870" cy="821633"/>
          </a:xfrm>
        </p:grpSpPr>
        <p:sp>
          <p:nvSpPr>
            <p:cNvPr id="447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순서도: 대체 처리 4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순서도: 대체 처리 4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7" name="순서도: 대체 처리 4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8" name="순서도: 대체 처리 4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순서도: 대체 처리 44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305490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장르별 웹툰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28" name="표 5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23180"/>
              </p:ext>
            </p:extLst>
          </p:nvPr>
        </p:nvGraphicFramePr>
        <p:xfrm>
          <a:off x="305490" y="1625822"/>
          <a:ext cx="2784534" cy="45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액션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무협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판타지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코믹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9" name="직선 연결선 568"/>
          <p:cNvCxnSpPr/>
          <p:nvPr/>
        </p:nvCxnSpPr>
        <p:spPr>
          <a:xfrm>
            <a:off x="296694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416345" y="2387283"/>
            <a:ext cx="2607354" cy="2338799"/>
            <a:chOff x="392263" y="2774663"/>
            <a:chExt cx="2607354" cy="2338799"/>
          </a:xfrm>
        </p:grpSpPr>
        <p:grpSp>
          <p:nvGrpSpPr>
            <p:cNvPr id="139" name="그룹 138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442878" y="4726082"/>
            <a:ext cx="2600341" cy="1148038"/>
            <a:chOff x="416539" y="2798939"/>
            <a:chExt cx="1432089" cy="1148038"/>
          </a:xfrm>
        </p:grpSpPr>
        <p:sp>
          <p:nvSpPr>
            <p:cNvPr id="156" name="직사각형 155"/>
            <p:cNvSpPr/>
            <p:nvPr/>
          </p:nvSpPr>
          <p:spPr>
            <a:xfrm>
              <a:off x="416539" y="2799841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156870" y="2798939"/>
              <a:ext cx="691758" cy="773649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539" y="3566572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155660" y="3573656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313582" y="2085525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성인 웹툰 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22661" y="2146065"/>
            <a:ext cx="521831" cy="1206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0491"/>
              </p:ext>
            </p:extLst>
          </p:nvPr>
        </p:nvGraphicFramePr>
        <p:xfrm>
          <a:off x="4732539" y="828818"/>
          <a:ext cx="278694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5" name="그룹 164"/>
          <p:cNvGrpSpPr/>
          <p:nvPr/>
        </p:nvGrpSpPr>
        <p:grpSpPr>
          <a:xfrm>
            <a:off x="4718406" y="804189"/>
            <a:ext cx="2816870" cy="821633"/>
            <a:chOff x="299865" y="802843"/>
            <a:chExt cx="2816870" cy="821633"/>
          </a:xfrm>
        </p:grpSpPr>
        <p:sp>
          <p:nvSpPr>
            <p:cNvPr id="166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대체 처리 168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순서도: 대체 처리 173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순서도: 대체 처리 174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순서도: 대체 처리 175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대체 처리 177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4732091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실사 포토툰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723295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4763428" y="2312657"/>
            <a:ext cx="2711435" cy="611860"/>
            <a:chOff x="9432500" y="1470667"/>
            <a:chExt cx="2711435" cy="667522"/>
          </a:xfrm>
        </p:grpSpPr>
        <p:sp>
          <p:nvSpPr>
            <p:cNvPr id="210" name="직사각형 209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>
              <a:spLocks/>
            </p:cNvSpPr>
            <p:nvPr/>
          </p:nvSpPr>
          <p:spPr>
            <a:xfrm>
              <a:off x="10325171" y="1470667"/>
              <a:ext cx="181876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766840" y="2969022"/>
            <a:ext cx="2708023" cy="611860"/>
            <a:chOff x="9432500" y="1470667"/>
            <a:chExt cx="2708023" cy="667522"/>
          </a:xfrm>
        </p:grpSpPr>
        <p:sp>
          <p:nvSpPr>
            <p:cNvPr id="213" name="직사각형 212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10325171" y="1470667"/>
              <a:ext cx="181535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4773713" y="3635394"/>
            <a:ext cx="2701150" cy="611860"/>
            <a:chOff x="9432500" y="1470667"/>
            <a:chExt cx="2701150" cy="667522"/>
          </a:xfrm>
        </p:grpSpPr>
        <p:sp>
          <p:nvSpPr>
            <p:cNvPr id="216" name="직사각형 215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/>
            <p:cNvSpPr>
              <a:spLocks/>
            </p:cNvSpPr>
            <p:nvPr/>
          </p:nvSpPr>
          <p:spPr>
            <a:xfrm>
              <a:off x="10325171" y="1470667"/>
              <a:ext cx="180847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4768449" y="4286598"/>
            <a:ext cx="2706414" cy="611860"/>
            <a:chOff x="9432500" y="1470667"/>
            <a:chExt cx="2706414" cy="667522"/>
          </a:xfrm>
        </p:grpSpPr>
        <p:sp>
          <p:nvSpPr>
            <p:cNvPr id="219" name="직사각형 21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10325171" y="1470667"/>
              <a:ext cx="181374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직사각형 220"/>
          <p:cNvSpPr/>
          <p:nvPr/>
        </p:nvSpPr>
        <p:spPr>
          <a:xfrm>
            <a:off x="5617284" y="2379675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624989" y="3024844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649226" y="3697379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5617284" y="4338069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4763428" y="1672292"/>
            <a:ext cx="2711435" cy="611860"/>
            <a:chOff x="9432500" y="1470667"/>
            <a:chExt cx="2711435" cy="667522"/>
          </a:xfrm>
        </p:grpSpPr>
        <p:sp>
          <p:nvSpPr>
            <p:cNvPr id="238" name="직사각형 237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>
              <a:spLocks/>
            </p:cNvSpPr>
            <p:nvPr/>
          </p:nvSpPr>
          <p:spPr>
            <a:xfrm>
              <a:off x="10325171" y="1470667"/>
              <a:ext cx="181876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5617284" y="1739310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웹툰 제목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99107"/>
              </p:ext>
            </p:extLst>
          </p:nvPr>
        </p:nvGraphicFramePr>
        <p:xfrm>
          <a:off x="8967240" y="825797"/>
          <a:ext cx="278694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3139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2" name="그룹 241"/>
          <p:cNvGrpSpPr/>
          <p:nvPr/>
        </p:nvGrpSpPr>
        <p:grpSpPr>
          <a:xfrm>
            <a:off x="8953107" y="801168"/>
            <a:ext cx="2816870" cy="821633"/>
            <a:chOff x="299865" y="802843"/>
            <a:chExt cx="2816870" cy="821633"/>
          </a:xfrm>
        </p:grpSpPr>
        <p:sp>
          <p:nvSpPr>
            <p:cNvPr id="243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순서도: 대체 처리 256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순서도: 대체 처리 258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0" name="순서도: 대체 처리 259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순서도: 대체 처리 260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순서도: 대체 처리 262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4" name="직사각형 263"/>
          <p:cNvSpPr/>
          <p:nvPr/>
        </p:nvSpPr>
        <p:spPr>
          <a:xfrm>
            <a:off x="8966792" y="1409755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5" name="직선 연결선 264"/>
          <p:cNvCxnSpPr/>
          <p:nvPr/>
        </p:nvCxnSpPr>
        <p:spPr>
          <a:xfrm>
            <a:off x="8957996" y="1409755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>
            <a:spLocks/>
          </p:cNvSpPr>
          <p:nvPr/>
        </p:nvSpPr>
        <p:spPr>
          <a:xfrm>
            <a:off x="9031301" y="1703463"/>
            <a:ext cx="2678263" cy="57819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7" name="직사각형 306"/>
          <p:cNvSpPr>
            <a:spLocks/>
          </p:cNvSpPr>
          <p:nvPr/>
        </p:nvSpPr>
        <p:spPr>
          <a:xfrm>
            <a:off x="9031300" y="2327986"/>
            <a:ext cx="2678263" cy="57819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8" name="직사각형 317"/>
          <p:cNvSpPr>
            <a:spLocks/>
          </p:cNvSpPr>
          <p:nvPr/>
        </p:nvSpPr>
        <p:spPr>
          <a:xfrm>
            <a:off x="9022611" y="2950045"/>
            <a:ext cx="2678263" cy="171340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8980004" y="4725144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1" name="직사각형 320"/>
          <p:cNvSpPr>
            <a:spLocks/>
          </p:cNvSpPr>
          <p:nvPr/>
        </p:nvSpPr>
        <p:spPr>
          <a:xfrm>
            <a:off x="9031579" y="5370472"/>
            <a:ext cx="2678263" cy="21876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서비스이용약관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개인정보취급방침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2" name="직사각형 321"/>
          <p:cNvSpPr>
            <a:spLocks/>
          </p:cNvSpPr>
          <p:nvPr/>
        </p:nvSpPr>
        <p:spPr>
          <a:xfrm>
            <a:off x="9022611" y="4869584"/>
            <a:ext cx="2678263" cy="46225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제휴문의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7013445" y="1465144"/>
            <a:ext cx="521831" cy="1206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179" y="554968"/>
            <a:ext cx="2599469" cy="2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61" indent="-281361" algn="l">
              <a:buAutoNum type="arabicPeriod"/>
            </a:pP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sz="1231" b="1" dirty="0" smtClean="0">
                <a:latin typeface="맑은 고딕" pitchFamily="50" charset="-127"/>
                <a:ea typeface="맑은 고딕" pitchFamily="50" charset="-127"/>
              </a:rPr>
              <a:t>정책</a:t>
            </a:r>
            <a:r>
              <a:rPr lang="en-US" altLang="ko-KR" sz="1231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적용 기기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21701"/>
              </p:ext>
            </p:extLst>
          </p:nvPr>
        </p:nvGraphicFramePr>
        <p:xfrm>
          <a:off x="667730" y="836712"/>
          <a:ext cx="11044895" cy="79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95"/>
                <a:gridCol w="2270364"/>
                <a:gridCol w="8173036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안드로이드 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Screen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 방향 고정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160 Density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320</a:t>
                      </a:r>
                      <a:r>
                        <a:rPr lang="en-US" altLang="ko-KR" sz="1000" baseline="0" dirty="0" smtClean="0"/>
                        <a:t> * </a:t>
                      </a:r>
                      <a:r>
                        <a:rPr lang="en-US" altLang="ko-KR" sz="1000" dirty="0" smtClean="0"/>
                        <a:t>480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en-US" altLang="ko-KR" sz="1000" b="1" dirty="0" smtClean="0"/>
                        <a:t>240 Density</a:t>
                      </a:r>
                      <a:r>
                        <a:rPr lang="ko-KR" altLang="en-US" sz="1000" b="1" dirty="0" smtClean="0"/>
                        <a:t>의 </a:t>
                      </a:r>
                      <a:r>
                        <a:rPr lang="en-US" altLang="ko-KR" sz="1000" b="1" dirty="0" smtClean="0"/>
                        <a:t>720</a:t>
                      </a:r>
                      <a:r>
                        <a:rPr lang="en-US" altLang="ko-KR" sz="1000" b="1" baseline="0" dirty="0" smtClean="0"/>
                        <a:t> * 128</a:t>
                      </a:r>
                      <a:r>
                        <a:rPr lang="en-US" altLang="ko-KR" sz="1000" b="1" dirty="0" smtClean="0"/>
                        <a:t>0 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179" y="3717032"/>
            <a:ext cx="1153201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1361" indent="-281361" algn="l">
              <a:buFont typeface="+mj-lt"/>
              <a:buAutoNum type="arabicPeriod" startAt="3"/>
            </a:pP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통신 분류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179" y="1733082"/>
            <a:ext cx="1837683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1361" indent="-281361" algn="l">
              <a:buFont typeface="+mj-lt"/>
              <a:buAutoNum type="arabicPeriod" startAt="2"/>
            </a:pP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하드웨어 자원 정의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67729" y="2015638"/>
          <a:ext cx="11044895" cy="15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09"/>
                <a:gridCol w="10594386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67729" y="4050490"/>
          <a:ext cx="11100287" cy="235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19"/>
                <a:gridCol w="625916"/>
                <a:gridCol w="2503663"/>
                <a:gridCol w="2503663"/>
                <a:gridCol w="2503663"/>
                <a:gridCol w="2503663"/>
              </a:tblGrid>
              <a:tr h="194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자원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 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연결 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Off(Airplane)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2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3G/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4G</a:t>
                      </a: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"3G/4G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네트워크로 연결하며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사용료가 부과됩니다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통신환경이 좋지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않은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경우 약간의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시간이 소요됩니다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</a:t>
                      </a:r>
                    </a:p>
                    <a:p>
                      <a:pPr lvl="0"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"3G/4G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네트워크로 연결하며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사용료가 부과됩니다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통신환경이 좋지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않은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경우 약간의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시간이 소요됩니다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</a:t>
                      </a:r>
                    </a:p>
                    <a:p>
                      <a:pPr lvl="0"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사용불가</a:t>
                      </a:r>
                      <a:endParaRPr lang="en-US" altLang="ko-KR" sz="1000" u="none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네트워크 연결을 확인해 주세요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lvl="0" algn="ctr" fontAlgn="ctr"/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경고 창 표시 후 </a:t>
                      </a:r>
                      <a:r>
                        <a:rPr lang="en-US" altLang="ko-KR" sz="1000" b="1" u="none" strike="noStrike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en-US" altLang="ko-KR" sz="1000" b="1" u="none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fontAlgn="ctr"/>
                      <a:endParaRPr lang="ko-KR" altLang="en-US" sz="1000" u="none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Wi-Fi</a:t>
                      </a: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Wi-Fi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검색 시 선택 창 노출</a:t>
                      </a:r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사용불가</a:t>
                      </a:r>
                      <a:endParaRPr lang="en-US" altLang="ko-KR" sz="1000" u="none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네트워크 연결을 확인해 주세요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lvl="0" algn="ctr" fontAlgn="ctr"/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경고 창 표시 후 </a:t>
                      </a:r>
                      <a:r>
                        <a:rPr lang="en-US" altLang="ko-KR" sz="1000" b="1" u="none" strike="noStrike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en-US" altLang="ko-KR" sz="1000" b="1" u="none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GPS</a:t>
                      </a: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E-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북  시기별 분류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185514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90237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60529"/>
              </p:ext>
            </p:extLst>
          </p:nvPr>
        </p:nvGraphicFramePr>
        <p:xfrm>
          <a:off x="300549" y="5586779"/>
          <a:ext cx="5746881" cy="110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해당 메뉴바의 메뉴를 클릭 하거나 더보기를 클릭 할 경우 해당 메뉴의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대로 등록한 개수만큼 컨텐츠가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→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등록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개를 등록 할 만큼 등록 가능한 스타일을 제작해야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포인정보를 사용 할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48859"/>
              </p:ext>
            </p:extLst>
          </p:nvPr>
        </p:nvGraphicFramePr>
        <p:xfrm>
          <a:off x="313998" y="827472"/>
          <a:ext cx="278694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113696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3" name="그룹 282"/>
          <p:cNvGrpSpPr/>
          <p:nvPr/>
        </p:nvGrpSpPr>
        <p:grpSpPr>
          <a:xfrm>
            <a:off x="299865" y="802843"/>
            <a:ext cx="3051739" cy="935920"/>
            <a:chOff x="299865" y="802843"/>
            <a:chExt cx="3051739" cy="935920"/>
          </a:xfrm>
        </p:grpSpPr>
        <p:grpSp>
          <p:nvGrpSpPr>
            <p:cNvPr id="284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306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07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85" name="직사각형 284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86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304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05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87" name="직선 연결선 286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순서도: 대체 처리 287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순서도: 대체 처리 289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순서도: 대체 처리 290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순서도: 대체 처리 291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7" name="순서도: 대체 처리 296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774385" y="159101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9" name="그룹 298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302" name="순서도: 수행의 시작/종료 301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순서도: 수행의 시작/종료 302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순서도: 대체 처리 299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69" name="직선 연결선 368"/>
          <p:cNvCxnSpPr/>
          <p:nvPr/>
        </p:nvCxnSpPr>
        <p:spPr>
          <a:xfrm>
            <a:off x="320083" y="1725084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" name="표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75772"/>
              </p:ext>
            </p:extLst>
          </p:nvPr>
        </p:nvGraphicFramePr>
        <p:xfrm>
          <a:off x="316323" y="1627558"/>
          <a:ext cx="2784534" cy="2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일반 소설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baseline="0" dirty="0" smtClean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ko-KR" altLang="en-US" sz="750" b="0" baseline="0" dirty="0" smtClean="0">
                          <a:solidFill>
                            <a:schemeClr val="tx1"/>
                          </a:solidFill>
                        </a:rPr>
                        <a:t>소설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0" name="직사각형 169"/>
          <p:cNvSpPr/>
          <p:nvPr/>
        </p:nvSpPr>
        <p:spPr>
          <a:xfrm>
            <a:off x="6094934" y="488863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799657" y="488863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308829" y="1852775"/>
            <a:ext cx="2787584" cy="56599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400355" y="2535103"/>
            <a:ext cx="2607354" cy="2338799"/>
            <a:chOff x="392263" y="2774663"/>
            <a:chExt cx="2607354" cy="2338799"/>
          </a:xfrm>
        </p:grpSpPr>
        <p:grpSp>
          <p:nvGrpSpPr>
            <p:cNvPr id="231" name="그룹 230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4.3.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★</a:t>
                </a:r>
                <a:endPara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241" name="표 240"/>
          <p:cNvGraphicFramePr>
            <a:graphicFrameLocks noGrp="1"/>
          </p:cNvGraphicFramePr>
          <p:nvPr>
            <p:extLst/>
          </p:nvPr>
        </p:nvGraphicFramePr>
        <p:xfrm>
          <a:off x="3212684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2" name="그룹 241"/>
          <p:cNvGrpSpPr/>
          <p:nvPr/>
        </p:nvGrpSpPr>
        <p:grpSpPr>
          <a:xfrm>
            <a:off x="3200850" y="777344"/>
            <a:ext cx="3051739" cy="821633"/>
            <a:chOff x="299865" y="802843"/>
            <a:chExt cx="3051739" cy="821633"/>
          </a:xfrm>
        </p:grpSpPr>
        <p:grpSp>
          <p:nvGrpSpPr>
            <p:cNvPr id="243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77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8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44" name="직사각형 243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45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275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6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46" name="직선 연결선 245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순서도: 대체 처리 246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순서도: 대체 처리 248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순서도: 대체 처리 249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순서도: 대체 처리 250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순서도: 대체 처리 251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779131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273" name="순서도: 수행의 시작/종료 272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순서도: 수행의 시작/종료 273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5" name="순서도: 대체 처리 254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30" name="표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42709"/>
              </p:ext>
            </p:extLst>
          </p:nvPr>
        </p:nvGraphicFramePr>
        <p:xfrm>
          <a:off x="3279883" y="2060848"/>
          <a:ext cx="2651408" cy="293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08"/>
              </a:tblGrid>
              <a:tr h="326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1" name="직사각형 430"/>
          <p:cNvSpPr/>
          <p:nvPr/>
        </p:nvSpPr>
        <p:spPr>
          <a:xfrm>
            <a:off x="3217898" y="1716851"/>
            <a:ext cx="2840458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일반소설 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3217783" y="1612616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33" name="표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79548"/>
              </p:ext>
            </p:extLst>
          </p:nvPr>
        </p:nvGraphicFramePr>
        <p:xfrm>
          <a:off x="6092581" y="802843"/>
          <a:ext cx="2786944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34" name="그룹 433"/>
          <p:cNvGrpSpPr/>
          <p:nvPr/>
        </p:nvGrpSpPr>
        <p:grpSpPr>
          <a:xfrm>
            <a:off x="6080747" y="777344"/>
            <a:ext cx="3051739" cy="827603"/>
            <a:chOff x="299865" y="802843"/>
            <a:chExt cx="3051739" cy="827603"/>
          </a:xfrm>
        </p:grpSpPr>
        <p:grpSp>
          <p:nvGrpSpPr>
            <p:cNvPr id="435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457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63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36" name="직사각형 435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437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453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54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438" name="직선 연결선 437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순서도: 대체 처리 438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0" name="직선 연결선 439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순서도: 대체 처리 440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2" name="순서도: 대체 처리 441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4" name="순서도: 대체 처리 443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5" name="순서도: 대체 처리 444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1794347" y="1596096"/>
              <a:ext cx="433183" cy="34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7" name="그룹 446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451" name="순서도: 수행의 시작/종료 450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순서도: 수행의 시작/종료 451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8" name="순서도: 대체 처리 447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64" name="표 4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44458"/>
              </p:ext>
            </p:extLst>
          </p:nvPr>
        </p:nvGraphicFramePr>
        <p:xfrm>
          <a:off x="6159780" y="2750039"/>
          <a:ext cx="2651408" cy="293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08"/>
              </a:tblGrid>
              <a:tr h="326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텍스트 광고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5" name="직사각형 464"/>
          <p:cNvSpPr/>
          <p:nvPr/>
        </p:nvSpPr>
        <p:spPr>
          <a:xfrm>
            <a:off x="6097795" y="2406042"/>
            <a:ext cx="2840458" cy="3439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일반소설                                                   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6092244" y="1603823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aphicFrame>
        <p:nvGraphicFramePr>
          <p:cNvPr id="468" name="표 4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09999"/>
              </p:ext>
            </p:extLst>
          </p:nvPr>
        </p:nvGraphicFramePr>
        <p:xfrm>
          <a:off x="8990468" y="827472"/>
          <a:ext cx="278694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9" name="직사각형 468"/>
          <p:cNvSpPr>
            <a:spLocks/>
          </p:cNvSpPr>
          <p:nvPr/>
        </p:nvSpPr>
        <p:spPr>
          <a:xfrm>
            <a:off x="8992420" y="1816001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베스트  </a:t>
            </a:r>
            <a:r>
              <a:rPr lang="en-US" altLang="ko-KR" dirty="0" smtClean="0">
                <a:solidFill>
                  <a:schemeClr val="tx1"/>
                </a:solidFill>
              </a:rPr>
              <a:t>E-</a:t>
            </a:r>
            <a:r>
              <a:rPr lang="ko-KR" altLang="en-US" dirty="0" smtClean="0">
                <a:solidFill>
                  <a:schemeClr val="tx1"/>
                </a:solidFill>
              </a:rPr>
              <a:t>북 </a:t>
            </a:r>
            <a:r>
              <a:rPr lang="en-US" altLang="ko-KR" dirty="0" smtClean="0">
                <a:solidFill>
                  <a:schemeClr val="tx1"/>
                </a:solidFill>
              </a:rPr>
              <a:t>TOP5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0" name="그룹 469"/>
          <p:cNvGrpSpPr/>
          <p:nvPr/>
        </p:nvGrpSpPr>
        <p:grpSpPr>
          <a:xfrm>
            <a:off x="9101924" y="2091837"/>
            <a:ext cx="2577028" cy="611860"/>
            <a:chOff x="9432500" y="1470667"/>
            <a:chExt cx="2577028" cy="667522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2" name="직사각형 471"/>
            <p:cNvSpPr>
              <a:spLocks/>
            </p:cNvSpPr>
            <p:nvPr/>
          </p:nvSpPr>
          <p:spPr>
            <a:xfrm>
              <a:off x="10325171" y="1470667"/>
              <a:ext cx="1684357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3" name="그룹 472"/>
          <p:cNvGrpSpPr/>
          <p:nvPr/>
        </p:nvGrpSpPr>
        <p:grpSpPr>
          <a:xfrm>
            <a:off x="9108797" y="2758209"/>
            <a:ext cx="2570155" cy="611860"/>
            <a:chOff x="9432500" y="1470667"/>
            <a:chExt cx="2570155" cy="667522"/>
          </a:xfrm>
        </p:grpSpPr>
        <p:sp>
          <p:nvSpPr>
            <p:cNvPr id="474" name="직사각형 473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9112209" y="3414574"/>
            <a:ext cx="2566743" cy="611860"/>
            <a:chOff x="9432500" y="1470667"/>
            <a:chExt cx="2566743" cy="667522"/>
          </a:xfrm>
        </p:grpSpPr>
        <p:sp>
          <p:nvSpPr>
            <p:cNvPr id="477" name="직사각형 476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8" name="직사각형 477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9" name="그룹 478"/>
          <p:cNvGrpSpPr/>
          <p:nvPr/>
        </p:nvGrpSpPr>
        <p:grpSpPr>
          <a:xfrm>
            <a:off x="9119082" y="4080946"/>
            <a:ext cx="2559870" cy="611860"/>
            <a:chOff x="9432500" y="1470667"/>
            <a:chExt cx="2559870" cy="667522"/>
          </a:xfrm>
        </p:grpSpPr>
        <p:sp>
          <p:nvSpPr>
            <p:cNvPr id="480" name="직사각형 479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1" name="직사각형 480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그룹 481"/>
          <p:cNvGrpSpPr/>
          <p:nvPr/>
        </p:nvGrpSpPr>
        <p:grpSpPr>
          <a:xfrm>
            <a:off x="9113818" y="4732150"/>
            <a:ext cx="2565134" cy="611860"/>
            <a:chOff x="9432500" y="1470667"/>
            <a:chExt cx="2565134" cy="667522"/>
          </a:xfrm>
        </p:grpSpPr>
        <p:sp>
          <p:nvSpPr>
            <p:cNvPr id="483" name="직사각형 482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4" name="직사각형 483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485" name="직사각형 484"/>
          <p:cNvSpPr/>
          <p:nvPr/>
        </p:nvSpPr>
        <p:spPr>
          <a:xfrm>
            <a:off x="9939742" y="2154806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6" name="직사각형 485"/>
          <p:cNvSpPr/>
          <p:nvPr/>
        </p:nvSpPr>
        <p:spPr>
          <a:xfrm>
            <a:off x="9962653" y="282522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7" name="직사각형 486"/>
          <p:cNvSpPr/>
          <p:nvPr/>
        </p:nvSpPr>
        <p:spPr>
          <a:xfrm>
            <a:off x="9970358" y="3470396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8" name="직사각형 487"/>
          <p:cNvSpPr/>
          <p:nvPr/>
        </p:nvSpPr>
        <p:spPr>
          <a:xfrm>
            <a:off x="9994595" y="4142931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9" name="직사각형 488"/>
          <p:cNvSpPr/>
          <p:nvPr/>
        </p:nvSpPr>
        <p:spPr>
          <a:xfrm>
            <a:off x="9962653" y="4783621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0" name="직사각형 489"/>
          <p:cNvSpPr/>
          <p:nvPr/>
        </p:nvSpPr>
        <p:spPr>
          <a:xfrm>
            <a:off x="8979076" y="5473252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aphicFrame>
        <p:nvGraphicFramePr>
          <p:cNvPr id="491" name="표 4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56432"/>
              </p:ext>
            </p:extLst>
          </p:nvPr>
        </p:nvGraphicFramePr>
        <p:xfrm>
          <a:off x="9042415" y="6422143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2" name="직사각형 491"/>
          <p:cNvSpPr/>
          <p:nvPr/>
        </p:nvSpPr>
        <p:spPr>
          <a:xfrm>
            <a:off x="8980004" y="6280808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93" name="그룹 492"/>
          <p:cNvGrpSpPr/>
          <p:nvPr/>
        </p:nvGrpSpPr>
        <p:grpSpPr>
          <a:xfrm>
            <a:off x="11530973" y="2095185"/>
            <a:ext cx="152769" cy="187356"/>
            <a:chOff x="11557477" y="2076276"/>
            <a:chExt cx="152769" cy="187356"/>
          </a:xfrm>
        </p:grpSpPr>
        <p:sp>
          <p:nvSpPr>
            <p:cNvPr id="494" name="오각형 493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grpSp>
        <p:nvGrpSpPr>
          <p:cNvPr id="496" name="그룹 495"/>
          <p:cNvGrpSpPr/>
          <p:nvPr/>
        </p:nvGrpSpPr>
        <p:grpSpPr>
          <a:xfrm>
            <a:off x="11544889" y="2757021"/>
            <a:ext cx="152769" cy="187356"/>
            <a:chOff x="11557477" y="2076276"/>
            <a:chExt cx="152769" cy="187356"/>
          </a:xfrm>
        </p:grpSpPr>
        <p:sp>
          <p:nvSpPr>
            <p:cNvPr id="497" name="오각형 496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499" name="그룹 498"/>
          <p:cNvGrpSpPr/>
          <p:nvPr/>
        </p:nvGrpSpPr>
        <p:grpSpPr>
          <a:xfrm>
            <a:off x="11544888" y="3419013"/>
            <a:ext cx="152769" cy="187356"/>
            <a:chOff x="11557477" y="2076276"/>
            <a:chExt cx="152769" cy="187356"/>
          </a:xfrm>
        </p:grpSpPr>
        <p:sp>
          <p:nvSpPr>
            <p:cNvPr id="500" name="오각형 499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502" name="그룹 501"/>
          <p:cNvGrpSpPr/>
          <p:nvPr/>
        </p:nvGrpSpPr>
        <p:grpSpPr>
          <a:xfrm>
            <a:off x="11544887" y="4081367"/>
            <a:ext cx="152769" cy="187356"/>
            <a:chOff x="11557477" y="2076276"/>
            <a:chExt cx="152769" cy="187356"/>
          </a:xfrm>
        </p:grpSpPr>
        <p:sp>
          <p:nvSpPr>
            <p:cNvPr id="503" name="오각형 502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05" name="그룹 504"/>
          <p:cNvGrpSpPr/>
          <p:nvPr/>
        </p:nvGrpSpPr>
        <p:grpSpPr>
          <a:xfrm>
            <a:off x="11550515" y="4735246"/>
            <a:ext cx="152769" cy="187356"/>
            <a:chOff x="11557477" y="2076276"/>
            <a:chExt cx="152769" cy="187356"/>
          </a:xfrm>
        </p:grpSpPr>
        <p:sp>
          <p:nvSpPr>
            <p:cNvPr id="506" name="오각형 505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7" name="직사각형 506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08" name="그룹 507"/>
          <p:cNvGrpSpPr/>
          <p:nvPr/>
        </p:nvGrpSpPr>
        <p:grpSpPr>
          <a:xfrm>
            <a:off x="8973648" y="776620"/>
            <a:ext cx="3051739" cy="821633"/>
            <a:chOff x="299865" y="802843"/>
            <a:chExt cx="3051739" cy="821633"/>
          </a:xfrm>
        </p:grpSpPr>
        <p:grpSp>
          <p:nvGrpSpPr>
            <p:cNvPr id="509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526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527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510" name="직사각형 509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511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524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525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12" name="직선 연결선 511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순서도: 대체 처리 512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4" name="직선 연결선 513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순서도: 대체 처리 514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6" name="순서도: 대체 처리 515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7" name="순서도: 대체 처리 516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8" name="순서도: 대체 처리 517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1779131" y="1586534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0" name="그룹 519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522" name="순서도: 수행의 시작/종료 521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순서도: 수행의 시작/종료 522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1" name="순서도: 대체 처리 520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8" name="직사각형 527"/>
          <p:cNvSpPr/>
          <p:nvPr/>
        </p:nvSpPr>
        <p:spPr>
          <a:xfrm>
            <a:off x="8998923" y="1612616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0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E-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북  시기별 분류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185514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90237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/>
          </p:nvPr>
        </p:nvGraphicFramePr>
        <p:xfrm>
          <a:off x="300549" y="5586779"/>
          <a:ext cx="5746881" cy="110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해당 메뉴바의 메뉴를 클릭 하거나 더보기를 클릭 할 경우 해당 메뉴의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대로 등록한 개수만큼 컨텐츠가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→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 등록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개를 등록 할 만큼 등록 가능한 스타일을 제작해야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포인정보를 사용 할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/>
          </p:nvPr>
        </p:nvGraphicFramePr>
        <p:xfrm>
          <a:off x="313998" y="827472"/>
          <a:ext cx="278694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113696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3" name="그룹 282"/>
          <p:cNvGrpSpPr/>
          <p:nvPr/>
        </p:nvGrpSpPr>
        <p:grpSpPr>
          <a:xfrm>
            <a:off x="299865" y="802843"/>
            <a:ext cx="3051739" cy="935920"/>
            <a:chOff x="299865" y="802843"/>
            <a:chExt cx="3051739" cy="935920"/>
          </a:xfrm>
        </p:grpSpPr>
        <p:grpSp>
          <p:nvGrpSpPr>
            <p:cNvPr id="284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306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07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85" name="직사각형 284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86" name="Save"/>
            <p:cNvGrpSpPr>
              <a:grpSpLocks noChangeAspect="1"/>
            </p:cNvGrpSpPr>
            <p:nvPr/>
          </p:nvGrpSpPr>
          <p:grpSpPr>
            <a:xfrm>
              <a:off x="2826291" y="944756"/>
              <a:ext cx="252001" cy="252000"/>
              <a:chOff x="5029992" y="1396998"/>
              <a:chExt cx="377825" cy="377825"/>
            </a:xfrm>
          </p:grpSpPr>
          <p:sp>
            <p:nvSpPr>
              <p:cNvPr id="304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305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87" name="직선 연결선 286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순서도: 대체 처리 287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순서도: 대체 처리 289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순서도: 대체 처리 290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순서도: 대체 처리 291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순서도: 대체 처리 296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2858021" y="1588915"/>
              <a:ext cx="244521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9" name="그룹 298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302" name="순서도: 수행의 시작/종료 301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순서도: 수행의 시작/종료 302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순서도: 대체 처리 299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동영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315950" y="1637790"/>
              <a:ext cx="2777304" cy="100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094934" y="488863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799657" y="488863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900" b="1" kern="0" dirty="0">
                <a:solidFill>
                  <a:schemeClr val="tx1"/>
                </a:solidFill>
                <a:latin typeface="맑은 고딕" pitchFamily="50" charset="-127"/>
              </a:rPr>
              <a:t>E-</a:t>
            </a:r>
            <a:r>
              <a:rPr lang="ko-KR" altLang="en-US" sz="900" b="1" kern="0" dirty="0">
                <a:solidFill>
                  <a:schemeClr val="tx1"/>
                </a:solidFill>
                <a:latin typeface="맑은 고딕" pitchFamily="50" charset="-127"/>
              </a:rPr>
              <a:t>북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41" name="표 240"/>
          <p:cNvGraphicFramePr>
            <a:graphicFrameLocks noGrp="1"/>
          </p:cNvGraphicFramePr>
          <p:nvPr>
            <p:extLst/>
          </p:nvPr>
        </p:nvGraphicFramePr>
        <p:xfrm>
          <a:off x="3212684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2" name="그룹 241"/>
          <p:cNvGrpSpPr/>
          <p:nvPr/>
        </p:nvGrpSpPr>
        <p:grpSpPr>
          <a:xfrm>
            <a:off x="3200850" y="777344"/>
            <a:ext cx="3051739" cy="821633"/>
            <a:chOff x="299865" y="802843"/>
            <a:chExt cx="3051739" cy="821633"/>
          </a:xfrm>
        </p:grpSpPr>
        <p:grpSp>
          <p:nvGrpSpPr>
            <p:cNvPr id="243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277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8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44" name="직사각형 243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45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275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276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246" name="직선 연결선 245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순서도: 대체 처리 246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순서도: 대체 처리 248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순서도: 대체 처리 249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순서도: 대체 처리 250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순서도: 대체 처리 251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856404" y="1588251"/>
              <a:ext cx="244521" cy="34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273" name="순서도: 수행의 시작/종료 272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순서도: 수행의 시작/종료 273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5" name="순서도: 대체 처리 254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동영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2" name="직사각형 431"/>
          <p:cNvSpPr/>
          <p:nvPr/>
        </p:nvSpPr>
        <p:spPr>
          <a:xfrm>
            <a:off x="3217783" y="1612616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33" name="표 432"/>
          <p:cNvGraphicFramePr>
            <a:graphicFrameLocks noGrp="1"/>
          </p:cNvGraphicFramePr>
          <p:nvPr>
            <p:extLst/>
          </p:nvPr>
        </p:nvGraphicFramePr>
        <p:xfrm>
          <a:off x="6092581" y="802843"/>
          <a:ext cx="2786944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34" name="그룹 433"/>
          <p:cNvGrpSpPr/>
          <p:nvPr/>
        </p:nvGrpSpPr>
        <p:grpSpPr>
          <a:xfrm>
            <a:off x="6080747" y="777344"/>
            <a:ext cx="3051739" cy="821633"/>
            <a:chOff x="299865" y="802843"/>
            <a:chExt cx="3051739" cy="821633"/>
          </a:xfrm>
        </p:grpSpPr>
        <p:grpSp>
          <p:nvGrpSpPr>
            <p:cNvPr id="435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457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63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36" name="직사각형 435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437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453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54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438" name="직선 연결선 437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순서도: 대체 처리 438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0" name="직선 연결선 439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순서도: 대체 처리 440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2" name="순서도: 대체 처리 441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4" name="순서도: 대체 처리 443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5" name="순서도: 대체 처리 444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2854446" y="1586534"/>
              <a:ext cx="244521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7" name="그룹 446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451" name="순서도: 수행의 시작/종료 450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순서도: 수행의 시작/종료 451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8" name="순서도: 대체 처리 447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동영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68" name="표 467"/>
          <p:cNvGraphicFramePr>
            <a:graphicFrameLocks noGrp="1"/>
          </p:cNvGraphicFramePr>
          <p:nvPr>
            <p:extLst/>
          </p:nvPr>
        </p:nvGraphicFramePr>
        <p:xfrm>
          <a:off x="8990468" y="827472"/>
          <a:ext cx="278694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9" name="직사각형 468"/>
          <p:cNvSpPr>
            <a:spLocks/>
          </p:cNvSpPr>
          <p:nvPr/>
        </p:nvSpPr>
        <p:spPr>
          <a:xfrm>
            <a:off x="8992420" y="1816001"/>
            <a:ext cx="1323482" cy="2552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베스트  </a:t>
            </a:r>
            <a:r>
              <a:rPr lang="en-US" altLang="ko-KR" dirty="0" smtClean="0">
                <a:solidFill>
                  <a:schemeClr val="tx1"/>
                </a:solidFill>
              </a:rPr>
              <a:t>E-</a:t>
            </a:r>
            <a:r>
              <a:rPr lang="ko-KR" altLang="en-US" dirty="0" smtClean="0">
                <a:solidFill>
                  <a:schemeClr val="tx1"/>
                </a:solidFill>
              </a:rPr>
              <a:t>북 </a:t>
            </a:r>
            <a:r>
              <a:rPr lang="en-US" altLang="ko-KR" dirty="0" smtClean="0">
                <a:solidFill>
                  <a:schemeClr val="tx1"/>
                </a:solidFill>
              </a:rPr>
              <a:t>TOP5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0" name="그룹 469"/>
          <p:cNvGrpSpPr/>
          <p:nvPr/>
        </p:nvGrpSpPr>
        <p:grpSpPr>
          <a:xfrm>
            <a:off x="9101924" y="2091837"/>
            <a:ext cx="2577028" cy="611860"/>
            <a:chOff x="9432500" y="1470667"/>
            <a:chExt cx="2577028" cy="667522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2" name="직사각형 471"/>
            <p:cNvSpPr>
              <a:spLocks/>
            </p:cNvSpPr>
            <p:nvPr/>
          </p:nvSpPr>
          <p:spPr>
            <a:xfrm>
              <a:off x="10325171" y="1470667"/>
              <a:ext cx="1684357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3" name="그룹 472"/>
          <p:cNvGrpSpPr/>
          <p:nvPr/>
        </p:nvGrpSpPr>
        <p:grpSpPr>
          <a:xfrm>
            <a:off x="9108797" y="2758209"/>
            <a:ext cx="2570155" cy="611860"/>
            <a:chOff x="9432500" y="1470667"/>
            <a:chExt cx="2570155" cy="667522"/>
          </a:xfrm>
        </p:grpSpPr>
        <p:sp>
          <p:nvSpPr>
            <p:cNvPr id="474" name="직사각형 473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9112209" y="3414574"/>
            <a:ext cx="2566743" cy="611860"/>
            <a:chOff x="9432500" y="1470667"/>
            <a:chExt cx="2566743" cy="667522"/>
          </a:xfrm>
        </p:grpSpPr>
        <p:sp>
          <p:nvSpPr>
            <p:cNvPr id="477" name="직사각형 476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8" name="직사각형 477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9" name="그룹 478"/>
          <p:cNvGrpSpPr/>
          <p:nvPr/>
        </p:nvGrpSpPr>
        <p:grpSpPr>
          <a:xfrm>
            <a:off x="9119082" y="4080946"/>
            <a:ext cx="2559870" cy="611860"/>
            <a:chOff x="9432500" y="1470667"/>
            <a:chExt cx="2559870" cy="667522"/>
          </a:xfrm>
        </p:grpSpPr>
        <p:sp>
          <p:nvSpPr>
            <p:cNvPr id="480" name="직사각형 479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1" name="직사각형 480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그룹 481"/>
          <p:cNvGrpSpPr/>
          <p:nvPr/>
        </p:nvGrpSpPr>
        <p:grpSpPr>
          <a:xfrm>
            <a:off x="9113818" y="4732150"/>
            <a:ext cx="2565134" cy="611860"/>
            <a:chOff x="9432500" y="1470667"/>
            <a:chExt cx="2565134" cy="667522"/>
          </a:xfrm>
        </p:grpSpPr>
        <p:sp>
          <p:nvSpPr>
            <p:cNvPr id="483" name="직사각형 482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4" name="직사각형 483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485" name="직사각형 484"/>
          <p:cNvSpPr/>
          <p:nvPr/>
        </p:nvSpPr>
        <p:spPr>
          <a:xfrm>
            <a:off x="9939742" y="2154806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6" name="직사각형 485"/>
          <p:cNvSpPr/>
          <p:nvPr/>
        </p:nvSpPr>
        <p:spPr>
          <a:xfrm>
            <a:off x="9962653" y="282522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7" name="직사각형 486"/>
          <p:cNvSpPr/>
          <p:nvPr/>
        </p:nvSpPr>
        <p:spPr>
          <a:xfrm>
            <a:off x="9970358" y="3470396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8" name="직사각형 487"/>
          <p:cNvSpPr/>
          <p:nvPr/>
        </p:nvSpPr>
        <p:spPr>
          <a:xfrm>
            <a:off x="9994595" y="4142931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9" name="직사각형 488"/>
          <p:cNvSpPr/>
          <p:nvPr/>
        </p:nvSpPr>
        <p:spPr>
          <a:xfrm>
            <a:off x="9962653" y="4783621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                                          무료   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0" name="직사각형 489"/>
          <p:cNvSpPr/>
          <p:nvPr/>
        </p:nvSpPr>
        <p:spPr>
          <a:xfrm>
            <a:off x="8979076" y="5473252"/>
            <a:ext cx="2787584" cy="7604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 이미지 영역</a:t>
            </a:r>
          </a:p>
        </p:txBody>
      </p:sp>
      <p:graphicFrame>
        <p:nvGraphicFramePr>
          <p:cNvPr id="491" name="표 490"/>
          <p:cNvGraphicFramePr>
            <a:graphicFrameLocks noGrp="1"/>
          </p:cNvGraphicFramePr>
          <p:nvPr>
            <p:extLst/>
          </p:nvPr>
        </p:nvGraphicFramePr>
        <p:xfrm>
          <a:off x="9042415" y="6422143"/>
          <a:ext cx="2630536" cy="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68"/>
                <a:gridCol w="1315268"/>
              </a:tblGrid>
              <a:tr h="26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성인마켓 소개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광고문의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2" name="직사각형 491"/>
          <p:cNvSpPr/>
          <p:nvPr/>
        </p:nvSpPr>
        <p:spPr>
          <a:xfrm>
            <a:off x="8980004" y="6280808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93" name="그룹 492"/>
          <p:cNvGrpSpPr/>
          <p:nvPr/>
        </p:nvGrpSpPr>
        <p:grpSpPr>
          <a:xfrm>
            <a:off x="11530973" y="2095185"/>
            <a:ext cx="152769" cy="187356"/>
            <a:chOff x="11557477" y="2076276"/>
            <a:chExt cx="152769" cy="187356"/>
          </a:xfrm>
        </p:grpSpPr>
        <p:sp>
          <p:nvSpPr>
            <p:cNvPr id="494" name="오각형 493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grpSp>
        <p:nvGrpSpPr>
          <p:cNvPr id="496" name="그룹 495"/>
          <p:cNvGrpSpPr/>
          <p:nvPr/>
        </p:nvGrpSpPr>
        <p:grpSpPr>
          <a:xfrm>
            <a:off x="11544889" y="2757021"/>
            <a:ext cx="152769" cy="187356"/>
            <a:chOff x="11557477" y="2076276"/>
            <a:chExt cx="152769" cy="187356"/>
          </a:xfrm>
        </p:grpSpPr>
        <p:sp>
          <p:nvSpPr>
            <p:cNvPr id="497" name="오각형 496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499" name="그룹 498"/>
          <p:cNvGrpSpPr/>
          <p:nvPr/>
        </p:nvGrpSpPr>
        <p:grpSpPr>
          <a:xfrm>
            <a:off x="11544888" y="3419013"/>
            <a:ext cx="152769" cy="187356"/>
            <a:chOff x="11557477" y="2076276"/>
            <a:chExt cx="152769" cy="187356"/>
          </a:xfrm>
        </p:grpSpPr>
        <p:sp>
          <p:nvSpPr>
            <p:cNvPr id="500" name="오각형 499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502" name="그룹 501"/>
          <p:cNvGrpSpPr/>
          <p:nvPr/>
        </p:nvGrpSpPr>
        <p:grpSpPr>
          <a:xfrm>
            <a:off x="11544887" y="4081367"/>
            <a:ext cx="152769" cy="187356"/>
            <a:chOff x="11557477" y="2076276"/>
            <a:chExt cx="152769" cy="187356"/>
          </a:xfrm>
        </p:grpSpPr>
        <p:sp>
          <p:nvSpPr>
            <p:cNvPr id="503" name="오각형 502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05" name="그룹 504"/>
          <p:cNvGrpSpPr/>
          <p:nvPr/>
        </p:nvGrpSpPr>
        <p:grpSpPr>
          <a:xfrm>
            <a:off x="11550515" y="4735246"/>
            <a:ext cx="152769" cy="187356"/>
            <a:chOff x="11557477" y="2076276"/>
            <a:chExt cx="152769" cy="187356"/>
          </a:xfrm>
        </p:grpSpPr>
        <p:sp>
          <p:nvSpPr>
            <p:cNvPr id="506" name="오각형 505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7" name="직사각형 506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08" name="그룹 507"/>
          <p:cNvGrpSpPr/>
          <p:nvPr/>
        </p:nvGrpSpPr>
        <p:grpSpPr>
          <a:xfrm>
            <a:off x="8973648" y="776620"/>
            <a:ext cx="3051739" cy="821633"/>
            <a:chOff x="299865" y="802843"/>
            <a:chExt cx="3051739" cy="821633"/>
          </a:xfrm>
        </p:grpSpPr>
        <p:grpSp>
          <p:nvGrpSpPr>
            <p:cNvPr id="509" name="List"/>
            <p:cNvGrpSpPr>
              <a:grpSpLocks noChangeAspect="1"/>
            </p:cNvGrpSpPr>
            <p:nvPr/>
          </p:nvGrpSpPr>
          <p:grpSpPr>
            <a:xfrm>
              <a:off x="342962" y="956206"/>
              <a:ext cx="252001" cy="252001"/>
              <a:chOff x="2721768" y="5892800"/>
              <a:chExt cx="377825" cy="377825"/>
            </a:xfrm>
          </p:grpSpPr>
          <p:sp>
            <p:nvSpPr>
              <p:cNvPr id="526" name="List Icon"/>
              <p:cNvSpPr>
                <a:spLocks noChangeAspect="1" noEditPoints="1"/>
              </p:cNvSpPr>
              <p:nvPr/>
            </p:nvSpPr>
            <p:spPr bwMode="auto">
              <a:xfrm>
                <a:off x="2813843" y="6009481"/>
                <a:ext cx="193675" cy="144462"/>
              </a:xfrm>
              <a:custGeom>
                <a:avLst/>
                <a:gdLst>
                  <a:gd name="T0" fmla="*/ 0 w 677"/>
                  <a:gd name="T1" fmla="*/ 0 h 508"/>
                  <a:gd name="T2" fmla="*/ 113 w 677"/>
                  <a:gd name="T3" fmla="*/ 0 h 508"/>
                  <a:gd name="T4" fmla="*/ 113 w 677"/>
                  <a:gd name="T5" fmla="*/ 113 h 508"/>
                  <a:gd name="T6" fmla="*/ 0 w 677"/>
                  <a:gd name="T7" fmla="*/ 113 h 508"/>
                  <a:gd name="T8" fmla="*/ 0 w 677"/>
                  <a:gd name="T9" fmla="*/ 0 h 508"/>
                  <a:gd name="T10" fmla="*/ 0 w 677"/>
                  <a:gd name="T11" fmla="*/ 197 h 508"/>
                  <a:gd name="T12" fmla="*/ 113 w 677"/>
                  <a:gd name="T13" fmla="*/ 197 h 508"/>
                  <a:gd name="T14" fmla="*/ 113 w 677"/>
                  <a:gd name="T15" fmla="*/ 310 h 508"/>
                  <a:gd name="T16" fmla="*/ 0 w 677"/>
                  <a:gd name="T17" fmla="*/ 310 h 508"/>
                  <a:gd name="T18" fmla="*/ 0 w 677"/>
                  <a:gd name="T19" fmla="*/ 197 h 508"/>
                  <a:gd name="T20" fmla="*/ 169 w 677"/>
                  <a:gd name="T21" fmla="*/ 0 h 508"/>
                  <a:gd name="T22" fmla="*/ 677 w 677"/>
                  <a:gd name="T23" fmla="*/ 0 h 508"/>
                  <a:gd name="T24" fmla="*/ 677 w 677"/>
                  <a:gd name="T25" fmla="*/ 113 h 508"/>
                  <a:gd name="T26" fmla="*/ 169 w 677"/>
                  <a:gd name="T27" fmla="*/ 113 h 508"/>
                  <a:gd name="T28" fmla="*/ 169 w 677"/>
                  <a:gd name="T29" fmla="*/ 0 h 508"/>
                  <a:gd name="T30" fmla="*/ 169 w 677"/>
                  <a:gd name="T31" fmla="*/ 197 h 508"/>
                  <a:gd name="T32" fmla="*/ 677 w 677"/>
                  <a:gd name="T33" fmla="*/ 197 h 508"/>
                  <a:gd name="T34" fmla="*/ 677 w 677"/>
                  <a:gd name="T35" fmla="*/ 310 h 508"/>
                  <a:gd name="T36" fmla="*/ 169 w 677"/>
                  <a:gd name="T37" fmla="*/ 310 h 508"/>
                  <a:gd name="T38" fmla="*/ 169 w 677"/>
                  <a:gd name="T39" fmla="*/ 197 h 508"/>
                  <a:gd name="T40" fmla="*/ 0 w 677"/>
                  <a:gd name="T41" fmla="*/ 395 h 508"/>
                  <a:gd name="T42" fmla="*/ 113 w 677"/>
                  <a:gd name="T43" fmla="*/ 395 h 508"/>
                  <a:gd name="T44" fmla="*/ 113 w 677"/>
                  <a:gd name="T45" fmla="*/ 508 h 508"/>
                  <a:gd name="T46" fmla="*/ 0 w 677"/>
                  <a:gd name="T47" fmla="*/ 508 h 508"/>
                  <a:gd name="T48" fmla="*/ 0 w 677"/>
                  <a:gd name="T49" fmla="*/ 395 h 508"/>
                  <a:gd name="T50" fmla="*/ 169 w 677"/>
                  <a:gd name="T51" fmla="*/ 395 h 508"/>
                  <a:gd name="T52" fmla="*/ 677 w 677"/>
                  <a:gd name="T53" fmla="*/ 395 h 508"/>
                  <a:gd name="T54" fmla="*/ 677 w 677"/>
                  <a:gd name="T55" fmla="*/ 508 h 508"/>
                  <a:gd name="T56" fmla="*/ 169 w 677"/>
                  <a:gd name="T57" fmla="*/ 508 h 508"/>
                  <a:gd name="T58" fmla="*/ 169 w 677"/>
                  <a:gd name="T59" fmla="*/ 39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7" h="50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197"/>
                    </a:moveTo>
                    <a:lnTo>
                      <a:pt x="113" y="197"/>
                    </a:lnTo>
                    <a:lnTo>
                      <a:pt x="113" y="310"/>
                    </a:lnTo>
                    <a:lnTo>
                      <a:pt x="0" y="310"/>
                    </a:lnTo>
                    <a:lnTo>
                      <a:pt x="0" y="197"/>
                    </a:lnTo>
                    <a:close/>
                    <a:moveTo>
                      <a:pt x="169" y="0"/>
                    </a:moveTo>
                    <a:lnTo>
                      <a:pt x="677" y="0"/>
                    </a:lnTo>
                    <a:lnTo>
                      <a:pt x="677" y="113"/>
                    </a:lnTo>
                    <a:lnTo>
                      <a:pt x="169" y="113"/>
                    </a:lnTo>
                    <a:lnTo>
                      <a:pt x="169" y="0"/>
                    </a:lnTo>
                    <a:close/>
                    <a:moveTo>
                      <a:pt x="169" y="197"/>
                    </a:moveTo>
                    <a:lnTo>
                      <a:pt x="677" y="197"/>
                    </a:lnTo>
                    <a:lnTo>
                      <a:pt x="677" y="310"/>
                    </a:lnTo>
                    <a:lnTo>
                      <a:pt x="169" y="310"/>
                    </a:lnTo>
                    <a:lnTo>
                      <a:pt x="169" y="197"/>
                    </a:lnTo>
                    <a:close/>
                    <a:moveTo>
                      <a:pt x="0" y="395"/>
                    </a:moveTo>
                    <a:lnTo>
                      <a:pt x="113" y="395"/>
                    </a:lnTo>
                    <a:lnTo>
                      <a:pt x="113" y="508"/>
                    </a:lnTo>
                    <a:lnTo>
                      <a:pt x="0" y="508"/>
                    </a:lnTo>
                    <a:lnTo>
                      <a:pt x="0" y="395"/>
                    </a:lnTo>
                    <a:close/>
                    <a:moveTo>
                      <a:pt x="169" y="395"/>
                    </a:moveTo>
                    <a:lnTo>
                      <a:pt x="677" y="395"/>
                    </a:lnTo>
                    <a:lnTo>
                      <a:pt x="677" y="508"/>
                    </a:lnTo>
                    <a:lnTo>
                      <a:pt x="169" y="508"/>
                    </a:lnTo>
                    <a:lnTo>
                      <a:pt x="169" y="3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527" name="Circle"/>
              <p:cNvSpPr>
                <a:spLocks noChangeAspect="1" noEditPoints="1"/>
              </p:cNvSpPr>
              <p:nvPr/>
            </p:nvSpPr>
            <p:spPr bwMode="auto">
              <a:xfrm>
                <a:off x="2721768" y="5892800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510" name="직사각형 509"/>
            <p:cNvSpPr/>
            <p:nvPr/>
          </p:nvSpPr>
          <p:spPr>
            <a:xfrm>
              <a:off x="299865" y="802843"/>
              <a:ext cx="2790989" cy="609933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MobiPopcon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511" name="Save"/>
            <p:cNvGrpSpPr>
              <a:grpSpLocks noChangeAspect="1"/>
            </p:cNvGrpSpPr>
            <p:nvPr/>
          </p:nvGrpSpPr>
          <p:grpSpPr>
            <a:xfrm>
              <a:off x="2826291" y="944753"/>
              <a:ext cx="252001" cy="251999"/>
              <a:chOff x="5029992" y="1396998"/>
              <a:chExt cx="377825" cy="377825"/>
            </a:xfrm>
          </p:grpSpPr>
          <p:sp>
            <p:nvSpPr>
              <p:cNvPr id="524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525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12" name="직선 연결선 511"/>
            <p:cNvCxnSpPr/>
            <p:nvPr/>
          </p:nvCxnSpPr>
          <p:spPr>
            <a:xfrm>
              <a:off x="319176" y="130112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순서도: 대체 처리 512"/>
            <p:cNvSpPr/>
            <p:nvPr/>
          </p:nvSpPr>
          <p:spPr>
            <a:xfrm>
              <a:off x="320311" y="1350964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4" name="직선 연결선 513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순서도: 대체 처리 514"/>
            <p:cNvSpPr/>
            <p:nvPr/>
          </p:nvSpPr>
          <p:spPr>
            <a:xfrm>
              <a:off x="629176" y="1343013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6" name="순서도: 대체 처리 515"/>
            <p:cNvSpPr/>
            <p:nvPr/>
          </p:nvSpPr>
          <p:spPr>
            <a:xfrm>
              <a:off x="1096497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7" name="순서도: 대체 처리 516"/>
            <p:cNvSpPr/>
            <p:nvPr/>
          </p:nvSpPr>
          <p:spPr>
            <a:xfrm>
              <a:off x="1657636" y="134298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8" name="순서도: 대체 처리 517"/>
            <p:cNvSpPr/>
            <p:nvPr/>
          </p:nvSpPr>
          <p:spPr>
            <a:xfrm>
              <a:off x="2191941" y="1343013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2859185" y="1586534"/>
              <a:ext cx="244521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0" name="그룹 519"/>
            <p:cNvGrpSpPr/>
            <p:nvPr/>
          </p:nvGrpSpPr>
          <p:grpSpPr>
            <a:xfrm>
              <a:off x="1586402" y="889525"/>
              <a:ext cx="223555" cy="235219"/>
              <a:chOff x="3863752" y="2132699"/>
              <a:chExt cx="360038" cy="504213"/>
            </a:xfrm>
          </p:grpSpPr>
          <p:sp>
            <p:nvSpPr>
              <p:cNvPr id="522" name="순서도: 수행의 시작/종료 521"/>
              <p:cNvSpPr/>
              <p:nvPr/>
            </p:nvSpPr>
            <p:spPr>
              <a:xfrm>
                <a:off x="3863752" y="2208821"/>
                <a:ext cx="144016" cy="416705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순서도: 수행의 시작/종료 522"/>
              <p:cNvSpPr/>
              <p:nvPr/>
            </p:nvSpPr>
            <p:spPr>
              <a:xfrm rot="480000">
                <a:off x="4079775" y="2132699"/>
                <a:ext cx="144015" cy="504213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1" name="순서도: 대체 처리 520"/>
            <p:cNvSpPr/>
            <p:nvPr/>
          </p:nvSpPr>
          <p:spPr>
            <a:xfrm>
              <a:off x="2658461" y="1341489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동영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8" name="직사각형 527"/>
          <p:cNvSpPr/>
          <p:nvPr/>
        </p:nvSpPr>
        <p:spPr>
          <a:xfrm>
            <a:off x="8998923" y="1612616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61489"/>
              </p:ext>
            </p:extLst>
          </p:nvPr>
        </p:nvGraphicFramePr>
        <p:xfrm>
          <a:off x="316323" y="1627558"/>
          <a:ext cx="2784534" cy="45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최신영상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baseline="0" dirty="0" smtClean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ko-KR" altLang="en-US" sz="750" b="0" baseline="0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커뮤니티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17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25" name="직사각형 22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직사각형 22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27" name="표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05690"/>
              </p:ext>
            </p:extLst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커뮤니티 클릭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28" name="그룹 227"/>
          <p:cNvGrpSpPr/>
          <p:nvPr/>
        </p:nvGrpSpPr>
        <p:grpSpPr>
          <a:xfrm>
            <a:off x="3237433" y="5332897"/>
            <a:ext cx="2783776" cy="983589"/>
            <a:chOff x="303017" y="5351947"/>
            <a:chExt cx="2783776" cy="983589"/>
          </a:xfrm>
        </p:grpSpPr>
        <p:sp>
          <p:nvSpPr>
            <p:cNvPr id="229" name="직사각형 228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24397"/>
              </p:ext>
            </p:extLst>
          </p:nvPr>
        </p:nvGraphicFramePr>
        <p:xfrm>
          <a:off x="3248700" y="5586215"/>
          <a:ext cx="2773048" cy="84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각 항목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각 항목당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개씩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  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 클릭 시 해당 메뉴로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3" name="직사각형 232"/>
          <p:cNvSpPr/>
          <p:nvPr/>
        </p:nvSpPr>
        <p:spPr>
          <a:xfrm>
            <a:off x="3220132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924855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커뮤니티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6123389" y="5332897"/>
            <a:ext cx="2783776" cy="983589"/>
            <a:chOff x="303017" y="5351947"/>
            <a:chExt cx="2783776" cy="983589"/>
          </a:xfrm>
        </p:grpSpPr>
        <p:sp>
          <p:nvSpPr>
            <p:cNvPr id="236" name="직사각형 23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09577"/>
              </p:ext>
            </p:extLst>
          </p:nvPr>
        </p:nvGraphicFramePr>
        <p:xfrm>
          <a:off x="6134656" y="5586215"/>
          <a:ext cx="2773048" cy="80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클릭해서 항목 선택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검색 종류 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팝업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글 목록 스크롤 내림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글쓰기 버튼 고정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스크롤 내림에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영향 받지 않음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9" name="직사각형 238"/>
          <p:cNvSpPr/>
          <p:nvPr/>
        </p:nvSpPr>
        <p:spPr>
          <a:xfrm>
            <a:off x="6106088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810811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커뮤니티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38316"/>
              </p:ext>
            </p:extLst>
          </p:nvPr>
        </p:nvGraphicFramePr>
        <p:xfrm>
          <a:off x="3229813" y="818294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2" name="List"/>
          <p:cNvGrpSpPr>
            <a:grpSpLocks noChangeAspect="1"/>
          </p:cNvGrpSpPr>
          <p:nvPr/>
        </p:nvGrpSpPr>
        <p:grpSpPr>
          <a:xfrm>
            <a:off x="3290111" y="890914"/>
            <a:ext cx="189332" cy="189332"/>
            <a:chOff x="2721768" y="5892800"/>
            <a:chExt cx="377825" cy="377825"/>
          </a:xfrm>
        </p:grpSpPr>
        <p:sp>
          <p:nvSpPr>
            <p:cNvPr id="243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4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45" name="직사각형 244"/>
          <p:cNvSpPr/>
          <p:nvPr/>
        </p:nvSpPr>
        <p:spPr>
          <a:xfrm>
            <a:off x="3215680" y="793665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225738" y="1135907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2" name="표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97931"/>
              </p:ext>
            </p:extLst>
          </p:nvPr>
        </p:nvGraphicFramePr>
        <p:xfrm>
          <a:off x="6110133" y="793665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53" name="List"/>
          <p:cNvGrpSpPr>
            <a:grpSpLocks noChangeAspect="1"/>
          </p:cNvGrpSpPr>
          <p:nvPr/>
        </p:nvGrpSpPr>
        <p:grpSpPr>
          <a:xfrm>
            <a:off x="6170431" y="866285"/>
            <a:ext cx="189332" cy="189332"/>
            <a:chOff x="2721768" y="5892800"/>
            <a:chExt cx="377825" cy="377825"/>
          </a:xfrm>
        </p:grpSpPr>
        <p:sp>
          <p:nvSpPr>
            <p:cNvPr id="354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55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56" name="직사각형 355"/>
          <p:cNvSpPr/>
          <p:nvPr/>
        </p:nvSpPr>
        <p:spPr>
          <a:xfrm>
            <a:off x="6096000" y="769036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7" name="직선 연결선 356"/>
          <p:cNvCxnSpPr/>
          <p:nvPr/>
        </p:nvCxnSpPr>
        <p:spPr>
          <a:xfrm>
            <a:off x="6106058" y="1111278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그룹 360"/>
          <p:cNvGrpSpPr/>
          <p:nvPr/>
        </p:nvGrpSpPr>
        <p:grpSpPr>
          <a:xfrm>
            <a:off x="3302920" y="1214125"/>
            <a:ext cx="2642755" cy="539358"/>
            <a:chOff x="8416160" y="1214571"/>
            <a:chExt cx="2210832" cy="539358"/>
          </a:xfrm>
        </p:grpSpPr>
        <p:sp>
          <p:nvSpPr>
            <p:cNvPr id="362" name="직사각형 361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정보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리뷰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유머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8" name="직사각형 367"/>
          <p:cNvSpPr/>
          <p:nvPr/>
        </p:nvSpPr>
        <p:spPr>
          <a:xfrm>
            <a:off x="3294279" y="1835754"/>
            <a:ext cx="2649786" cy="93240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광고 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69" name="표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81222"/>
              </p:ext>
            </p:extLst>
          </p:nvPr>
        </p:nvGraphicFramePr>
        <p:xfrm>
          <a:off x="3290729" y="3083305"/>
          <a:ext cx="2635756" cy="146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360540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8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45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0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0" name="직사각형 369"/>
          <p:cNvSpPr/>
          <p:nvPr/>
        </p:nvSpPr>
        <p:spPr>
          <a:xfrm>
            <a:off x="3229743" y="2869344"/>
            <a:ext cx="1358246" cy="199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tx1"/>
                </a:solidFill>
              </a:rPr>
              <a:t>일반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3268160" y="3275200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4" name="모서리가 둥근 직사각형 383"/>
          <p:cNvSpPr/>
          <p:nvPr/>
        </p:nvSpPr>
        <p:spPr>
          <a:xfrm>
            <a:off x="3237433" y="3079319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85" name="표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32168"/>
              </p:ext>
            </p:extLst>
          </p:nvPr>
        </p:nvGraphicFramePr>
        <p:xfrm>
          <a:off x="3309313" y="4833724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몬스터헌터 출시됨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대책이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:61 | 2016.03.20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6" name="타원형 설명선 385"/>
          <p:cNvSpPr/>
          <p:nvPr/>
        </p:nvSpPr>
        <p:spPr>
          <a:xfrm>
            <a:off x="5676212" y="4895382"/>
            <a:ext cx="207163" cy="181676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90" name="직사각형 389"/>
          <p:cNvSpPr/>
          <p:nvPr/>
        </p:nvSpPr>
        <p:spPr>
          <a:xfrm>
            <a:off x="3258279" y="4657644"/>
            <a:ext cx="1358246" cy="199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1" name="Add"/>
          <p:cNvGrpSpPr>
            <a:grpSpLocks noChangeAspect="1"/>
          </p:cNvGrpSpPr>
          <p:nvPr/>
        </p:nvGrpSpPr>
        <p:grpSpPr>
          <a:xfrm>
            <a:off x="5771876" y="2893455"/>
            <a:ext cx="160235" cy="160235"/>
            <a:chOff x="1562099" y="1376363"/>
            <a:chExt cx="377825" cy="377825"/>
          </a:xfrm>
        </p:grpSpPr>
        <p:sp>
          <p:nvSpPr>
            <p:cNvPr id="392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3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94" name="Add"/>
          <p:cNvGrpSpPr>
            <a:grpSpLocks noChangeAspect="1"/>
          </p:cNvGrpSpPr>
          <p:nvPr/>
        </p:nvGrpSpPr>
        <p:grpSpPr>
          <a:xfrm>
            <a:off x="5774118" y="4642404"/>
            <a:ext cx="160235" cy="160235"/>
            <a:chOff x="1562099" y="1376363"/>
            <a:chExt cx="377825" cy="377825"/>
          </a:xfrm>
        </p:grpSpPr>
        <p:sp>
          <p:nvSpPr>
            <p:cNvPr id="395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6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7" name="직사각형 396"/>
          <p:cNvSpPr/>
          <p:nvPr/>
        </p:nvSpPr>
        <p:spPr>
          <a:xfrm>
            <a:off x="5454383" y="2950470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3270451" y="3647648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99" name="모서리가 둥근 직사각형 398"/>
          <p:cNvSpPr/>
          <p:nvPr/>
        </p:nvSpPr>
        <p:spPr>
          <a:xfrm>
            <a:off x="3239724" y="3451767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0" name="직사각형 399"/>
          <p:cNvSpPr/>
          <p:nvPr/>
        </p:nvSpPr>
        <p:spPr>
          <a:xfrm>
            <a:off x="3270451" y="4007688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1" name="모서리가 둥근 직사각형 400"/>
          <p:cNvSpPr/>
          <p:nvPr/>
        </p:nvSpPr>
        <p:spPr>
          <a:xfrm>
            <a:off x="3239724" y="3811807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278071" y="4371249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3247344" y="4175368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8" name="Add"/>
          <p:cNvGrpSpPr>
            <a:grpSpLocks noChangeAspect="1"/>
          </p:cNvGrpSpPr>
          <p:nvPr/>
        </p:nvGrpSpPr>
        <p:grpSpPr>
          <a:xfrm>
            <a:off x="4592269" y="5790024"/>
            <a:ext cx="120386" cy="120386"/>
            <a:chOff x="1562099" y="1376363"/>
            <a:chExt cx="377825" cy="377825"/>
          </a:xfrm>
        </p:grpSpPr>
        <p:sp>
          <p:nvSpPr>
            <p:cNvPr id="409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0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14" name="직사각형 413"/>
          <p:cNvSpPr/>
          <p:nvPr/>
        </p:nvSpPr>
        <p:spPr>
          <a:xfrm>
            <a:off x="4519356" y="139437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18" name="Save"/>
          <p:cNvGrpSpPr>
            <a:grpSpLocks noChangeAspect="1"/>
          </p:cNvGrpSpPr>
          <p:nvPr/>
        </p:nvGrpSpPr>
        <p:grpSpPr>
          <a:xfrm>
            <a:off x="5738047" y="885860"/>
            <a:ext cx="208265" cy="208264"/>
            <a:chOff x="5029992" y="1396998"/>
            <a:chExt cx="377825" cy="377825"/>
          </a:xfrm>
        </p:grpSpPr>
        <p:sp>
          <p:nvSpPr>
            <p:cNvPr id="41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21" name="Save"/>
          <p:cNvGrpSpPr>
            <a:grpSpLocks noChangeAspect="1"/>
          </p:cNvGrpSpPr>
          <p:nvPr/>
        </p:nvGrpSpPr>
        <p:grpSpPr>
          <a:xfrm>
            <a:off x="8623642" y="859712"/>
            <a:ext cx="208265" cy="208264"/>
            <a:chOff x="5029992" y="1396998"/>
            <a:chExt cx="377825" cy="377825"/>
          </a:xfrm>
        </p:grpSpPr>
        <p:sp>
          <p:nvSpPr>
            <p:cNvPr id="422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3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6182409" y="1179304"/>
            <a:ext cx="2642755" cy="539358"/>
            <a:chOff x="8416160" y="1214571"/>
            <a:chExt cx="2210832" cy="539358"/>
          </a:xfrm>
        </p:grpSpPr>
        <p:sp>
          <p:nvSpPr>
            <p:cNvPr id="432" name="직사각형 431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정보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리뷰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유머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37" name="표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52159"/>
              </p:ext>
            </p:extLst>
          </p:nvPr>
        </p:nvGraphicFramePr>
        <p:xfrm>
          <a:off x="6189408" y="2078598"/>
          <a:ext cx="2635756" cy="263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374738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0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8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8" name="직사각형 437"/>
          <p:cNvSpPr/>
          <p:nvPr/>
        </p:nvSpPr>
        <p:spPr>
          <a:xfrm>
            <a:off x="6166839" y="2270493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6136112" y="2074612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0" name="직사각형 439"/>
          <p:cNvSpPr/>
          <p:nvPr/>
        </p:nvSpPr>
        <p:spPr>
          <a:xfrm>
            <a:off x="6169130" y="2642941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1" name="모서리가 둥근 직사각형 440"/>
          <p:cNvSpPr/>
          <p:nvPr/>
        </p:nvSpPr>
        <p:spPr>
          <a:xfrm>
            <a:off x="6138403" y="2447060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2" name="직사각형 441"/>
          <p:cNvSpPr/>
          <p:nvPr/>
        </p:nvSpPr>
        <p:spPr>
          <a:xfrm>
            <a:off x="6169130" y="3018221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3" name="모서리가 둥근 직사각형 442"/>
          <p:cNvSpPr/>
          <p:nvPr/>
        </p:nvSpPr>
        <p:spPr>
          <a:xfrm>
            <a:off x="6138403" y="2822340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4" name="직사각형 443"/>
          <p:cNvSpPr/>
          <p:nvPr/>
        </p:nvSpPr>
        <p:spPr>
          <a:xfrm>
            <a:off x="6176750" y="3419882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5" name="모서리가 둥근 직사각형 444"/>
          <p:cNvSpPr/>
          <p:nvPr/>
        </p:nvSpPr>
        <p:spPr>
          <a:xfrm>
            <a:off x="6146023" y="3224001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6175478" y="3812251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1" name="모서리가 둥근 직사각형 450"/>
          <p:cNvSpPr/>
          <p:nvPr/>
        </p:nvSpPr>
        <p:spPr>
          <a:xfrm>
            <a:off x="6144751" y="3616370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6177769" y="4184699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6147042" y="3988818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6177769" y="4544739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5" name="모서리가 둥근 직사각형 454"/>
          <p:cNvSpPr/>
          <p:nvPr/>
        </p:nvSpPr>
        <p:spPr>
          <a:xfrm>
            <a:off x="6147042" y="4348858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0" name="타원형 설명선 459"/>
          <p:cNvSpPr/>
          <p:nvPr/>
        </p:nvSpPr>
        <p:spPr>
          <a:xfrm>
            <a:off x="8597123" y="4067728"/>
            <a:ext cx="207163" cy="181676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62" name="직사각형 461"/>
          <p:cNvSpPr/>
          <p:nvPr/>
        </p:nvSpPr>
        <p:spPr>
          <a:xfrm>
            <a:off x="6182851" y="1809632"/>
            <a:ext cx="672970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  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6891119" y="1808248"/>
            <a:ext cx="1287265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5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14315" y="1801332"/>
            <a:ext cx="601363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smtClean="0">
                <a:latin typeface="+mj-lt"/>
                <a:cs typeface="Tahoma" pitchFamily="34" charset="0"/>
              </a:rPr>
              <a:t>검색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cxnSp>
        <p:nvCxnSpPr>
          <p:cNvPr id="468" name="꺾인 연결선 467"/>
          <p:cNvCxnSpPr>
            <a:endCxn id="352" idx="0"/>
          </p:cNvCxnSpPr>
          <p:nvPr/>
        </p:nvCxnSpPr>
        <p:spPr>
          <a:xfrm rot="5400000" flipH="1" flipV="1">
            <a:off x="5615574" y="1044475"/>
            <a:ext cx="2138840" cy="1637221"/>
          </a:xfrm>
          <a:prstGeom prst="bentConnector3">
            <a:avLst>
              <a:gd name="adj1" fmla="val 104354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꺾인 연결선 468"/>
          <p:cNvCxnSpPr>
            <a:endCxn id="352" idx="0"/>
          </p:cNvCxnSpPr>
          <p:nvPr/>
        </p:nvCxnSpPr>
        <p:spPr>
          <a:xfrm flipV="1">
            <a:off x="4433138" y="793665"/>
            <a:ext cx="3070467" cy="557410"/>
          </a:xfrm>
          <a:prstGeom prst="bentConnector4">
            <a:avLst>
              <a:gd name="adj1" fmla="val 27308"/>
              <a:gd name="adj2" fmla="val 11670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그룹 244"/>
          <p:cNvGrpSpPr>
            <a:grpSpLocks/>
          </p:cNvGrpSpPr>
          <p:nvPr/>
        </p:nvGrpSpPr>
        <p:grpSpPr bwMode="auto">
          <a:xfrm>
            <a:off x="4159253" y="1244443"/>
            <a:ext cx="248081" cy="270938"/>
            <a:chOff x="8137609" y="3143533"/>
            <a:chExt cx="376093" cy="471768"/>
          </a:xfrm>
        </p:grpSpPr>
        <p:sp>
          <p:nvSpPr>
            <p:cNvPr id="471" name="타원 47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3" name="그룹 244"/>
          <p:cNvGrpSpPr>
            <a:grpSpLocks/>
          </p:cNvGrpSpPr>
          <p:nvPr/>
        </p:nvGrpSpPr>
        <p:grpSpPr bwMode="auto">
          <a:xfrm>
            <a:off x="5769021" y="2943850"/>
            <a:ext cx="248081" cy="270938"/>
            <a:chOff x="8137609" y="3143533"/>
            <a:chExt cx="376093" cy="471768"/>
          </a:xfrm>
        </p:grpSpPr>
        <p:sp>
          <p:nvSpPr>
            <p:cNvPr id="474" name="타원 47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6" name="그룹 475"/>
          <p:cNvGrpSpPr/>
          <p:nvPr/>
        </p:nvGrpSpPr>
        <p:grpSpPr>
          <a:xfrm>
            <a:off x="9005408" y="5336034"/>
            <a:ext cx="2783776" cy="983589"/>
            <a:chOff x="303017" y="5351947"/>
            <a:chExt cx="2783776" cy="983589"/>
          </a:xfrm>
        </p:grpSpPr>
        <p:sp>
          <p:nvSpPr>
            <p:cNvPr id="477" name="직사각형 47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8" name="직사각형 47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79" name="표 4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85832"/>
              </p:ext>
            </p:extLst>
          </p:nvPr>
        </p:nvGraphicFramePr>
        <p:xfrm>
          <a:off x="9016675" y="5589352"/>
          <a:ext cx="2773048" cy="7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항목 선택 시 팝업창 종료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2" name="직사각형 481"/>
          <p:cNvSpPr/>
          <p:nvPr/>
        </p:nvSpPr>
        <p:spPr>
          <a:xfrm>
            <a:off x="9005852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3" name="직사각형 482"/>
          <p:cNvSpPr/>
          <p:nvPr/>
        </p:nvSpPr>
        <p:spPr>
          <a:xfrm>
            <a:off x="9710575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커뮤니티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84" name="표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8378"/>
              </p:ext>
            </p:extLst>
          </p:nvPr>
        </p:nvGraphicFramePr>
        <p:xfrm>
          <a:off x="9008438" y="786527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85" name="List"/>
          <p:cNvGrpSpPr>
            <a:grpSpLocks noChangeAspect="1"/>
          </p:cNvGrpSpPr>
          <p:nvPr/>
        </p:nvGrpSpPr>
        <p:grpSpPr>
          <a:xfrm>
            <a:off x="9068736" y="859147"/>
            <a:ext cx="189332" cy="189332"/>
            <a:chOff x="2721768" y="5892800"/>
            <a:chExt cx="377825" cy="377825"/>
          </a:xfrm>
        </p:grpSpPr>
        <p:sp>
          <p:nvSpPr>
            <p:cNvPr id="486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87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88" name="직사각형 487"/>
          <p:cNvSpPr/>
          <p:nvPr/>
        </p:nvSpPr>
        <p:spPr>
          <a:xfrm>
            <a:off x="8994305" y="761898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89" name="직선 연결선 488"/>
          <p:cNvCxnSpPr/>
          <p:nvPr/>
        </p:nvCxnSpPr>
        <p:spPr>
          <a:xfrm>
            <a:off x="9004363" y="1104140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Save"/>
          <p:cNvGrpSpPr>
            <a:grpSpLocks noChangeAspect="1"/>
          </p:cNvGrpSpPr>
          <p:nvPr/>
        </p:nvGrpSpPr>
        <p:grpSpPr>
          <a:xfrm>
            <a:off x="11521947" y="852574"/>
            <a:ext cx="208265" cy="208264"/>
            <a:chOff x="5029992" y="1396998"/>
            <a:chExt cx="377825" cy="377825"/>
          </a:xfrm>
        </p:grpSpPr>
        <p:sp>
          <p:nvSpPr>
            <p:cNvPr id="491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92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93" name="그룹 492"/>
          <p:cNvGrpSpPr/>
          <p:nvPr/>
        </p:nvGrpSpPr>
        <p:grpSpPr>
          <a:xfrm>
            <a:off x="9080714" y="1172166"/>
            <a:ext cx="2642755" cy="539358"/>
            <a:chOff x="8416160" y="1214571"/>
            <a:chExt cx="2210832" cy="539358"/>
          </a:xfrm>
        </p:grpSpPr>
        <p:sp>
          <p:nvSpPr>
            <p:cNvPr id="494" name="직사각형 493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정보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96" name="직사각형 495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리뷰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유머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8" name="표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8334"/>
              </p:ext>
            </p:extLst>
          </p:nvPr>
        </p:nvGraphicFramePr>
        <p:xfrm>
          <a:off x="9087713" y="2108036"/>
          <a:ext cx="2635756" cy="263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374738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0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8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9" name="직사각형 498"/>
          <p:cNvSpPr/>
          <p:nvPr/>
        </p:nvSpPr>
        <p:spPr>
          <a:xfrm>
            <a:off x="9065144" y="2299931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0" name="모서리가 둥근 직사각형 499"/>
          <p:cNvSpPr/>
          <p:nvPr/>
        </p:nvSpPr>
        <p:spPr>
          <a:xfrm>
            <a:off x="9034417" y="2104050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1" name="직사각형 500"/>
          <p:cNvSpPr/>
          <p:nvPr/>
        </p:nvSpPr>
        <p:spPr>
          <a:xfrm>
            <a:off x="9067435" y="2672379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2" name="모서리가 둥근 직사각형 501"/>
          <p:cNvSpPr/>
          <p:nvPr/>
        </p:nvSpPr>
        <p:spPr>
          <a:xfrm>
            <a:off x="9036708" y="2476498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9067435" y="3047659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4" name="모서리가 둥근 직사각형 503"/>
          <p:cNvSpPr/>
          <p:nvPr/>
        </p:nvSpPr>
        <p:spPr>
          <a:xfrm>
            <a:off x="9036708" y="2851778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9075055" y="3449320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6" name="모서리가 둥근 직사각형 505"/>
          <p:cNvSpPr/>
          <p:nvPr/>
        </p:nvSpPr>
        <p:spPr>
          <a:xfrm>
            <a:off x="9044328" y="3253439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7" name="직사각형 506"/>
          <p:cNvSpPr/>
          <p:nvPr/>
        </p:nvSpPr>
        <p:spPr>
          <a:xfrm>
            <a:off x="9073783" y="3841689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8" name="모서리가 둥근 직사각형 507"/>
          <p:cNvSpPr/>
          <p:nvPr/>
        </p:nvSpPr>
        <p:spPr>
          <a:xfrm>
            <a:off x="9043056" y="3645808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9" name="직사각형 508"/>
          <p:cNvSpPr/>
          <p:nvPr/>
        </p:nvSpPr>
        <p:spPr>
          <a:xfrm>
            <a:off x="9076074" y="4214137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9045347" y="4018256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9076074" y="4574177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12" name="모서리가 둥근 직사각형 511"/>
          <p:cNvSpPr/>
          <p:nvPr/>
        </p:nvSpPr>
        <p:spPr>
          <a:xfrm>
            <a:off x="9045347" y="4378296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5" name="타원형 설명선 514"/>
          <p:cNvSpPr/>
          <p:nvPr/>
        </p:nvSpPr>
        <p:spPr>
          <a:xfrm>
            <a:off x="11495428" y="4097166"/>
            <a:ext cx="207163" cy="181676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517" name="직사각형 516"/>
          <p:cNvSpPr/>
          <p:nvPr/>
        </p:nvSpPr>
        <p:spPr>
          <a:xfrm>
            <a:off x="9081156" y="1839070"/>
            <a:ext cx="672970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  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8" name="직사각형 517"/>
          <p:cNvSpPr/>
          <p:nvPr/>
        </p:nvSpPr>
        <p:spPr>
          <a:xfrm>
            <a:off x="9789424" y="1837686"/>
            <a:ext cx="1287265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9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12620" y="1830770"/>
            <a:ext cx="601363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smtClean="0">
                <a:latin typeface="+mj-lt"/>
                <a:cs typeface="Tahoma" pitchFamily="34" charset="0"/>
              </a:rPr>
              <a:t>검색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529" name="직사각형 528"/>
          <p:cNvSpPr/>
          <p:nvPr/>
        </p:nvSpPr>
        <p:spPr>
          <a:xfrm>
            <a:off x="7391007" y="125041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587116" y="169643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10340511" y="228278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2" name="직사각형 531"/>
          <p:cNvSpPr/>
          <p:nvPr/>
        </p:nvSpPr>
        <p:spPr>
          <a:xfrm>
            <a:off x="6106058" y="4791281"/>
            <a:ext cx="2785742" cy="3323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글쓰기</a:t>
            </a:r>
            <a:endParaRPr lang="ko-KR" altLang="en-US" sz="1000" b="1" dirty="0"/>
          </a:p>
        </p:txBody>
      </p:sp>
      <p:sp>
        <p:nvSpPr>
          <p:cNvPr id="533" name="직사각형 532"/>
          <p:cNvSpPr/>
          <p:nvPr/>
        </p:nvSpPr>
        <p:spPr>
          <a:xfrm>
            <a:off x="8991553" y="4781428"/>
            <a:ext cx="2785742" cy="3323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글쓰기</a:t>
            </a:r>
            <a:endParaRPr lang="ko-KR" altLang="en-US" sz="1000" b="1" dirty="0"/>
          </a:p>
        </p:txBody>
      </p:sp>
      <p:sp>
        <p:nvSpPr>
          <p:cNvPr id="520" name="직사각형 519"/>
          <p:cNvSpPr/>
          <p:nvPr/>
        </p:nvSpPr>
        <p:spPr>
          <a:xfrm>
            <a:off x="8998570" y="769704"/>
            <a:ext cx="2794458" cy="4353968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8" name="꺾인 연결선 527"/>
          <p:cNvCxnSpPr>
            <a:stCxn id="462" idx="0"/>
            <a:endCxn id="25" idx="0"/>
          </p:cNvCxnSpPr>
          <p:nvPr/>
        </p:nvCxnSpPr>
        <p:spPr>
          <a:xfrm rot="5400000" flipH="1" flipV="1">
            <a:off x="8181728" y="-409796"/>
            <a:ext cx="557037" cy="3881820"/>
          </a:xfrm>
          <a:prstGeom prst="bentConnector3">
            <a:avLst>
              <a:gd name="adj1" fmla="val 141039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68441"/>
              </p:ext>
            </p:extLst>
          </p:nvPr>
        </p:nvGraphicFramePr>
        <p:xfrm>
          <a:off x="9078808" y="1252595"/>
          <a:ext cx="2644697" cy="203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697"/>
              </a:tblGrid>
              <a:tr h="50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1385651" y="1372088"/>
            <a:ext cx="224104" cy="224104"/>
            <a:chOff x="11416512" y="1988840"/>
            <a:chExt cx="224104" cy="224104"/>
          </a:xfrm>
        </p:grpSpPr>
        <p:sp>
          <p:nvSpPr>
            <p:cNvPr id="522" name="Radio Button Circle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1416512" y="1988840"/>
              <a:ext cx="224104" cy="22410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3" name="Check Mark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11466803" y="2039131"/>
              <a:ext cx="123521" cy="123521"/>
            </a:xfrm>
            <a:prstGeom prst="ellipse">
              <a:avLst/>
            </a:prstGeom>
            <a:solidFill>
              <a:srgbClr val="262626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24" name="Radio Button Circle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385651" y="1880803"/>
            <a:ext cx="224104" cy="22410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6" name="Radio Button Circle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385651" y="2389054"/>
            <a:ext cx="224104" cy="22410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7" name="Radio Button Circle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385651" y="2888915"/>
            <a:ext cx="224104" cy="22410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4" name="그룹 533"/>
          <p:cNvGrpSpPr/>
          <p:nvPr/>
        </p:nvGrpSpPr>
        <p:grpSpPr>
          <a:xfrm>
            <a:off x="8797963" y="3794653"/>
            <a:ext cx="178357" cy="297831"/>
            <a:chOff x="858955" y="3098920"/>
            <a:chExt cx="268804" cy="499218"/>
          </a:xfrm>
        </p:grpSpPr>
        <p:sp>
          <p:nvSpPr>
            <p:cNvPr id="535" name="오른쪽 화살표 534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53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타원 536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8" name="직사각형 537"/>
          <p:cNvSpPr/>
          <p:nvPr/>
        </p:nvSpPr>
        <p:spPr>
          <a:xfrm>
            <a:off x="8759144" y="3501033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58802"/>
              </p:ext>
            </p:extLst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7" name="List"/>
          <p:cNvGrpSpPr>
            <a:grpSpLocks noChangeAspect="1"/>
          </p:cNvGrpSpPr>
          <p:nvPr/>
        </p:nvGrpSpPr>
        <p:grpSpPr>
          <a:xfrm>
            <a:off x="374296" y="900092"/>
            <a:ext cx="189332" cy="189332"/>
            <a:chOff x="2721768" y="5892800"/>
            <a:chExt cx="377825" cy="377825"/>
          </a:xfrm>
        </p:grpSpPr>
        <p:sp>
          <p:nvSpPr>
            <p:cNvPr id="218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9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299865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309923" y="114508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/>
          <p:cNvGrpSpPr/>
          <p:nvPr/>
        </p:nvGrpSpPr>
        <p:grpSpPr>
          <a:xfrm>
            <a:off x="3037323" y="3794653"/>
            <a:ext cx="178357" cy="297831"/>
            <a:chOff x="858955" y="3098920"/>
            <a:chExt cx="268804" cy="499218"/>
          </a:xfrm>
        </p:grpSpPr>
        <p:sp>
          <p:nvSpPr>
            <p:cNvPr id="231" name="오른쪽 화살표 230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4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타원 24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9" name="Save"/>
          <p:cNvGrpSpPr>
            <a:grpSpLocks noChangeAspect="1"/>
          </p:cNvGrpSpPr>
          <p:nvPr/>
        </p:nvGrpSpPr>
        <p:grpSpPr>
          <a:xfrm>
            <a:off x="2848159" y="885860"/>
            <a:ext cx="208265" cy="208264"/>
            <a:chOff x="5029992" y="1396998"/>
            <a:chExt cx="377825" cy="377825"/>
          </a:xfrm>
        </p:grpSpPr>
        <p:sp>
          <p:nvSpPr>
            <p:cNvPr id="26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1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365837" y="3385239"/>
            <a:ext cx="2672005" cy="909005"/>
            <a:chOff x="6110867" y="4590202"/>
            <a:chExt cx="2623512" cy="999906"/>
          </a:xfrm>
        </p:grpSpPr>
        <p:sp>
          <p:nvSpPr>
            <p:cNvPr id="263" name="직사각형 262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365838" y="4294201"/>
            <a:ext cx="2672006" cy="496306"/>
            <a:chOff x="6106268" y="4591701"/>
            <a:chExt cx="2634541" cy="1004898"/>
          </a:xfrm>
        </p:grpSpPr>
        <p:sp>
          <p:nvSpPr>
            <p:cNvPr id="266" name="직사각형 265"/>
            <p:cNvSpPr>
              <a:spLocks/>
            </p:cNvSpPr>
            <p:nvPr/>
          </p:nvSpPr>
          <p:spPr>
            <a:xfrm>
              <a:off x="6106268" y="4591701"/>
              <a:ext cx="1296356" cy="99840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설명 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>
              <a:spLocks/>
            </p:cNvSpPr>
            <p:nvPr/>
          </p:nvSpPr>
          <p:spPr>
            <a:xfrm>
              <a:off x="7435884" y="4591701"/>
              <a:ext cx="1304925" cy="100489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설명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문구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67981" y="4840593"/>
            <a:ext cx="2672005" cy="312416"/>
            <a:chOff x="6110867" y="4590202"/>
            <a:chExt cx="2623512" cy="999906"/>
          </a:xfrm>
        </p:grpSpPr>
        <p:sp>
          <p:nvSpPr>
            <p:cNvPr id="273" name="직사각형 272"/>
            <p:cNvSpPr>
              <a:spLocks/>
            </p:cNvSpPr>
            <p:nvPr/>
          </p:nvSpPr>
          <p:spPr>
            <a:xfrm>
              <a:off x="6110867" y="4591702"/>
              <a:ext cx="1290929" cy="99840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/>
            <p:cNvSpPr>
              <a:spLocks/>
            </p:cNvSpPr>
            <p:nvPr/>
          </p:nvSpPr>
          <p:spPr>
            <a:xfrm>
              <a:off x="7434915" y="4590202"/>
              <a:ext cx="1299464" cy="9998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 영역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5" name="직선 연결선 274"/>
          <p:cNvCxnSpPr/>
          <p:nvPr/>
        </p:nvCxnSpPr>
        <p:spPr>
          <a:xfrm>
            <a:off x="304930" y="2564904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/>
          <p:cNvGrpSpPr/>
          <p:nvPr/>
        </p:nvGrpSpPr>
        <p:grpSpPr>
          <a:xfrm>
            <a:off x="1412679" y="2364325"/>
            <a:ext cx="722881" cy="108189"/>
            <a:chOff x="3521618" y="1742178"/>
            <a:chExt cx="722881" cy="108189"/>
          </a:xfrm>
        </p:grpSpPr>
        <p:sp>
          <p:nvSpPr>
            <p:cNvPr id="277" name="순서도: 연결자 276"/>
            <p:cNvSpPr>
              <a:spLocks noChangeAspect="1"/>
            </p:cNvSpPr>
            <p:nvPr/>
          </p:nvSpPr>
          <p:spPr>
            <a:xfrm>
              <a:off x="3521618" y="1742178"/>
              <a:ext cx="108189" cy="10818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연결자 277"/>
            <p:cNvSpPr>
              <a:spLocks noChangeAspect="1"/>
            </p:cNvSpPr>
            <p:nvPr/>
          </p:nvSpPr>
          <p:spPr>
            <a:xfrm>
              <a:off x="3673874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순서도: 연결자 278"/>
            <p:cNvSpPr>
              <a:spLocks noChangeAspect="1"/>
            </p:cNvSpPr>
            <p:nvPr/>
          </p:nvSpPr>
          <p:spPr>
            <a:xfrm>
              <a:off x="3791744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순서도: 연결자 279"/>
            <p:cNvSpPr>
              <a:spLocks noChangeAspect="1"/>
            </p:cNvSpPr>
            <p:nvPr/>
          </p:nvSpPr>
          <p:spPr>
            <a:xfrm>
              <a:off x="3916323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순서도: 연결자 280"/>
            <p:cNvSpPr>
              <a:spLocks noChangeAspect="1"/>
            </p:cNvSpPr>
            <p:nvPr/>
          </p:nvSpPr>
          <p:spPr>
            <a:xfrm>
              <a:off x="4043829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순서도: 연결자 281"/>
            <p:cNvSpPr>
              <a:spLocks noChangeAspect="1"/>
            </p:cNvSpPr>
            <p:nvPr/>
          </p:nvSpPr>
          <p:spPr>
            <a:xfrm>
              <a:off x="4163214" y="1756800"/>
              <a:ext cx="81285" cy="8128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3" name="그룹 282"/>
          <p:cNvGrpSpPr/>
          <p:nvPr/>
        </p:nvGrpSpPr>
        <p:grpSpPr>
          <a:xfrm>
            <a:off x="373460" y="2701644"/>
            <a:ext cx="2303182" cy="241843"/>
            <a:chOff x="420436" y="2701644"/>
            <a:chExt cx="2533500" cy="241843"/>
          </a:xfrm>
        </p:grpSpPr>
        <p:sp>
          <p:nvSpPr>
            <p:cNvPr id="284" name="순서도: 대체 처리 283"/>
            <p:cNvSpPr/>
            <p:nvPr/>
          </p:nvSpPr>
          <p:spPr>
            <a:xfrm>
              <a:off x="420436" y="2703106"/>
              <a:ext cx="792088" cy="2395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커뮤니티</a:t>
              </a:r>
              <a:endParaRPr lang="ko-KR" altLang="en-US" b="1" dirty="0"/>
            </a:p>
          </p:txBody>
        </p:sp>
        <p:sp>
          <p:nvSpPr>
            <p:cNvPr id="285" name="순서도: 대체 처리 284"/>
            <p:cNvSpPr/>
            <p:nvPr/>
          </p:nvSpPr>
          <p:spPr>
            <a:xfrm>
              <a:off x="1294694" y="2703908"/>
              <a:ext cx="792088" cy="2395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/>
                <a:t>인기웹툰</a:t>
              </a:r>
              <a:endParaRPr lang="ko-KR" altLang="en-US" b="1" dirty="0"/>
            </a:p>
          </p:txBody>
        </p:sp>
        <p:sp>
          <p:nvSpPr>
            <p:cNvPr id="286" name="순서도: 대체 처리 285"/>
            <p:cNvSpPr/>
            <p:nvPr/>
          </p:nvSpPr>
          <p:spPr>
            <a:xfrm>
              <a:off x="2161848" y="2701644"/>
              <a:ext cx="792088" cy="2395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/>
                <a:t>인기 앱</a:t>
              </a:r>
              <a:endParaRPr lang="ko-KR" altLang="en-US" b="1" dirty="0"/>
            </a:p>
          </p:txBody>
        </p:sp>
      </p:grpSp>
      <p:sp>
        <p:nvSpPr>
          <p:cNvPr id="287" name="순서도: 대체 처리 286"/>
          <p:cNvSpPr/>
          <p:nvPr/>
        </p:nvSpPr>
        <p:spPr>
          <a:xfrm>
            <a:off x="2760473" y="2703106"/>
            <a:ext cx="335923" cy="23957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</a:t>
            </a:r>
            <a:endParaRPr lang="ko-KR" altLang="en-US" b="1" dirty="0"/>
          </a:p>
        </p:txBody>
      </p:sp>
      <p:sp>
        <p:nvSpPr>
          <p:cNvPr id="288" name="직사각형 287"/>
          <p:cNvSpPr/>
          <p:nvPr/>
        </p:nvSpPr>
        <p:spPr>
          <a:xfrm>
            <a:off x="192455" y="4600132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9" name="Add"/>
          <p:cNvGrpSpPr>
            <a:grpSpLocks noChangeAspect="1"/>
          </p:cNvGrpSpPr>
          <p:nvPr/>
        </p:nvGrpSpPr>
        <p:grpSpPr>
          <a:xfrm>
            <a:off x="2871272" y="3188746"/>
            <a:ext cx="160235" cy="160235"/>
            <a:chOff x="1562099" y="1376363"/>
            <a:chExt cx="377825" cy="377825"/>
          </a:xfrm>
        </p:grpSpPr>
        <p:sp>
          <p:nvSpPr>
            <p:cNvPr id="290" name="Add Icon"/>
            <p:cNvSpPr>
              <a:spLocks noChangeAspect="1"/>
            </p:cNvSpPr>
            <p:nvPr/>
          </p:nvSpPr>
          <p:spPr bwMode="auto">
            <a:xfrm>
              <a:off x="1654174" y="1468438"/>
              <a:ext cx="193675" cy="193675"/>
            </a:xfrm>
            <a:custGeom>
              <a:avLst/>
              <a:gdLst>
                <a:gd name="T0" fmla="*/ 51 w 122"/>
                <a:gd name="T1" fmla="*/ 0 h 122"/>
                <a:gd name="T2" fmla="*/ 72 w 122"/>
                <a:gd name="T3" fmla="*/ 0 h 122"/>
                <a:gd name="T4" fmla="*/ 72 w 122"/>
                <a:gd name="T5" fmla="*/ 51 h 122"/>
                <a:gd name="T6" fmla="*/ 122 w 122"/>
                <a:gd name="T7" fmla="*/ 51 h 122"/>
                <a:gd name="T8" fmla="*/ 122 w 122"/>
                <a:gd name="T9" fmla="*/ 71 h 122"/>
                <a:gd name="T10" fmla="*/ 72 w 122"/>
                <a:gd name="T11" fmla="*/ 71 h 122"/>
                <a:gd name="T12" fmla="*/ 72 w 122"/>
                <a:gd name="T13" fmla="*/ 122 h 122"/>
                <a:gd name="T14" fmla="*/ 51 w 122"/>
                <a:gd name="T15" fmla="*/ 122 h 122"/>
                <a:gd name="T16" fmla="*/ 51 w 122"/>
                <a:gd name="T17" fmla="*/ 71 h 122"/>
                <a:gd name="T18" fmla="*/ 0 w 122"/>
                <a:gd name="T19" fmla="*/ 71 h 122"/>
                <a:gd name="T20" fmla="*/ 0 w 122"/>
                <a:gd name="T21" fmla="*/ 51 h 122"/>
                <a:gd name="T22" fmla="*/ 51 w 122"/>
                <a:gd name="T23" fmla="*/ 51 h 122"/>
                <a:gd name="T24" fmla="*/ 51 w 122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2">
                  <a:moveTo>
                    <a:pt x="51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122" y="51"/>
                  </a:lnTo>
                  <a:lnTo>
                    <a:pt x="122" y="71"/>
                  </a:lnTo>
                  <a:lnTo>
                    <a:pt x="72" y="71"/>
                  </a:lnTo>
                  <a:lnTo>
                    <a:pt x="72" y="122"/>
                  </a:lnTo>
                  <a:lnTo>
                    <a:pt x="51" y="122"/>
                  </a:lnTo>
                  <a:lnTo>
                    <a:pt x="51" y="71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91" name="Circle"/>
            <p:cNvSpPr>
              <a:spLocks noChangeAspect="1" noEditPoints="1"/>
            </p:cNvSpPr>
            <p:nvPr/>
          </p:nvSpPr>
          <p:spPr bwMode="auto">
            <a:xfrm>
              <a:off x="1562099" y="13763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1542562" y="4606529"/>
            <a:ext cx="1612921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★ </a:t>
            </a:r>
            <a:r>
              <a:rPr lang="en-US" altLang="ko-KR" dirty="0" smtClean="0">
                <a:solidFill>
                  <a:schemeClr val="tx1"/>
                </a:solidFill>
              </a:rPr>
              <a:t>4.1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875" y="2867022"/>
            <a:ext cx="2471938" cy="320551"/>
            <a:chOff x="2672004" y="1517208"/>
            <a:chExt cx="2354717" cy="320551"/>
          </a:xfrm>
        </p:grpSpPr>
        <p:grpSp>
          <p:nvGrpSpPr>
            <p:cNvPr id="293" name="그룹 244"/>
            <p:cNvGrpSpPr>
              <a:grpSpLocks/>
            </p:cNvGrpSpPr>
            <p:nvPr/>
          </p:nvGrpSpPr>
          <p:grpSpPr bwMode="auto">
            <a:xfrm>
              <a:off x="2859048" y="1556793"/>
              <a:ext cx="247122" cy="280966"/>
              <a:chOff x="8137609" y="3143533"/>
              <a:chExt cx="374639" cy="489229"/>
            </a:xfrm>
          </p:grpSpPr>
          <p:sp>
            <p:nvSpPr>
              <p:cNvPr id="294" name="타원 293"/>
              <p:cNvSpPr/>
              <p:nvPr/>
            </p:nvSpPr>
            <p:spPr bwMode="auto">
              <a:xfrm>
                <a:off x="8137609" y="3143533"/>
                <a:ext cx="285008" cy="284961"/>
              </a:xfrm>
              <a:prstGeom prst="ellipse">
                <a:avLst/>
              </a:prstGeom>
              <a:gradFill flip="none" rotWithShape="1">
                <a:gsLst>
                  <a:gs pos="0">
                    <a:srgbClr val="003399"/>
                  </a:gs>
                  <a:gs pos="100000">
                    <a:schemeClr val="accent1">
                      <a:tint val="44500"/>
                      <a:satMod val="16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95" name="Picture 2" descr="C:\Documents and Settings\Microsoft\바탕 화면\pointer\Finger_pointer(right)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3757" y="3285157"/>
                <a:ext cx="228491" cy="347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0" name="직사각형 299"/>
            <p:cNvSpPr/>
            <p:nvPr/>
          </p:nvSpPr>
          <p:spPr>
            <a:xfrm>
              <a:off x="2672004" y="1517208"/>
              <a:ext cx="183636" cy="183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467" name="꺾인 연결선 466"/>
            <p:cNvCxnSpPr>
              <a:endCxn id="241" idx="1"/>
            </p:cNvCxnSpPr>
            <p:nvPr/>
          </p:nvCxnSpPr>
          <p:spPr>
            <a:xfrm>
              <a:off x="2886865" y="1570042"/>
              <a:ext cx="2139856" cy="632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7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커뮤니티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307675" y="5332897"/>
            <a:ext cx="2783776" cy="983589"/>
            <a:chOff x="303017" y="5351947"/>
            <a:chExt cx="2783776" cy="983589"/>
          </a:xfrm>
        </p:grpSpPr>
        <p:sp>
          <p:nvSpPr>
            <p:cNvPr id="236" name="직사각형 23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8" name="표 237"/>
          <p:cNvGraphicFramePr>
            <a:graphicFrameLocks noGrp="1"/>
          </p:cNvGraphicFramePr>
          <p:nvPr>
            <p:extLst/>
          </p:nvPr>
        </p:nvGraphicFramePr>
        <p:xfrm>
          <a:off x="318942" y="5586215"/>
          <a:ext cx="2773048" cy="7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글 목록에서 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9" name="직사각형 238"/>
          <p:cNvSpPr/>
          <p:nvPr/>
        </p:nvSpPr>
        <p:spPr>
          <a:xfrm>
            <a:off x="290374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995097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커뮤니티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글쓰기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52" name="표 351"/>
          <p:cNvGraphicFramePr>
            <a:graphicFrameLocks noGrp="1"/>
          </p:cNvGraphicFramePr>
          <p:nvPr>
            <p:extLst/>
          </p:nvPr>
        </p:nvGraphicFramePr>
        <p:xfrm>
          <a:off x="294419" y="793665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53" name="List"/>
          <p:cNvGrpSpPr>
            <a:grpSpLocks noChangeAspect="1"/>
          </p:cNvGrpSpPr>
          <p:nvPr/>
        </p:nvGrpSpPr>
        <p:grpSpPr>
          <a:xfrm>
            <a:off x="354717" y="866285"/>
            <a:ext cx="189332" cy="189332"/>
            <a:chOff x="2721768" y="5892800"/>
            <a:chExt cx="377825" cy="377825"/>
          </a:xfrm>
        </p:grpSpPr>
        <p:sp>
          <p:nvSpPr>
            <p:cNvPr id="354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55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56" name="직사각형 355"/>
          <p:cNvSpPr/>
          <p:nvPr/>
        </p:nvSpPr>
        <p:spPr>
          <a:xfrm>
            <a:off x="280286" y="769036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7" name="직선 연결선 356"/>
          <p:cNvCxnSpPr/>
          <p:nvPr/>
        </p:nvCxnSpPr>
        <p:spPr>
          <a:xfrm>
            <a:off x="290344" y="1111278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Save"/>
          <p:cNvGrpSpPr>
            <a:grpSpLocks noChangeAspect="1"/>
          </p:cNvGrpSpPr>
          <p:nvPr/>
        </p:nvGrpSpPr>
        <p:grpSpPr>
          <a:xfrm>
            <a:off x="2807928" y="859712"/>
            <a:ext cx="208265" cy="208264"/>
            <a:chOff x="5029992" y="1396998"/>
            <a:chExt cx="377825" cy="377825"/>
          </a:xfrm>
        </p:grpSpPr>
        <p:sp>
          <p:nvSpPr>
            <p:cNvPr id="422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3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366695" y="1179304"/>
            <a:ext cx="2642755" cy="539358"/>
            <a:chOff x="8416160" y="1214571"/>
            <a:chExt cx="2210832" cy="539358"/>
          </a:xfrm>
        </p:grpSpPr>
        <p:sp>
          <p:nvSpPr>
            <p:cNvPr id="432" name="직사각형 431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정보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리뷰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유머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37" name="표 436"/>
          <p:cNvGraphicFramePr>
            <a:graphicFrameLocks noGrp="1"/>
          </p:cNvGraphicFramePr>
          <p:nvPr>
            <p:extLst/>
          </p:nvPr>
        </p:nvGraphicFramePr>
        <p:xfrm>
          <a:off x="373694" y="2064372"/>
          <a:ext cx="2635756" cy="263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374738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0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8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8" name="직사각형 437"/>
          <p:cNvSpPr/>
          <p:nvPr/>
        </p:nvSpPr>
        <p:spPr>
          <a:xfrm>
            <a:off x="351125" y="2256267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320398" y="2060386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0" name="직사각형 439"/>
          <p:cNvSpPr/>
          <p:nvPr/>
        </p:nvSpPr>
        <p:spPr>
          <a:xfrm>
            <a:off x="353416" y="2628715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1" name="모서리가 둥근 직사각형 440"/>
          <p:cNvSpPr/>
          <p:nvPr/>
        </p:nvSpPr>
        <p:spPr>
          <a:xfrm>
            <a:off x="322689" y="2432834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2" name="직사각형 441"/>
          <p:cNvSpPr/>
          <p:nvPr/>
        </p:nvSpPr>
        <p:spPr>
          <a:xfrm>
            <a:off x="353416" y="3003995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3" name="모서리가 둥근 직사각형 442"/>
          <p:cNvSpPr/>
          <p:nvPr/>
        </p:nvSpPr>
        <p:spPr>
          <a:xfrm>
            <a:off x="322689" y="2808114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4" name="직사각형 443"/>
          <p:cNvSpPr/>
          <p:nvPr/>
        </p:nvSpPr>
        <p:spPr>
          <a:xfrm>
            <a:off x="361036" y="3405656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5" name="모서리가 둥근 직사각형 444"/>
          <p:cNvSpPr/>
          <p:nvPr/>
        </p:nvSpPr>
        <p:spPr>
          <a:xfrm>
            <a:off x="330309" y="3209775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359764" y="3798025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1" name="모서리가 둥근 직사각형 450"/>
          <p:cNvSpPr/>
          <p:nvPr/>
        </p:nvSpPr>
        <p:spPr>
          <a:xfrm>
            <a:off x="329037" y="3602144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362055" y="4170473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331328" y="3974592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362055" y="4530513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5" name="모서리가 둥근 직사각형 454"/>
          <p:cNvSpPr/>
          <p:nvPr/>
        </p:nvSpPr>
        <p:spPr>
          <a:xfrm>
            <a:off x="331328" y="4334632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0" name="타원형 설명선 459"/>
          <p:cNvSpPr/>
          <p:nvPr/>
        </p:nvSpPr>
        <p:spPr>
          <a:xfrm>
            <a:off x="2781409" y="4053502"/>
            <a:ext cx="207163" cy="181676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62" name="직사각형 461"/>
          <p:cNvSpPr/>
          <p:nvPr/>
        </p:nvSpPr>
        <p:spPr>
          <a:xfrm>
            <a:off x="367137" y="1795406"/>
            <a:ext cx="672970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  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1075405" y="1794022"/>
            <a:ext cx="1287265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5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8601" y="1787106"/>
            <a:ext cx="601363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smtClean="0">
                <a:latin typeface="+mj-lt"/>
                <a:cs typeface="Tahoma" pitchFamily="34" charset="0"/>
              </a:rPr>
              <a:t>검색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88753" y="4789742"/>
            <a:ext cx="2785742" cy="3323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글쓰기</a:t>
            </a:r>
            <a:endParaRPr lang="ko-KR" altLang="en-US" sz="1000" b="1" dirty="0"/>
          </a:p>
        </p:txBody>
      </p:sp>
      <p:grpSp>
        <p:nvGrpSpPr>
          <p:cNvPr id="306" name="그룹 305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307" name="직사각형 30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09" name="표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12846"/>
              </p:ext>
            </p:extLst>
          </p:nvPr>
        </p:nvGraphicFramePr>
        <p:xfrm>
          <a:off x="4691104" y="5586215"/>
          <a:ext cx="2773048" cy="88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21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1,000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자까지 입력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이미지 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업로드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디바이스에 기본 내장된 업로드 기능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0" name="직사각형 309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커뮤니티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글쓰기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2" name="표 311"/>
          <p:cNvGraphicFramePr>
            <a:graphicFrameLocks noGrp="1"/>
          </p:cNvGraphicFramePr>
          <p:nvPr>
            <p:extLst/>
          </p:nvPr>
        </p:nvGraphicFramePr>
        <p:xfrm>
          <a:off x="4676669" y="79555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6" name="직사각형 315"/>
          <p:cNvSpPr/>
          <p:nvPr/>
        </p:nvSpPr>
        <p:spPr>
          <a:xfrm>
            <a:off x="4662536" y="770924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글 쓰기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18" name="Save"/>
          <p:cNvGrpSpPr>
            <a:grpSpLocks noChangeAspect="1"/>
          </p:cNvGrpSpPr>
          <p:nvPr/>
        </p:nvGrpSpPr>
        <p:grpSpPr>
          <a:xfrm>
            <a:off x="7190178" y="861600"/>
            <a:ext cx="208265" cy="208264"/>
            <a:chOff x="5029992" y="1396998"/>
            <a:chExt cx="377825" cy="377825"/>
          </a:xfrm>
        </p:grpSpPr>
        <p:sp>
          <p:nvSpPr>
            <p:cNvPr id="31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2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340" name="꺾인 연결선 339"/>
          <p:cNvCxnSpPr>
            <a:stCxn id="214" idx="3"/>
            <a:endCxn id="312" idx="1"/>
          </p:cNvCxnSpPr>
          <p:nvPr/>
        </p:nvCxnSpPr>
        <p:spPr>
          <a:xfrm flipV="1">
            <a:off x="3074495" y="2960412"/>
            <a:ext cx="1602174" cy="19955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244"/>
          <p:cNvGrpSpPr>
            <a:grpSpLocks/>
          </p:cNvGrpSpPr>
          <p:nvPr/>
        </p:nvGrpSpPr>
        <p:grpSpPr bwMode="auto">
          <a:xfrm>
            <a:off x="2845974" y="4851195"/>
            <a:ext cx="248081" cy="270938"/>
            <a:chOff x="8137609" y="3143533"/>
            <a:chExt cx="376093" cy="471768"/>
          </a:xfrm>
        </p:grpSpPr>
        <p:sp>
          <p:nvSpPr>
            <p:cNvPr id="343" name="타원 34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5" name="직사각형 344"/>
          <p:cNvSpPr/>
          <p:nvPr/>
        </p:nvSpPr>
        <p:spPr>
          <a:xfrm>
            <a:off x="2527988" y="490158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9" name="Chevron Left"/>
          <p:cNvGrpSpPr>
            <a:grpSpLocks noChangeAspect="1"/>
          </p:cNvGrpSpPr>
          <p:nvPr/>
        </p:nvGrpSpPr>
        <p:grpSpPr>
          <a:xfrm>
            <a:off x="4744782" y="864008"/>
            <a:ext cx="193884" cy="193884"/>
            <a:chOff x="2327274" y="5341938"/>
            <a:chExt cx="377825" cy="377825"/>
          </a:xfrm>
        </p:grpSpPr>
        <p:sp>
          <p:nvSpPr>
            <p:cNvPr id="35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5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4675762" y="111229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50081"/>
              </p:ext>
            </p:extLst>
          </p:nvPr>
        </p:nvGraphicFramePr>
        <p:xfrm>
          <a:off x="4755993" y="1594933"/>
          <a:ext cx="2635756" cy="230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304818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9744"/>
              </p:ext>
            </p:extLst>
          </p:nvPr>
        </p:nvGraphicFramePr>
        <p:xfrm>
          <a:off x="4752078" y="1223847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ko-KR" sz="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2" name="User"/>
          <p:cNvGrpSpPr>
            <a:grpSpLocks noChangeAspect="1"/>
          </p:cNvGrpSpPr>
          <p:nvPr/>
        </p:nvGrpSpPr>
        <p:grpSpPr>
          <a:xfrm>
            <a:off x="4790011" y="1266625"/>
            <a:ext cx="213272" cy="213272"/>
            <a:chOff x="5059679" y="3586163"/>
            <a:chExt cx="377825" cy="377825"/>
          </a:xfrm>
        </p:grpSpPr>
        <p:sp>
          <p:nvSpPr>
            <p:cNvPr id="113" name="User Icon"/>
            <p:cNvSpPr>
              <a:spLocks noChangeAspect="1"/>
            </p:cNvSpPr>
            <p:nvPr/>
          </p:nvSpPr>
          <p:spPr bwMode="auto">
            <a:xfrm>
              <a:off x="5151754" y="3679031"/>
              <a:ext cx="193675" cy="192088"/>
            </a:xfrm>
            <a:custGeom>
              <a:avLst/>
              <a:gdLst>
                <a:gd name="T0" fmla="*/ 338 w 677"/>
                <a:gd name="T1" fmla="*/ 0 h 677"/>
                <a:gd name="T2" fmla="*/ 465 w 677"/>
                <a:gd name="T3" fmla="*/ 175 h 677"/>
                <a:gd name="T4" fmla="*/ 486 w 677"/>
                <a:gd name="T5" fmla="*/ 212 h 677"/>
                <a:gd name="T6" fmla="*/ 456 w 677"/>
                <a:gd name="T7" fmla="*/ 252 h 677"/>
                <a:gd name="T8" fmla="*/ 423 w 677"/>
                <a:gd name="T9" fmla="*/ 320 h 677"/>
                <a:gd name="T10" fmla="*/ 423 w 677"/>
                <a:gd name="T11" fmla="*/ 409 h 677"/>
                <a:gd name="T12" fmla="*/ 564 w 677"/>
                <a:gd name="T13" fmla="*/ 451 h 677"/>
                <a:gd name="T14" fmla="*/ 677 w 677"/>
                <a:gd name="T15" fmla="*/ 543 h 677"/>
                <a:gd name="T16" fmla="*/ 677 w 677"/>
                <a:gd name="T17" fmla="*/ 677 h 677"/>
                <a:gd name="T18" fmla="*/ 0 w 677"/>
                <a:gd name="T19" fmla="*/ 677 h 677"/>
                <a:gd name="T20" fmla="*/ 0 w 677"/>
                <a:gd name="T21" fmla="*/ 543 h 677"/>
                <a:gd name="T22" fmla="*/ 112 w 677"/>
                <a:gd name="T23" fmla="*/ 451 h 677"/>
                <a:gd name="T24" fmla="*/ 254 w 677"/>
                <a:gd name="T25" fmla="*/ 409 h 677"/>
                <a:gd name="T26" fmla="*/ 254 w 677"/>
                <a:gd name="T27" fmla="*/ 320 h 677"/>
                <a:gd name="T28" fmla="*/ 220 w 677"/>
                <a:gd name="T29" fmla="*/ 252 h 677"/>
                <a:gd name="T30" fmla="*/ 190 w 677"/>
                <a:gd name="T31" fmla="*/ 212 h 677"/>
                <a:gd name="T32" fmla="*/ 211 w 677"/>
                <a:gd name="T33" fmla="*/ 175 h 677"/>
                <a:gd name="T34" fmla="*/ 338 w 677"/>
                <a:gd name="T3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677">
                  <a:moveTo>
                    <a:pt x="338" y="0"/>
                  </a:moveTo>
                  <a:cubicBezTo>
                    <a:pt x="437" y="0"/>
                    <a:pt x="479" y="56"/>
                    <a:pt x="465" y="175"/>
                  </a:cubicBezTo>
                  <a:cubicBezTo>
                    <a:pt x="478" y="182"/>
                    <a:pt x="486" y="196"/>
                    <a:pt x="486" y="212"/>
                  </a:cubicBezTo>
                  <a:cubicBezTo>
                    <a:pt x="486" y="231"/>
                    <a:pt x="474" y="247"/>
                    <a:pt x="456" y="252"/>
                  </a:cubicBezTo>
                  <a:cubicBezTo>
                    <a:pt x="449" y="278"/>
                    <a:pt x="437" y="302"/>
                    <a:pt x="423" y="320"/>
                  </a:cubicBezTo>
                  <a:lnTo>
                    <a:pt x="423" y="409"/>
                  </a:lnTo>
                  <a:cubicBezTo>
                    <a:pt x="470" y="418"/>
                    <a:pt x="508" y="423"/>
                    <a:pt x="564" y="451"/>
                  </a:cubicBezTo>
                  <a:cubicBezTo>
                    <a:pt x="620" y="480"/>
                    <a:pt x="639" y="505"/>
                    <a:pt x="677" y="543"/>
                  </a:cubicBezTo>
                  <a:lnTo>
                    <a:pt x="677" y="677"/>
                  </a:lnTo>
                  <a:lnTo>
                    <a:pt x="0" y="677"/>
                  </a:lnTo>
                  <a:lnTo>
                    <a:pt x="0" y="543"/>
                  </a:lnTo>
                  <a:cubicBezTo>
                    <a:pt x="37" y="505"/>
                    <a:pt x="56" y="480"/>
                    <a:pt x="112" y="451"/>
                  </a:cubicBezTo>
                  <a:cubicBezTo>
                    <a:pt x="169" y="423"/>
                    <a:pt x="206" y="418"/>
                    <a:pt x="254" y="409"/>
                  </a:cubicBezTo>
                  <a:lnTo>
                    <a:pt x="254" y="320"/>
                  </a:lnTo>
                  <a:cubicBezTo>
                    <a:pt x="239" y="302"/>
                    <a:pt x="228" y="278"/>
                    <a:pt x="220" y="252"/>
                  </a:cubicBezTo>
                  <a:cubicBezTo>
                    <a:pt x="203" y="247"/>
                    <a:pt x="190" y="231"/>
                    <a:pt x="190" y="212"/>
                  </a:cubicBezTo>
                  <a:cubicBezTo>
                    <a:pt x="190" y="196"/>
                    <a:pt x="199" y="182"/>
                    <a:pt x="211" y="175"/>
                  </a:cubicBezTo>
                  <a:cubicBezTo>
                    <a:pt x="197" y="56"/>
                    <a:pt x="239" y="0"/>
                    <a:pt x="338" y="0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14" name="Circle"/>
            <p:cNvSpPr>
              <a:spLocks noChangeAspect="1" noEditPoints="1"/>
            </p:cNvSpPr>
            <p:nvPr/>
          </p:nvSpPr>
          <p:spPr bwMode="auto">
            <a:xfrm>
              <a:off x="5059679" y="35861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6243"/>
              </p:ext>
            </p:extLst>
          </p:nvPr>
        </p:nvGraphicFramePr>
        <p:xfrm>
          <a:off x="4675761" y="4812921"/>
          <a:ext cx="2787851" cy="30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851"/>
              </a:tblGrid>
              <a:tr h="30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글 등록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Search Button Rectangle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992220" y="1257575"/>
            <a:ext cx="2429597" cy="2463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바나나                                                    </a:t>
            </a:r>
            <a:r>
              <a:rPr lang="en-US" altLang="ko-KR" sz="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2016.03.28</a:t>
            </a:r>
            <a:endParaRPr lang="en-US" sz="9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Search Button Rectangle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737476" y="1666940"/>
            <a:ext cx="2429597" cy="2463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스팸이나 욕설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비방 등을 남기실 경우 법적 제제가 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발생 될 수 있습니다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480602" y="391607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>
            <a:spLocks/>
          </p:cNvSpPr>
          <p:nvPr/>
        </p:nvSpPr>
        <p:spPr>
          <a:xfrm>
            <a:off x="4686051" y="3945004"/>
            <a:ext cx="998898" cy="1770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0/1,000 </a:t>
            </a:r>
            <a:r>
              <a:rPr lang="ko-KR" altLang="en-US" dirty="0" smtClean="0">
                <a:solidFill>
                  <a:schemeClr val="tx1"/>
                </a:solidFill>
              </a:rPr>
              <a:t>글자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0" name="그룹 244"/>
          <p:cNvGrpSpPr>
            <a:grpSpLocks/>
          </p:cNvGrpSpPr>
          <p:nvPr/>
        </p:nvGrpSpPr>
        <p:grpSpPr bwMode="auto">
          <a:xfrm>
            <a:off x="7087720" y="4865783"/>
            <a:ext cx="250025" cy="296808"/>
            <a:chOff x="8137609" y="3143533"/>
            <a:chExt cx="376093" cy="471768"/>
          </a:xfrm>
        </p:grpSpPr>
        <p:sp>
          <p:nvSpPr>
            <p:cNvPr id="121" name="타원 12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AutoShape 5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42922" y="4298283"/>
            <a:ext cx="1117622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이미지 선택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833369" y="4289087"/>
            <a:ext cx="1562279" cy="24142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dirty="0" smtClean="0">
                <a:solidFill>
                  <a:schemeClr val="tx1"/>
                </a:solidFill>
              </a:rPr>
              <a:t>선택된 이미지 없음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77076" y="4282698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78087"/>
              </p:ext>
            </p:extLst>
          </p:nvPr>
        </p:nvGraphicFramePr>
        <p:xfrm>
          <a:off x="8668008" y="2762741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지원하지 않는 파일 입니다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jpg,</a:t>
                      </a:r>
                      <a:r>
                        <a:rPr lang="en-US" altLang="ko-KR" sz="800" baseline="0" dirty="0" smtClean="0"/>
                        <a:t> png </a:t>
                      </a:r>
                      <a:r>
                        <a:rPr lang="ko-KR" altLang="en-US" sz="800" baseline="0" dirty="0" smtClean="0"/>
                        <a:t>형식만 업로드 할 수 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53080"/>
              </p:ext>
            </p:extLst>
          </p:nvPr>
        </p:nvGraphicFramePr>
        <p:xfrm>
          <a:off x="8688288" y="4351413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용량이 초과 되었습니다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100kb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이하만 업로드 할 수 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02195"/>
              </p:ext>
            </p:extLst>
          </p:nvPr>
        </p:nvGraphicFramePr>
        <p:xfrm>
          <a:off x="8624747" y="1179402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글자수가 초과되었습니다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1,000</a:t>
                      </a:r>
                      <a:r>
                        <a:rPr lang="ko-KR" altLang="en-US" sz="800" dirty="0" smtClean="0"/>
                        <a:t>자 이내로 글을 작성해 주세요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9" name="꺾인 연결선 128"/>
          <p:cNvCxnSpPr>
            <a:stCxn id="115" idx="3"/>
            <a:endCxn id="128" idx="1"/>
          </p:cNvCxnSpPr>
          <p:nvPr/>
        </p:nvCxnSpPr>
        <p:spPr>
          <a:xfrm flipV="1">
            <a:off x="7463612" y="1794082"/>
            <a:ext cx="1161135" cy="31734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15" idx="3"/>
            <a:endCxn id="126" idx="1"/>
          </p:cNvCxnSpPr>
          <p:nvPr/>
        </p:nvCxnSpPr>
        <p:spPr>
          <a:xfrm flipV="1">
            <a:off x="7463612" y="3377421"/>
            <a:ext cx="1204396" cy="15900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15" idx="3"/>
            <a:endCxn id="127" idx="1"/>
          </p:cNvCxnSpPr>
          <p:nvPr/>
        </p:nvCxnSpPr>
        <p:spPr>
          <a:xfrm flipV="1">
            <a:off x="7463612" y="4966093"/>
            <a:ext cx="1224676" cy="14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커뮤니티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307675" y="5332897"/>
            <a:ext cx="2783776" cy="983589"/>
            <a:chOff x="303017" y="5351947"/>
            <a:chExt cx="2783776" cy="983589"/>
          </a:xfrm>
        </p:grpSpPr>
        <p:sp>
          <p:nvSpPr>
            <p:cNvPr id="236" name="직사각형 23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92351"/>
              </p:ext>
            </p:extLst>
          </p:nvPr>
        </p:nvGraphicFramePr>
        <p:xfrm>
          <a:off x="318942" y="5586215"/>
          <a:ext cx="2773048" cy="7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글 목록에서 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9" name="직사각형 238"/>
          <p:cNvSpPr/>
          <p:nvPr/>
        </p:nvSpPr>
        <p:spPr>
          <a:xfrm>
            <a:off x="290374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995097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커뮤니티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글쓰기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52" name="표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0947"/>
              </p:ext>
            </p:extLst>
          </p:nvPr>
        </p:nvGraphicFramePr>
        <p:xfrm>
          <a:off x="294419" y="793665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53" name="List"/>
          <p:cNvGrpSpPr>
            <a:grpSpLocks noChangeAspect="1"/>
          </p:cNvGrpSpPr>
          <p:nvPr/>
        </p:nvGrpSpPr>
        <p:grpSpPr>
          <a:xfrm>
            <a:off x="354717" y="866285"/>
            <a:ext cx="189332" cy="189332"/>
            <a:chOff x="2721768" y="5892800"/>
            <a:chExt cx="377825" cy="377825"/>
          </a:xfrm>
        </p:grpSpPr>
        <p:sp>
          <p:nvSpPr>
            <p:cNvPr id="354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55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56" name="직사각형 355"/>
          <p:cNvSpPr/>
          <p:nvPr/>
        </p:nvSpPr>
        <p:spPr>
          <a:xfrm>
            <a:off x="280286" y="769036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7" name="직선 연결선 356"/>
          <p:cNvCxnSpPr/>
          <p:nvPr/>
        </p:nvCxnSpPr>
        <p:spPr>
          <a:xfrm>
            <a:off x="290344" y="1111278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Save"/>
          <p:cNvGrpSpPr>
            <a:grpSpLocks noChangeAspect="1"/>
          </p:cNvGrpSpPr>
          <p:nvPr/>
        </p:nvGrpSpPr>
        <p:grpSpPr>
          <a:xfrm>
            <a:off x="2807928" y="859712"/>
            <a:ext cx="208265" cy="208264"/>
            <a:chOff x="5029992" y="1396998"/>
            <a:chExt cx="377825" cy="377825"/>
          </a:xfrm>
        </p:grpSpPr>
        <p:sp>
          <p:nvSpPr>
            <p:cNvPr id="422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3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366695" y="1179304"/>
            <a:ext cx="2642755" cy="539358"/>
            <a:chOff x="8416160" y="1214571"/>
            <a:chExt cx="2210832" cy="539358"/>
          </a:xfrm>
        </p:grpSpPr>
        <p:sp>
          <p:nvSpPr>
            <p:cNvPr id="432" name="직사각형 431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정보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리뷰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유머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37" name="표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92297"/>
              </p:ext>
            </p:extLst>
          </p:nvPr>
        </p:nvGraphicFramePr>
        <p:xfrm>
          <a:off x="373694" y="2064372"/>
          <a:ext cx="2635756" cy="263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374738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0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16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83"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8" name="직사각형 437"/>
          <p:cNvSpPr/>
          <p:nvPr/>
        </p:nvSpPr>
        <p:spPr>
          <a:xfrm>
            <a:off x="351125" y="2256267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320398" y="2060386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0" name="직사각형 439"/>
          <p:cNvSpPr/>
          <p:nvPr/>
        </p:nvSpPr>
        <p:spPr>
          <a:xfrm>
            <a:off x="353416" y="2628715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1" name="모서리가 둥근 직사각형 440"/>
          <p:cNvSpPr/>
          <p:nvPr/>
        </p:nvSpPr>
        <p:spPr>
          <a:xfrm>
            <a:off x="322689" y="2432834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2" name="직사각형 441"/>
          <p:cNvSpPr/>
          <p:nvPr/>
        </p:nvSpPr>
        <p:spPr>
          <a:xfrm>
            <a:off x="353416" y="3003995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3" name="모서리가 둥근 직사각형 442"/>
          <p:cNvSpPr/>
          <p:nvPr/>
        </p:nvSpPr>
        <p:spPr>
          <a:xfrm>
            <a:off x="322689" y="2808114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4" name="직사각형 443"/>
          <p:cNvSpPr/>
          <p:nvPr/>
        </p:nvSpPr>
        <p:spPr>
          <a:xfrm>
            <a:off x="361036" y="3405656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5" name="모서리가 둥근 직사각형 444"/>
          <p:cNvSpPr/>
          <p:nvPr/>
        </p:nvSpPr>
        <p:spPr>
          <a:xfrm>
            <a:off x="330309" y="3209775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359764" y="3798025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1" name="모서리가 둥근 직사각형 450"/>
          <p:cNvSpPr/>
          <p:nvPr/>
        </p:nvSpPr>
        <p:spPr>
          <a:xfrm>
            <a:off x="329037" y="3602144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362055" y="4170473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331328" y="3974592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362055" y="4530513"/>
            <a:ext cx="1503164" cy="1337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 smtClean="0">
                <a:solidFill>
                  <a:schemeClr val="tx1"/>
                </a:solidFill>
              </a:rPr>
              <a:t>사과맨 </a:t>
            </a:r>
            <a:r>
              <a:rPr lang="en-US" altLang="ko-KR" sz="600" dirty="0" smtClean="0">
                <a:solidFill>
                  <a:schemeClr val="tx1"/>
                </a:solidFill>
              </a:rPr>
              <a:t>| </a:t>
            </a:r>
            <a:r>
              <a:rPr lang="ko-KR" altLang="en-US" sz="600" dirty="0" smtClean="0">
                <a:solidFill>
                  <a:schemeClr val="tx1"/>
                </a:solidFill>
              </a:rPr>
              <a:t>조회</a:t>
            </a:r>
            <a:r>
              <a:rPr lang="en-US" altLang="ko-KR" sz="600" dirty="0" smtClean="0">
                <a:solidFill>
                  <a:schemeClr val="tx1"/>
                </a:solidFill>
              </a:rPr>
              <a:t>:51 | 2016.03.25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5" name="모서리가 둥근 직사각형 454"/>
          <p:cNvSpPr/>
          <p:nvPr/>
        </p:nvSpPr>
        <p:spPr>
          <a:xfrm>
            <a:off x="331328" y="4334632"/>
            <a:ext cx="2232248" cy="227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0" name="타원형 설명선 459"/>
          <p:cNvSpPr/>
          <p:nvPr/>
        </p:nvSpPr>
        <p:spPr>
          <a:xfrm>
            <a:off x="2781409" y="4053502"/>
            <a:ext cx="207163" cy="181676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62" name="직사각형 461"/>
          <p:cNvSpPr/>
          <p:nvPr/>
        </p:nvSpPr>
        <p:spPr>
          <a:xfrm>
            <a:off x="367137" y="1795406"/>
            <a:ext cx="672970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  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1075405" y="1794022"/>
            <a:ext cx="1287265" cy="2115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5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8601" y="1787106"/>
            <a:ext cx="601363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smtClean="0">
                <a:latin typeface="+mj-lt"/>
                <a:cs typeface="Tahoma" pitchFamily="34" charset="0"/>
              </a:rPr>
              <a:t>검색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88753" y="4789742"/>
            <a:ext cx="2785742" cy="3323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글쓰기</a:t>
            </a:r>
            <a:endParaRPr lang="ko-KR" altLang="en-US" sz="1000" b="1" dirty="0"/>
          </a:p>
        </p:txBody>
      </p:sp>
      <p:grpSp>
        <p:nvGrpSpPr>
          <p:cNvPr id="215" name="그룹 214"/>
          <p:cNvGrpSpPr/>
          <p:nvPr/>
        </p:nvGrpSpPr>
        <p:grpSpPr>
          <a:xfrm>
            <a:off x="9008978" y="5332897"/>
            <a:ext cx="2783776" cy="983589"/>
            <a:chOff x="303017" y="5351947"/>
            <a:chExt cx="2783776" cy="983589"/>
          </a:xfrm>
        </p:grpSpPr>
        <p:sp>
          <p:nvSpPr>
            <p:cNvPr id="216" name="직사각형 21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7" name="직사각형 21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91957"/>
              </p:ext>
            </p:extLst>
          </p:nvPr>
        </p:nvGraphicFramePr>
        <p:xfrm>
          <a:off x="9020245" y="5586215"/>
          <a:ext cx="2773048" cy="7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내가 쓴 글일 경우 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삭제 버튼 있음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내가 쓴 댓글일 경우 신고기능 대신 삭제 기능이 있음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9" name="직사각형 218"/>
          <p:cNvSpPr/>
          <p:nvPr/>
        </p:nvSpPr>
        <p:spPr>
          <a:xfrm>
            <a:off x="8991677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9696400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커뮤니티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내가 </a:t>
            </a:r>
            <a:r>
              <a:rPr lang="ko-KR" altLang="en-US" b="1" dirty="0">
                <a:solidFill>
                  <a:schemeClr val="tx1"/>
                </a:solidFill>
              </a:rPr>
              <a:t>쓴 </a:t>
            </a:r>
            <a:r>
              <a:rPr lang="ko-KR" altLang="en-US" b="1" dirty="0" smtClean="0">
                <a:solidFill>
                  <a:schemeClr val="tx1"/>
                </a:solidFill>
              </a:rPr>
              <a:t>글일 </a:t>
            </a:r>
            <a:r>
              <a:rPr lang="ko-KR" altLang="en-US" b="1" dirty="0">
                <a:solidFill>
                  <a:schemeClr val="tx1"/>
                </a:solidFill>
              </a:rPr>
              <a:t>경우</a:t>
            </a:r>
          </a:p>
        </p:txBody>
      </p:sp>
      <p:graphicFrame>
        <p:nvGraphicFramePr>
          <p:cNvPr id="221" name="표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07521"/>
              </p:ext>
            </p:extLst>
          </p:nvPr>
        </p:nvGraphicFramePr>
        <p:xfrm>
          <a:off x="8995722" y="793665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7" name="직사각형 246"/>
          <p:cNvSpPr/>
          <p:nvPr/>
        </p:nvSpPr>
        <p:spPr>
          <a:xfrm>
            <a:off x="8981589" y="769036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커뮤니티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8991647" y="1111278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Save"/>
          <p:cNvGrpSpPr>
            <a:grpSpLocks noChangeAspect="1"/>
          </p:cNvGrpSpPr>
          <p:nvPr/>
        </p:nvGrpSpPr>
        <p:grpSpPr>
          <a:xfrm>
            <a:off x="11509231" y="859712"/>
            <a:ext cx="208265" cy="208264"/>
            <a:chOff x="5029992" y="1396998"/>
            <a:chExt cx="377825" cy="377825"/>
          </a:xfrm>
        </p:grpSpPr>
        <p:sp>
          <p:nvSpPr>
            <p:cNvPr id="25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51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281" name="표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9343"/>
              </p:ext>
            </p:extLst>
          </p:nvPr>
        </p:nvGraphicFramePr>
        <p:xfrm>
          <a:off x="9085655" y="1563962"/>
          <a:ext cx="2635756" cy="188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188240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16684"/>
              </p:ext>
            </p:extLst>
          </p:nvPr>
        </p:nvGraphicFramePr>
        <p:xfrm>
          <a:off x="9081740" y="1179304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안녕하세요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 대책이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:61 | 2016.03.20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표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12245"/>
              </p:ext>
            </p:extLst>
          </p:nvPr>
        </p:nvGraphicFramePr>
        <p:xfrm>
          <a:off x="9074150" y="3862694"/>
          <a:ext cx="2660886" cy="9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886"/>
              </a:tblGrid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87" name="그룹 286"/>
          <p:cNvGrpSpPr/>
          <p:nvPr/>
        </p:nvGrpSpPr>
        <p:grpSpPr>
          <a:xfrm>
            <a:off x="9032058" y="3891060"/>
            <a:ext cx="2903026" cy="485223"/>
            <a:chOff x="8725255" y="2264067"/>
            <a:chExt cx="3309066" cy="485223"/>
          </a:xfrm>
        </p:grpSpPr>
        <p:sp>
          <p:nvSpPr>
            <p:cNvPr id="288" name="직사각형 287"/>
            <p:cNvSpPr>
              <a:spLocks/>
            </p:cNvSpPr>
            <p:nvPr/>
          </p:nvSpPr>
          <p:spPr>
            <a:xfrm>
              <a:off x="8725255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 smtClean="0">
                  <a:solidFill>
                    <a:schemeClr val="tx1"/>
                  </a:solidFill>
                </a:rPr>
                <a:t>진라면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/>
            <p:cNvSpPr>
              <a:spLocks/>
            </p:cNvSpPr>
            <p:nvPr/>
          </p:nvSpPr>
          <p:spPr>
            <a:xfrm>
              <a:off x="10526756" y="2264067"/>
              <a:ext cx="1507565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2016-03-26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삭제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>
              <a:spLocks/>
            </p:cNvSpPr>
            <p:nvPr/>
          </p:nvSpPr>
          <p:spPr>
            <a:xfrm>
              <a:off x="8734578" y="2456496"/>
              <a:ext cx="2471611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9048327" y="4394952"/>
            <a:ext cx="2810726" cy="485223"/>
            <a:chOff x="8736009" y="2264067"/>
            <a:chExt cx="3190316" cy="485223"/>
          </a:xfrm>
        </p:grpSpPr>
        <p:sp>
          <p:nvSpPr>
            <p:cNvPr id="292" name="직사각형 291"/>
            <p:cNvSpPr>
              <a:spLocks/>
            </p:cNvSpPr>
            <p:nvPr/>
          </p:nvSpPr>
          <p:spPr>
            <a:xfrm>
              <a:off x="8736009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>
                  <a:solidFill>
                    <a:schemeClr val="tx1"/>
                  </a:solidFill>
                </a:rPr>
                <a:t>신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/>
            <p:cNvSpPr>
              <a:spLocks/>
            </p:cNvSpPr>
            <p:nvPr/>
          </p:nvSpPr>
          <p:spPr>
            <a:xfrm>
              <a:off x="10508636" y="2264067"/>
              <a:ext cx="1417689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2016-03-27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신고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/>
            <p:cNvSpPr>
              <a:spLocks/>
            </p:cNvSpPr>
            <p:nvPr/>
          </p:nvSpPr>
          <p:spPr>
            <a:xfrm>
              <a:off x="8745332" y="2456496"/>
              <a:ext cx="247161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5" name="표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38558"/>
              </p:ext>
            </p:extLst>
          </p:nvPr>
        </p:nvGraphicFramePr>
        <p:xfrm>
          <a:off x="9074150" y="3535065"/>
          <a:ext cx="2650120" cy="26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0"/>
                <a:gridCol w="669233"/>
                <a:gridCol w="669234"/>
                <a:gridCol w="669233"/>
              </a:tblGrid>
              <a:tr h="264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댓글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댓글쓰기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6" name="그룹 305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307" name="직사각형 30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09" name="표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15935"/>
              </p:ext>
            </p:extLst>
          </p:nvPr>
        </p:nvGraphicFramePr>
        <p:xfrm>
          <a:off x="4691104" y="5586215"/>
          <a:ext cx="2773048" cy="84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내가 쓴 글이 아닐 경우 글 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삭제 버튼이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비활성화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0" name="직사각형 309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커뮤니티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내가 쓴 글이 아닐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2" name="표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85114"/>
              </p:ext>
            </p:extLst>
          </p:nvPr>
        </p:nvGraphicFramePr>
        <p:xfrm>
          <a:off x="4676669" y="79555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6" name="직사각형 315"/>
          <p:cNvSpPr/>
          <p:nvPr/>
        </p:nvSpPr>
        <p:spPr>
          <a:xfrm>
            <a:off x="4662536" y="770924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커뮤니티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7" name="직선 연결선 316"/>
          <p:cNvCxnSpPr/>
          <p:nvPr/>
        </p:nvCxnSpPr>
        <p:spPr>
          <a:xfrm>
            <a:off x="4672594" y="1113166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Save"/>
          <p:cNvGrpSpPr>
            <a:grpSpLocks noChangeAspect="1"/>
          </p:cNvGrpSpPr>
          <p:nvPr/>
        </p:nvGrpSpPr>
        <p:grpSpPr>
          <a:xfrm>
            <a:off x="7190178" y="861600"/>
            <a:ext cx="208265" cy="208264"/>
            <a:chOff x="5029992" y="1396998"/>
            <a:chExt cx="377825" cy="377825"/>
          </a:xfrm>
        </p:grpSpPr>
        <p:sp>
          <p:nvSpPr>
            <p:cNvPr id="31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2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321" name="표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6201"/>
              </p:ext>
            </p:extLst>
          </p:nvPr>
        </p:nvGraphicFramePr>
        <p:xfrm>
          <a:off x="4766602" y="1565850"/>
          <a:ext cx="2635756" cy="188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188240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표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6391"/>
              </p:ext>
            </p:extLst>
          </p:nvPr>
        </p:nvGraphicFramePr>
        <p:xfrm>
          <a:off x="4762687" y="1181192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안녕하세요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 대책이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:61 | 2016.03.20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표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4590"/>
              </p:ext>
            </p:extLst>
          </p:nvPr>
        </p:nvGraphicFramePr>
        <p:xfrm>
          <a:off x="4755097" y="3864582"/>
          <a:ext cx="2660886" cy="9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886"/>
              </a:tblGrid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24" name="그룹 323"/>
          <p:cNvGrpSpPr/>
          <p:nvPr/>
        </p:nvGrpSpPr>
        <p:grpSpPr>
          <a:xfrm>
            <a:off x="4740594" y="3892948"/>
            <a:ext cx="2875444" cy="485223"/>
            <a:chOff x="8756697" y="2264067"/>
            <a:chExt cx="3277624" cy="485223"/>
          </a:xfrm>
        </p:grpSpPr>
        <p:sp>
          <p:nvSpPr>
            <p:cNvPr id="325" name="직사각형 324"/>
            <p:cNvSpPr>
              <a:spLocks/>
            </p:cNvSpPr>
            <p:nvPr/>
          </p:nvSpPr>
          <p:spPr>
            <a:xfrm>
              <a:off x="8756697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 smtClean="0">
                  <a:solidFill>
                    <a:schemeClr val="tx1"/>
                  </a:solidFill>
                </a:rPr>
                <a:t>진라면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/>
            <p:cNvSpPr>
              <a:spLocks/>
            </p:cNvSpPr>
            <p:nvPr/>
          </p:nvSpPr>
          <p:spPr>
            <a:xfrm>
              <a:off x="10526756" y="2264067"/>
              <a:ext cx="1507565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2016-03-26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삭제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/>
            <p:cNvSpPr>
              <a:spLocks/>
            </p:cNvSpPr>
            <p:nvPr/>
          </p:nvSpPr>
          <p:spPr>
            <a:xfrm>
              <a:off x="8766021" y="2456496"/>
              <a:ext cx="2471610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4740488" y="4396840"/>
            <a:ext cx="2799518" cy="485223"/>
            <a:chOff x="8748733" y="2264067"/>
            <a:chExt cx="3177592" cy="485223"/>
          </a:xfrm>
        </p:grpSpPr>
        <p:sp>
          <p:nvSpPr>
            <p:cNvPr id="329" name="직사각형 328"/>
            <p:cNvSpPr>
              <a:spLocks/>
            </p:cNvSpPr>
            <p:nvPr/>
          </p:nvSpPr>
          <p:spPr>
            <a:xfrm>
              <a:off x="8748733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>
                  <a:solidFill>
                    <a:schemeClr val="tx1"/>
                  </a:solidFill>
                </a:rPr>
                <a:t>신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/>
            <p:cNvSpPr>
              <a:spLocks/>
            </p:cNvSpPr>
            <p:nvPr/>
          </p:nvSpPr>
          <p:spPr>
            <a:xfrm>
              <a:off x="10508636" y="2264067"/>
              <a:ext cx="1417689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2016-03-27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신고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/>
            <p:cNvSpPr>
              <a:spLocks/>
            </p:cNvSpPr>
            <p:nvPr/>
          </p:nvSpPr>
          <p:spPr>
            <a:xfrm>
              <a:off x="8758054" y="2456496"/>
              <a:ext cx="247161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9" name="표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6969"/>
              </p:ext>
            </p:extLst>
          </p:nvPr>
        </p:nvGraphicFramePr>
        <p:xfrm>
          <a:off x="4771697" y="3501009"/>
          <a:ext cx="2650120" cy="29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492"/>
                <a:gridCol w="1359628"/>
              </a:tblGrid>
              <a:tr h="297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댓글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댓글쓰기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0" name="꺾인 연결선 339"/>
          <p:cNvCxnSpPr>
            <a:endCxn id="312" idx="1"/>
          </p:cNvCxnSpPr>
          <p:nvPr/>
        </p:nvCxnSpPr>
        <p:spPr>
          <a:xfrm flipV="1">
            <a:off x="2909431" y="2960412"/>
            <a:ext cx="1767238" cy="83110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꺾인 연결선 340"/>
          <p:cNvCxnSpPr>
            <a:endCxn id="221" idx="2"/>
          </p:cNvCxnSpPr>
          <p:nvPr/>
        </p:nvCxnSpPr>
        <p:spPr>
          <a:xfrm>
            <a:off x="2909431" y="3790615"/>
            <a:ext cx="7479763" cy="1332769"/>
          </a:xfrm>
          <a:prstGeom prst="bentConnector4">
            <a:avLst>
              <a:gd name="adj1" fmla="val 11820"/>
              <a:gd name="adj2" fmla="val 110799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244"/>
          <p:cNvGrpSpPr>
            <a:grpSpLocks/>
          </p:cNvGrpSpPr>
          <p:nvPr/>
        </p:nvGrpSpPr>
        <p:grpSpPr bwMode="auto">
          <a:xfrm>
            <a:off x="2393720" y="3746407"/>
            <a:ext cx="248081" cy="270938"/>
            <a:chOff x="8137609" y="3143533"/>
            <a:chExt cx="376093" cy="471768"/>
          </a:xfrm>
        </p:grpSpPr>
        <p:sp>
          <p:nvSpPr>
            <p:cNvPr id="343" name="타원 34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5" name="직사각형 344"/>
          <p:cNvSpPr/>
          <p:nvPr/>
        </p:nvSpPr>
        <p:spPr>
          <a:xfrm>
            <a:off x="2206678" y="370682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5979907" y="3548728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10309048" y="341854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11683958" y="379099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9" name="Chevron Left"/>
          <p:cNvGrpSpPr>
            <a:grpSpLocks noChangeAspect="1"/>
          </p:cNvGrpSpPr>
          <p:nvPr/>
        </p:nvGrpSpPr>
        <p:grpSpPr>
          <a:xfrm>
            <a:off x="4744782" y="864008"/>
            <a:ext cx="193884" cy="193884"/>
            <a:chOff x="2327274" y="5341938"/>
            <a:chExt cx="377825" cy="377825"/>
          </a:xfrm>
        </p:grpSpPr>
        <p:sp>
          <p:nvSpPr>
            <p:cNvPr id="35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5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58" name="Chevron Left"/>
          <p:cNvGrpSpPr>
            <a:grpSpLocks noChangeAspect="1"/>
          </p:cNvGrpSpPr>
          <p:nvPr/>
        </p:nvGrpSpPr>
        <p:grpSpPr>
          <a:xfrm>
            <a:off x="9056942" y="851536"/>
            <a:ext cx="193884" cy="193884"/>
            <a:chOff x="2327274" y="5341938"/>
            <a:chExt cx="377825" cy="377825"/>
          </a:xfrm>
        </p:grpSpPr>
        <p:sp>
          <p:nvSpPr>
            <p:cNvPr id="359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60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0709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커뮤니티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11947" y="5332897"/>
            <a:ext cx="2783776" cy="983589"/>
            <a:chOff x="303017" y="5351947"/>
            <a:chExt cx="2783776" cy="983589"/>
          </a:xfrm>
        </p:grpSpPr>
        <p:sp>
          <p:nvSpPr>
            <p:cNvPr id="216" name="직사각형 21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7" name="직사각형 21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60746"/>
              </p:ext>
            </p:extLst>
          </p:nvPr>
        </p:nvGraphicFramePr>
        <p:xfrm>
          <a:off x="323214" y="5586215"/>
          <a:ext cx="2773048" cy="7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9" name="직사각형 218"/>
          <p:cNvSpPr/>
          <p:nvPr/>
        </p:nvSpPr>
        <p:spPr>
          <a:xfrm>
            <a:off x="29464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99936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커뮤니티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내가 </a:t>
            </a:r>
            <a:r>
              <a:rPr lang="ko-KR" altLang="en-US" b="1" dirty="0">
                <a:solidFill>
                  <a:schemeClr val="tx1"/>
                </a:solidFill>
              </a:rPr>
              <a:t>쓴 </a:t>
            </a:r>
            <a:r>
              <a:rPr lang="ko-KR" altLang="en-US" b="1" dirty="0" smtClean="0">
                <a:solidFill>
                  <a:schemeClr val="tx1"/>
                </a:solidFill>
              </a:rPr>
              <a:t>글일 </a:t>
            </a:r>
            <a:r>
              <a:rPr lang="ko-KR" altLang="en-US" b="1" dirty="0">
                <a:solidFill>
                  <a:schemeClr val="tx1"/>
                </a:solidFill>
              </a:rPr>
              <a:t>경우</a:t>
            </a:r>
          </a:p>
        </p:txBody>
      </p:sp>
      <p:graphicFrame>
        <p:nvGraphicFramePr>
          <p:cNvPr id="221" name="표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64798"/>
              </p:ext>
            </p:extLst>
          </p:nvPr>
        </p:nvGraphicFramePr>
        <p:xfrm>
          <a:off x="298691" y="793665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7" name="직사각형 246"/>
          <p:cNvSpPr/>
          <p:nvPr/>
        </p:nvSpPr>
        <p:spPr>
          <a:xfrm>
            <a:off x="284558" y="769036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커뮤니티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294616" y="1111278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Save"/>
          <p:cNvGrpSpPr>
            <a:grpSpLocks noChangeAspect="1"/>
          </p:cNvGrpSpPr>
          <p:nvPr/>
        </p:nvGrpSpPr>
        <p:grpSpPr>
          <a:xfrm>
            <a:off x="2812200" y="859712"/>
            <a:ext cx="208265" cy="208264"/>
            <a:chOff x="5029992" y="1396998"/>
            <a:chExt cx="377825" cy="377825"/>
          </a:xfrm>
        </p:grpSpPr>
        <p:sp>
          <p:nvSpPr>
            <p:cNvPr id="25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51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281" name="표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70097"/>
              </p:ext>
            </p:extLst>
          </p:nvPr>
        </p:nvGraphicFramePr>
        <p:xfrm>
          <a:off x="388624" y="1563962"/>
          <a:ext cx="2635756" cy="188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188240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95414"/>
              </p:ext>
            </p:extLst>
          </p:nvPr>
        </p:nvGraphicFramePr>
        <p:xfrm>
          <a:off x="384709" y="1179304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안녕하세요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 대책이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:61 | 2016.03.20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표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1430"/>
              </p:ext>
            </p:extLst>
          </p:nvPr>
        </p:nvGraphicFramePr>
        <p:xfrm>
          <a:off x="377119" y="3862694"/>
          <a:ext cx="2660886" cy="9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886"/>
              </a:tblGrid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87" name="그룹 286"/>
          <p:cNvGrpSpPr/>
          <p:nvPr/>
        </p:nvGrpSpPr>
        <p:grpSpPr>
          <a:xfrm>
            <a:off x="335362" y="3891060"/>
            <a:ext cx="2902691" cy="485223"/>
            <a:chOff x="8725637" y="2264067"/>
            <a:chExt cx="3308684" cy="485223"/>
          </a:xfrm>
        </p:grpSpPr>
        <p:sp>
          <p:nvSpPr>
            <p:cNvPr id="288" name="직사각형 287"/>
            <p:cNvSpPr>
              <a:spLocks/>
            </p:cNvSpPr>
            <p:nvPr/>
          </p:nvSpPr>
          <p:spPr>
            <a:xfrm>
              <a:off x="8725637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 smtClean="0">
                  <a:solidFill>
                    <a:schemeClr val="tx1"/>
                  </a:solidFill>
                </a:rPr>
                <a:t>진라면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/>
            <p:cNvSpPr>
              <a:spLocks/>
            </p:cNvSpPr>
            <p:nvPr/>
          </p:nvSpPr>
          <p:spPr>
            <a:xfrm>
              <a:off x="10526756" y="2264067"/>
              <a:ext cx="1507565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2016-03-26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삭제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>
              <a:spLocks/>
            </p:cNvSpPr>
            <p:nvPr/>
          </p:nvSpPr>
          <p:spPr>
            <a:xfrm>
              <a:off x="8734960" y="2456496"/>
              <a:ext cx="2471611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335359" y="4394952"/>
            <a:ext cx="2826662" cy="485223"/>
            <a:chOff x="8717921" y="2264067"/>
            <a:chExt cx="3208404" cy="485223"/>
          </a:xfrm>
        </p:grpSpPr>
        <p:sp>
          <p:nvSpPr>
            <p:cNvPr id="292" name="직사각형 291"/>
            <p:cNvSpPr>
              <a:spLocks/>
            </p:cNvSpPr>
            <p:nvPr/>
          </p:nvSpPr>
          <p:spPr>
            <a:xfrm>
              <a:off x="8717921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>
                  <a:solidFill>
                    <a:schemeClr val="tx1"/>
                  </a:solidFill>
                </a:rPr>
                <a:t>신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/>
            <p:cNvSpPr>
              <a:spLocks/>
            </p:cNvSpPr>
            <p:nvPr/>
          </p:nvSpPr>
          <p:spPr>
            <a:xfrm>
              <a:off x="10508636" y="2264067"/>
              <a:ext cx="1417689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2016-03-27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신고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/>
            <p:cNvSpPr>
              <a:spLocks/>
            </p:cNvSpPr>
            <p:nvPr/>
          </p:nvSpPr>
          <p:spPr>
            <a:xfrm>
              <a:off x="8727244" y="2456496"/>
              <a:ext cx="2471611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5" name="표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46081"/>
              </p:ext>
            </p:extLst>
          </p:nvPr>
        </p:nvGraphicFramePr>
        <p:xfrm>
          <a:off x="377119" y="3535065"/>
          <a:ext cx="2650120" cy="26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0"/>
                <a:gridCol w="669233"/>
                <a:gridCol w="669234"/>
                <a:gridCol w="669233"/>
              </a:tblGrid>
              <a:tr h="264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댓글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댓글쓰기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991677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696400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커뮤니티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글 확인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19893"/>
              </p:ext>
            </p:extLst>
          </p:nvPr>
        </p:nvGraphicFramePr>
        <p:xfrm>
          <a:off x="4691104" y="5586215"/>
          <a:ext cx="2773048" cy="9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댓글쓰기와 글 쓰기 양식은 같고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제한 글자 수와 사진 업로드 기능 유무만 다름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댓글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30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1,000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커뮤니티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댓글쓰기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32" name="Chevron Left"/>
          <p:cNvGrpSpPr>
            <a:grpSpLocks noChangeAspect="1"/>
          </p:cNvGrpSpPr>
          <p:nvPr/>
        </p:nvGrpSpPr>
        <p:grpSpPr>
          <a:xfrm>
            <a:off x="373500" y="864008"/>
            <a:ext cx="193884" cy="193884"/>
            <a:chOff x="2327274" y="5341938"/>
            <a:chExt cx="377825" cy="377825"/>
          </a:xfrm>
        </p:grpSpPr>
        <p:sp>
          <p:nvSpPr>
            <p:cNvPr id="13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34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72103"/>
              </p:ext>
            </p:extLst>
          </p:nvPr>
        </p:nvGraphicFramePr>
        <p:xfrm>
          <a:off x="4679837" y="79468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>
          <a:xfrm>
            <a:off x="4665704" y="77005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글 쓰기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4675762" y="111229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Save"/>
          <p:cNvGrpSpPr>
            <a:grpSpLocks noChangeAspect="1"/>
          </p:cNvGrpSpPr>
          <p:nvPr/>
        </p:nvGrpSpPr>
        <p:grpSpPr>
          <a:xfrm>
            <a:off x="7193346" y="860729"/>
            <a:ext cx="208265" cy="208264"/>
            <a:chOff x="5029992" y="1396998"/>
            <a:chExt cx="377825" cy="377825"/>
          </a:xfrm>
        </p:grpSpPr>
        <p:sp>
          <p:nvSpPr>
            <p:cNvPr id="13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4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59" name="Chevron Left"/>
          <p:cNvGrpSpPr>
            <a:grpSpLocks noChangeAspect="1"/>
          </p:cNvGrpSpPr>
          <p:nvPr/>
        </p:nvGrpSpPr>
        <p:grpSpPr>
          <a:xfrm>
            <a:off x="4754646" y="865025"/>
            <a:ext cx="193884" cy="193884"/>
            <a:chOff x="2327274" y="5341938"/>
            <a:chExt cx="377825" cy="377825"/>
          </a:xfrm>
        </p:grpSpPr>
        <p:sp>
          <p:nvSpPr>
            <p:cNvPr id="16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6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10012"/>
              </p:ext>
            </p:extLst>
          </p:nvPr>
        </p:nvGraphicFramePr>
        <p:xfrm>
          <a:off x="4755993" y="1594933"/>
          <a:ext cx="2635756" cy="230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304818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82114"/>
              </p:ext>
            </p:extLst>
          </p:nvPr>
        </p:nvGraphicFramePr>
        <p:xfrm>
          <a:off x="4752078" y="1223847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ko-KR" sz="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4" name="User"/>
          <p:cNvGrpSpPr>
            <a:grpSpLocks noChangeAspect="1"/>
          </p:cNvGrpSpPr>
          <p:nvPr/>
        </p:nvGrpSpPr>
        <p:grpSpPr>
          <a:xfrm>
            <a:off x="4790011" y="1266625"/>
            <a:ext cx="213272" cy="213272"/>
            <a:chOff x="5059679" y="3586163"/>
            <a:chExt cx="377825" cy="377825"/>
          </a:xfrm>
        </p:grpSpPr>
        <p:sp>
          <p:nvSpPr>
            <p:cNvPr id="165" name="User Icon"/>
            <p:cNvSpPr>
              <a:spLocks noChangeAspect="1"/>
            </p:cNvSpPr>
            <p:nvPr/>
          </p:nvSpPr>
          <p:spPr bwMode="auto">
            <a:xfrm>
              <a:off x="5151754" y="3679031"/>
              <a:ext cx="193675" cy="192088"/>
            </a:xfrm>
            <a:custGeom>
              <a:avLst/>
              <a:gdLst>
                <a:gd name="T0" fmla="*/ 338 w 677"/>
                <a:gd name="T1" fmla="*/ 0 h 677"/>
                <a:gd name="T2" fmla="*/ 465 w 677"/>
                <a:gd name="T3" fmla="*/ 175 h 677"/>
                <a:gd name="T4" fmla="*/ 486 w 677"/>
                <a:gd name="T5" fmla="*/ 212 h 677"/>
                <a:gd name="T6" fmla="*/ 456 w 677"/>
                <a:gd name="T7" fmla="*/ 252 h 677"/>
                <a:gd name="T8" fmla="*/ 423 w 677"/>
                <a:gd name="T9" fmla="*/ 320 h 677"/>
                <a:gd name="T10" fmla="*/ 423 w 677"/>
                <a:gd name="T11" fmla="*/ 409 h 677"/>
                <a:gd name="T12" fmla="*/ 564 w 677"/>
                <a:gd name="T13" fmla="*/ 451 h 677"/>
                <a:gd name="T14" fmla="*/ 677 w 677"/>
                <a:gd name="T15" fmla="*/ 543 h 677"/>
                <a:gd name="T16" fmla="*/ 677 w 677"/>
                <a:gd name="T17" fmla="*/ 677 h 677"/>
                <a:gd name="T18" fmla="*/ 0 w 677"/>
                <a:gd name="T19" fmla="*/ 677 h 677"/>
                <a:gd name="T20" fmla="*/ 0 w 677"/>
                <a:gd name="T21" fmla="*/ 543 h 677"/>
                <a:gd name="T22" fmla="*/ 112 w 677"/>
                <a:gd name="T23" fmla="*/ 451 h 677"/>
                <a:gd name="T24" fmla="*/ 254 w 677"/>
                <a:gd name="T25" fmla="*/ 409 h 677"/>
                <a:gd name="T26" fmla="*/ 254 w 677"/>
                <a:gd name="T27" fmla="*/ 320 h 677"/>
                <a:gd name="T28" fmla="*/ 220 w 677"/>
                <a:gd name="T29" fmla="*/ 252 h 677"/>
                <a:gd name="T30" fmla="*/ 190 w 677"/>
                <a:gd name="T31" fmla="*/ 212 h 677"/>
                <a:gd name="T32" fmla="*/ 211 w 677"/>
                <a:gd name="T33" fmla="*/ 175 h 677"/>
                <a:gd name="T34" fmla="*/ 338 w 677"/>
                <a:gd name="T3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677">
                  <a:moveTo>
                    <a:pt x="338" y="0"/>
                  </a:moveTo>
                  <a:cubicBezTo>
                    <a:pt x="437" y="0"/>
                    <a:pt x="479" y="56"/>
                    <a:pt x="465" y="175"/>
                  </a:cubicBezTo>
                  <a:cubicBezTo>
                    <a:pt x="478" y="182"/>
                    <a:pt x="486" y="196"/>
                    <a:pt x="486" y="212"/>
                  </a:cubicBezTo>
                  <a:cubicBezTo>
                    <a:pt x="486" y="231"/>
                    <a:pt x="474" y="247"/>
                    <a:pt x="456" y="252"/>
                  </a:cubicBezTo>
                  <a:cubicBezTo>
                    <a:pt x="449" y="278"/>
                    <a:pt x="437" y="302"/>
                    <a:pt x="423" y="320"/>
                  </a:cubicBezTo>
                  <a:lnTo>
                    <a:pt x="423" y="409"/>
                  </a:lnTo>
                  <a:cubicBezTo>
                    <a:pt x="470" y="418"/>
                    <a:pt x="508" y="423"/>
                    <a:pt x="564" y="451"/>
                  </a:cubicBezTo>
                  <a:cubicBezTo>
                    <a:pt x="620" y="480"/>
                    <a:pt x="639" y="505"/>
                    <a:pt x="677" y="543"/>
                  </a:cubicBezTo>
                  <a:lnTo>
                    <a:pt x="677" y="677"/>
                  </a:lnTo>
                  <a:lnTo>
                    <a:pt x="0" y="677"/>
                  </a:lnTo>
                  <a:lnTo>
                    <a:pt x="0" y="543"/>
                  </a:lnTo>
                  <a:cubicBezTo>
                    <a:pt x="37" y="505"/>
                    <a:pt x="56" y="480"/>
                    <a:pt x="112" y="451"/>
                  </a:cubicBezTo>
                  <a:cubicBezTo>
                    <a:pt x="169" y="423"/>
                    <a:pt x="206" y="418"/>
                    <a:pt x="254" y="409"/>
                  </a:cubicBezTo>
                  <a:lnTo>
                    <a:pt x="254" y="320"/>
                  </a:lnTo>
                  <a:cubicBezTo>
                    <a:pt x="239" y="302"/>
                    <a:pt x="228" y="278"/>
                    <a:pt x="220" y="252"/>
                  </a:cubicBezTo>
                  <a:cubicBezTo>
                    <a:pt x="203" y="247"/>
                    <a:pt x="190" y="231"/>
                    <a:pt x="190" y="212"/>
                  </a:cubicBezTo>
                  <a:cubicBezTo>
                    <a:pt x="190" y="196"/>
                    <a:pt x="199" y="182"/>
                    <a:pt x="211" y="175"/>
                  </a:cubicBezTo>
                  <a:cubicBezTo>
                    <a:pt x="197" y="56"/>
                    <a:pt x="239" y="0"/>
                    <a:pt x="338" y="0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66" name="Circle"/>
            <p:cNvSpPr>
              <a:spLocks noChangeAspect="1" noEditPoints="1"/>
            </p:cNvSpPr>
            <p:nvPr/>
          </p:nvSpPr>
          <p:spPr bwMode="auto">
            <a:xfrm>
              <a:off x="5059679" y="35861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05517"/>
              </p:ext>
            </p:extLst>
          </p:nvPr>
        </p:nvGraphicFramePr>
        <p:xfrm>
          <a:off x="4675761" y="4812921"/>
          <a:ext cx="2787851" cy="30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851"/>
              </a:tblGrid>
              <a:tr h="30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글 등록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8" name="Search Button Rectangle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992220" y="1257575"/>
            <a:ext cx="2429597" cy="2463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바나나                                                    </a:t>
            </a:r>
            <a:r>
              <a:rPr lang="en-US" altLang="ko-KR" sz="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2016.03.28</a:t>
            </a:r>
            <a:endParaRPr lang="en-US" sz="9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9" name="Search Button Rectangle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737476" y="1666940"/>
            <a:ext cx="2429597" cy="2463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스팸이나 욕설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비방 등을 남기실 경우 법적 제제가 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발생 될 수 있습니다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6816080" y="342517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3" name="직사각형 172"/>
          <p:cNvSpPr>
            <a:spLocks/>
          </p:cNvSpPr>
          <p:nvPr/>
        </p:nvSpPr>
        <p:spPr>
          <a:xfrm>
            <a:off x="4686051" y="3945004"/>
            <a:ext cx="998898" cy="1770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0/30 </a:t>
            </a:r>
            <a:r>
              <a:rPr lang="ko-KR" altLang="en-US" dirty="0" smtClean="0">
                <a:solidFill>
                  <a:schemeClr val="tx1"/>
                </a:solidFill>
              </a:rPr>
              <a:t>글자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96301"/>
              </p:ext>
            </p:extLst>
          </p:nvPr>
        </p:nvGraphicFramePr>
        <p:xfrm>
          <a:off x="8991677" y="803596"/>
          <a:ext cx="278694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" name="직사각형 174"/>
          <p:cNvSpPr/>
          <p:nvPr/>
        </p:nvSpPr>
        <p:spPr>
          <a:xfrm>
            <a:off x="8977544" y="778967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커뮤니티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8987602" y="1121209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Save"/>
          <p:cNvGrpSpPr>
            <a:grpSpLocks noChangeAspect="1"/>
          </p:cNvGrpSpPr>
          <p:nvPr/>
        </p:nvGrpSpPr>
        <p:grpSpPr>
          <a:xfrm>
            <a:off x="11505186" y="869643"/>
            <a:ext cx="208265" cy="208264"/>
            <a:chOff x="5029992" y="1396998"/>
            <a:chExt cx="377825" cy="377825"/>
          </a:xfrm>
        </p:grpSpPr>
        <p:sp>
          <p:nvSpPr>
            <p:cNvPr id="178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79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96095"/>
              </p:ext>
            </p:extLst>
          </p:nvPr>
        </p:nvGraphicFramePr>
        <p:xfrm>
          <a:off x="9081610" y="1573893"/>
          <a:ext cx="2635756" cy="188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188240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38956"/>
              </p:ext>
            </p:extLst>
          </p:nvPr>
        </p:nvGraphicFramePr>
        <p:xfrm>
          <a:off x="9077695" y="1189235"/>
          <a:ext cx="2635756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6"/>
              </a:tblGrid>
              <a:tr h="218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안녕하세요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 대책이 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65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</a:rPr>
                        <a:t>:61 | 2016.03.20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23275"/>
              </p:ext>
            </p:extLst>
          </p:nvPr>
        </p:nvGraphicFramePr>
        <p:xfrm>
          <a:off x="9070105" y="3872625"/>
          <a:ext cx="2660886" cy="148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886"/>
              </a:tblGrid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3" name="그룹 182"/>
          <p:cNvGrpSpPr/>
          <p:nvPr/>
        </p:nvGrpSpPr>
        <p:grpSpPr>
          <a:xfrm>
            <a:off x="9048327" y="3900991"/>
            <a:ext cx="2882710" cy="485223"/>
            <a:chOff x="8748412" y="2264067"/>
            <a:chExt cx="3285909" cy="485223"/>
          </a:xfrm>
        </p:grpSpPr>
        <p:sp>
          <p:nvSpPr>
            <p:cNvPr id="184" name="직사각형 183"/>
            <p:cNvSpPr>
              <a:spLocks/>
            </p:cNvSpPr>
            <p:nvPr/>
          </p:nvSpPr>
          <p:spPr>
            <a:xfrm>
              <a:off x="8748412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 smtClean="0">
                  <a:solidFill>
                    <a:schemeClr val="tx1"/>
                  </a:solidFill>
                </a:rPr>
                <a:t>진라면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>
              <a:spLocks/>
            </p:cNvSpPr>
            <p:nvPr/>
          </p:nvSpPr>
          <p:spPr>
            <a:xfrm>
              <a:off x="10526756" y="2264067"/>
              <a:ext cx="1507565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2016-03-26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삭제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>
              <a:spLocks/>
            </p:cNvSpPr>
            <p:nvPr/>
          </p:nvSpPr>
          <p:spPr>
            <a:xfrm>
              <a:off x="8757735" y="2456496"/>
              <a:ext cx="2471611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9048327" y="4404883"/>
            <a:ext cx="2806680" cy="485223"/>
            <a:chOff x="8740602" y="2264067"/>
            <a:chExt cx="3185723" cy="485223"/>
          </a:xfrm>
        </p:grpSpPr>
        <p:sp>
          <p:nvSpPr>
            <p:cNvPr id="188" name="직사각형 187"/>
            <p:cNvSpPr>
              <a:spLocks/>
            </p:cNvSpPr>
            <p:nvPr/>
          </p:nvSpPr>
          <p:spPr>
            <a:xfrm>
              <a:off x="8740602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>
                  <a:solidFill>
                    <a:schemeClr val="tx1"/>
                  </a:solidFill>
                </a:rPr>
                <a:t>신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라면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>
              <a:spLocks/>
            </p:cNvSpPr>
            <p:nvPr/>
          </p:nvSpPr>
          <p:spPr>
            <a:xfrm>
              <a:off x="10508636" y="2264067"/>
              <a:ext cx="1417689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2016-03-27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신고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>
              <a:spLocks/>
            </p:cNvSpPr>
            <p:nvPr/>
          </p:nvSpPr>
          <p:spPr>
            <a:xfrm>
              <a:off x="8749924" y="2456496"/>
              <a:ext cx="2471611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감사감사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68381"/>
              </p:ext>
            </p:extLst>
          </p:nvPr>
        </p:nvGraphicFramePr>
        <p:xfrm>
          <a:off x="9070105" y="3544996"/>
          <a:ext cx="2650120" cy="26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0"/>
                <a:gridCol w="669233"/>
                <a:gridCol w="669234"/>
                <a:gridCol w="669233"/>
              </a:tblGrid>
              <a:tr h="264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댓글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댓글쓰기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99" name="Chevron Left"/>
          <p:cNvGrpSpPr>
            <a:grpSpLocks noChangeAspect="1"/>
          </p:cNvGrpSpPr>
          <p:nvPr/>
        </p:nvGrpSpPr>
        <p:grpSpPr>
          <a:xfrm>
            <a:off x="9066486" y="873939"/>
            <a:ext cx="193884" cy="193884"/>
            <a:chOff x="2327274" y="5341938"/>
            <a:chExt cx="377825" cy="377825"/>
          </a:xfrm>
        </p:grpSpPr>
        <p:sp>
          <p:nvSpPr>
            <p:cNvPr id="20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0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008978" y="5332897"/>
            <a:ext cx="2783776" cy="983589"/>
            <a:chOff x="303017" y="5351947"/>
            <a:chExt cx="2783776" cy="983589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9294"/>
              </p:ext>
            </p:extLst>
          </p:nvPr>
        </p:nvGraphicFramePr>
        <p:xfrm>
          <a:off x="9020245" y="5586215"/>
          <a:ext cx="2773048" cy="10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수정 버튼 클릭 시 작성한 글이 입력 되어 있는 글 쓰기 화면으로 이동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삭제 버튼 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정말 삭제하시겠습니까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?’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라는 팝업창 노출 후 삭제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댓글에 댓글의 노출 모습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댓글의 댓글 까지만 허용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2" name="그룹 201"/>
          <p:cNvGrpSpPr/>
          <p:nvPr/>
        </p:nvGrpSpPr>
        <p:grpSpPr>
          <a:xfrm>
            <a:off x="9347726" y="4892559"/>
            <a:ext cx="132650" cy="112525"/>
            <a:chOff x="7032104" y="1766405"/>
            <a:chExt cx="811273" cy="688190"/>
          </a:xfrm>
        </p:grpSpPr>
        <p:cxnSp>
          <p:nvCxnSpPr>
            <p:cNvPr id="203" name="직선 연결선 202"/>
            <p:cNvCxnSpPr/>
            <p:nvPr/>
          </p:nvCxnSpPr>
          <p:spPr>
            <a:xfrm>
              <a:off x="7032104" y="1766405"/>
              <a:ext cx="0" cy="6806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7032104" y="2454595"/>
              <a:ext cx="8112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/>
          <p:cNvGrpSpPr/>
          <p:nvPr/>
        </p:nvGrpSpPr>
        <p:grpSpPr>
          <a:xfrm>
            <a:off x="9480374" y="4841848"/>
            <a:ext cx="2608469" cy="485223"/>
            <a:chOff x="8802783" y="2264067"/>
            <a:chExt cx="2960742" cy="485223"/>
          </a:xfrm>
        </p:grpSpPr>
        <p:sp>
          <p:nvSpPr>
            <p:cNvPr id="206" name="직사각형 205"/>
            <p:cNvSpPr>
              <a:spLocks/>
            </p:cNvSpPr>
            <p:nvPr/>
          </p:nvSpPr>
          <p:spPr>
            <a:xfrm>
              <a:off x="8802783" y="2271341"/>
              <a:ext cx="571282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b="1" dirty="0" smtClean="0">
                  <a:solidFill>
                    <a:schemeClr val="tx1"/>
                  </a:solidFill>
                </a:rPr>
                <a:t>바나나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10345837" y="2264067"/>
              <a:ext cx="1417688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 smtClean="0">
                  <a:solidFill>
                    <a:schemeClr val="tx1"/>
                  </a:solidFill>
                </a:rPr>
                <a:t>2016-03-27 |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신고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>
              <a:spLocks/>
            </p:cNvSpPr>
            <p:nvPr/>
          </p:nvSpPr>
          <p:spPr>
            <a:xfrm>
              <a:off x="8812106" y="2456496"/>
              <a:ext cx="2471610" cy="29279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 smtClean="0">
                  <a:solidFill>
                    <a:schemeClr val="tx1"/>
                  </a:solidFill>
                </a:rPr>
                <a:t>안녕하세요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0377284" y="4865783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13" name="꺾인 연결선 212"/>
          <p:cNvCxnSpPr>
            <a:endCxn id="167" idx="2"/>
          </p:cNvCxnSpPr>
          <p:nvPr/>
        </p:nvCxnSpPr>
        <p:spPr>
          <a:xfrm>
            <a:off x="1631504" y="3623101"/>
            <a:ext cx="4438182" cy="1499009"/>
          </a:xfrm>
          <a:prstGeom prst="bentConnector4">
            <a:avLst>
              <a:gd name="adj1" fmla="val 34296"/>
              <a:gd name="adj2" fmla="val 11525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endCxn id="167" idx="2"/>
          </p:cNvCxnSpPr>
          <p:nvPr/>
        </p:nvCxnSpPr>
        <p:spPr>
          <a:xfrm>
            <a:off x="2639616" y="4122015"/>
            <a:ext cx="3430070" cy="1000095"/>
          </a:xfrm>
          <a:prstGeom prst="bentConnector4">
            <a:avLst>
              <a:gd name="adj1" fmla="val 29681"/>
              <a:gd name="adj2" fmla="val 109313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44"/>
          <p:cNvGrpSpPr>
            <a:grpSpLocks/>
          </p:cNvGrpSpPr>
          <p:nvPr/>
        </p:nvGrpSpPr>
        <p:grpSpPr bwMode="auto">
          <a:xfrm>
            <a:off x="1506491" y="3579917"/>
            <a:ext cx="250025" cy="296808"/>
            <a:chOff x="8137609" y="3143533"/>
            <a:chExt cx="376093" cy="471768"/>
          </a:xfrm>
        </p:grpSpPr>
        <p:sp>
          <p:nvSpPr>
            <p:cNvPr id="226" name="타원 22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그룹 244"/>
          <p:cNvGrpSpPr>
            <a:grpSpLocks/>
          </p:cNvGrpSpPr>
          <p:nvPr/>
        </p:nvGrpSpPr>
        <p:grpSpPr bwMode="auto">
          <a:xfrm>
            <a:off x="2571083" y="4044491"/>
            <a:ext cx="250025" cy="296808"/>
            <a:chOff x="8137609" y="3143533"/>
            <a:chExt cx="376093" cy="471768"/>
          </a:xfrm>
        </p:grpSpPr>
        <p:sp>
          <p:nvSpPr>
            <p:cNvPr id="229" name="타원 22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2" name="꺾인 연결선 231"/>
          <p:cNvCxnSpPr/>
          <p:nvPr/>
        </p:nvCxnSpPr>
        <p:spPr>
          <a:xfrm flipV="1">
            <a:off x="7128634" y="3164653"/>
            <a:ext cx="1880344" cy="1754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44"/>
          <p:cNvGrpSpPr>
            <a:grpSpLocks/>
          </p:cNvGrpSpPr>
          <p:nvPr/>
        </p:nvGrpSpPr>
        <p:grpSpPr bwMode="auto">
          <a:xfrm>
            <a:off x="7087720" y="4865783"/>
            <a:ext cx="250025" cy="296808"/>
            <a:chOff x="8137609" y="3143533"/>
            <a:chExt cx="376093" cy="471768"/>
          </a:xfrm>
        </p:grpSpPr>
        <p:sp>
          <p:nvSpPr>
            <p:cNvPr id="234" name="타원 23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2" name="직사각형 241"/>
          <p:cNvSpPr/>
          <p:nvPr/>
        </p:nvSpPr>
        <p:spPr>
          <a:xfrm>
            <a:off x="11041202" y="3476515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60808"/>
              </p:ext>
            </p:extLst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마켓 이미지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아이콘 형태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메인화면으로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설정 화면 꺼짐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전 화면으로 이동함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7735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51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418472" y="118404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492295" y="84880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2951126" y="84416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55" name="그룹 244"/>
          <p:cNvGrpSpPr>
            <a:grpSpLocks/>
          </p:cNvGrpSpPr>
          <p:nvPr/>
        </p:nvGrpSpPr>
        <p:grpSpPr bwMode="auto">
          <a:xfrm>
            <a:off x="2778983" y="1453883"/>
            <a:ext cx="248081" cy="270938"/>
            <a:chOff x="8137609" y="3143533"/>
            <a:chExt cx="376093" cy="471768"/>
          </a:xfrm>
        </p:grpSpPr>
        <p:sp>
          <p:nvSpPr>
            <p:cNvPr id="456" name="타원 45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59" name="표 458"/>
          <p:cNvGraphicFramePr>
            <a:graphicFrameLocks noGrp="1"/>
          </p:cNvGraphicFramePr>
          <p:nvPr>
            <p:extLst/>
          </p:nvPr>
        </p:nvGraphicFramePr>
        <p:xfrm>
          <a:off x="8962146" y="5606658"/>
          <a:ext cx="2773048" cy="6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4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89562"/>
              </p:ext>
            </p:extLst>
          </p:nvPr>
        </p:nvGraphicFramePr>
        <p:xfrm>
          <a:off x="8965715" y="5565269"/>
          <a:ext cx="2773048" cy="81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7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 게시글에 댓글을 단 다른 고객의 닉네임을 표시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댓글로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4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08538"/>
              </p:ext>
            </p:extLst>
          </p:nvPr>
        </p:nvGraphicFramePr>
        <p:xfrm>
          <a:off x="3186210" y="5589240"/>
          <a:ext cx="2773048" cy="9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7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글 보관 기간은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약관에도 명시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글 작성 날짜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게시물의 경우는 글 제목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작성한 커뮤니티에 따라 분류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2" name="직사각형 461"/>
          <p:cNvSpPr/>
          <p:nvPr/>
        </p:nvSpPr>
        <p:spPr>
          <a:xfrm>
            <a:off x="318621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881549" y="487629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내 글 보기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8962146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9666390" y="487629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5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75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50" b="1" dirty="0" smtClean="0">
                <a:solidFill>
                  <a:schemeClr val="tx1"/>
                </a:solidFill>
              </a:rPr>
              <a:t>설정 </a:t>
            </a:r>
            <a:r>
              <a:rPr lang="en-US" altLang="ko-KR" sz="75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50" b="1" dirty="0" smtClean="0">
                <a:solidFill>
                  <a:schemeClr val="tx1"/>
                </a:solidFill>
              </a:rPr>
              <a:t>내 게시글에 달린 댓글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graphicFrame>
        <p:nvGraphicFramePr>
          <p:cNvPr id="466" name="표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14559"/>
              </p:ext>
            </p:extLst>
          </p:nvPr>
        </p:nvGraphicFramePr>
        <p:xfrm>
          <a:off x="6069184" y="5589240"/>
          <a:ext cx="2773048" cy="82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7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댓글의 경우는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자까지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댓글로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7" name="직사각형 466"/>
          <p:cNvSpPr/>
          <p:nvPr/>
        </p:nvSpPr>
        <p:spPr>
          <a:xfrm>
            <a:off x="6069184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6774048" y="487629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설정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내가 작성한 댓글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69" name="표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76270"/>
              </p:ext>
            </p:extLst>
          </p:nvPr>
        </p:nvGraphicFramePr>
        <p:xfrm>
          <a:off x="3183876" y="830085"/>
          <a:ext cx="2775344" cy="4338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344"/>
              </a:tblGrid>
              <a:tr h="3610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내 게시물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014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70" name="Chevron Left"/>
          <p:cNvGrpSpPr>
            <a:grpSpLocks noChangeAspect="1"/>
          </p:cNvGrpSpPr>
          <p:nvPr/>
        </p:nvGrpSpPr>
        <p:grpSpPr>
          <a:xfrm>
            <a:off x="3251373" y="874812"/>
            <a:ext cx="213272" cy="213272"/>
            <a:chOff x="2327274" y="5341938"/>
            <a:chExt cx="377825" cy="377825"/>
          </a:xfrm>
        </p:grpSpPr>
        <p:sp>
          <p:nvSpPr>
            <p:cNvPr id="471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72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73" name="직사각형 472"/>
          <p:cNvSpPr/>
          <p:nvPr/>
        </p:nvSpPr>
        <p:spPr>
          <a:xfrm>
            <a:off x="3262064" y="1614971"/>
            <a:ext cx="2594723" cy="25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최근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개월간 작성한 나의 </a:t>
            </a:r>
            <a:r>
              <a:rPr lang="ko-KR" altLang="en-US" dirty="0">
                <a:solidFill>
                  <a:schemeClr val="tx1"/>
                </a:solidFill>
              </a:rPr>
              <a:t>글</a:t>
            </a:r>
            <a:r>
              <a:rPr lang="ko-KR" altLang="en-US" dirty="0" smtClean="0">
                <a:solidFill>
                  <a:schemeClr val="tx1"/>
                </a:solidFill>
              </a:rPr>
              <a:t>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74" name="표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36471"/>
              </p:ext>
            </p:extLst>
          </p:nvPr>
        </p:nvGraphicFramePr>
        <p:xfrm>
          <a:off x="3266799" y="1898507"/>
          <a:ext cx="2589987" cy="175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03"/>
                <a:gridCol w="1368152"/>
                <a:gridCol w="605832"/>
              </a:tblGrid>
              <a:tr h="29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종류 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세븐나이츠 쿠폰 거래합니다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09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세븐나이츠 쿠폰 거래합니다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09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세븐나이츠 쿠폰 거래합니다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09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세븐나이츠 쿠폰 거래합니다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095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세븐나이츠 쿠폰 거래합니다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표 4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8062"/>
              </p:ext>
            </p:extLst>
          </p:nvPr>
        </p:nvGraphicFramePr>
        <p:xfrm>
          <a:off x="6075487" y="841722"/>
          <a:ext cx="2775344" cy="4328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344"/>
              </a:tblGrid>
              <a:tr h="3504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내가 작성한 댓글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4985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76" name="Chevron Left"/>
          <p:cNvGrpSpPr>
            <a:grpSpLocks noChangeAspect="1"/>
          </p:cNvGrpSpPr>
          <p:nvPr/>
        </p:nvGrpSpPr>
        <p:grpSpPr>
          <a:xfrm>
            <a:off x="6142984" y="886447"/>
            <a:ext cx="213272" cy="213272"/>
            <a:chOff x="2327274" y="5341938"/>
            <a:chExt cx="377825" cy="377825"/>
          </a:xfrm>
        </p:grpSpPr>
        <p:sp>
          <p:nvSpPr>
            <p:cNvPr id="477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78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79" name="직사각형 478"/>
          <p:cNvSpPr/>
          <p:nvPr/>
        </p:nvSpPr>
        <p:spPr>
          <a:xfrm>
            <a:off x="6163200" y="1660514"/>
            <a:ext cx="2594723" cy="25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최근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개월간 작성한 나의 댓글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80" name="표 4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450"/>
              </p:ext>
            </p:extLst>
          </p:nvPr>
        </p:nvGraphicFramePr>
        <p:xfrm>
          <a:off x="6167935" y="1944052"/>
          <a:ext cx="2589987" cy="174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03"/>
                <a:gridCol w="1368152"/>
                <a:gridCol w="605832"/>
              </a:tblGrid>
              <a:tr h="290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종류 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거래 완료 되었나요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거래 완료 되었나요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거래 완료 되었나요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거래 완료 되었나요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거래 완료 되었나요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표 4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3343"/>
              </p:ext>
            </p:extLst>
          </p:nvPr>
        </p:nvGraphicFramePr>
        <p:xfrm>
          <a:off x="8962146" y="834352"/>
          <a:ext cx="2775344" cy="4334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344"/>
              </a:tblGrid>
              <a:tr h="357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내 게시글에 달린 댓글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5631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82" name="Chevron Left"/>
          <p:cNvGrpSpPr>
            <a:grpSpLocks noChangeAspect="1"/>
          </p:cNvGrpSpPr>
          <p:nvPr/>
        </p:nvGrpSpPr>
        <p:grpSpPr>
          <a:xfrm>
            <a:off x="9029643" y="879077"/>
            <a:ext cx="213272" cy="213272"/>
            <a:chOff x="2327274" y="5341938"/>
            <a:chExt cx="377825" cy="377825"/>
          </a:xfrm>
        </p:grpSpPr>
        <p:sp>
          <p:nvSpPr>
            <p:cNvPr id="48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84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85" name="직사각형 484"/>
          <p:cNvSpPr/>
          <p:nvPr/>
        </p:nvSpPr>
        <p:spPr>
          <a:xfrm>
            <a:off x="8964594" y="1670526"/>
            <a:ext cx="2835356" cy="25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최근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개월간 작성된 나의 글과 댓글에 대한 댓글입니다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86" name="표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186"/>
              </p:ext>
            </p:extLst>
          </p:nvPr>
        </p:nvGraphicFramePr>
        <p:xfrm>
          <a:off x="9054594" y="2192120"/>
          <a:ext cx="2589987" cy="174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65"/>
                <a:gridCol w="773714"/>
                <a:gridCol w="684076"/>
                <a:gridCol w="605832"/>
              </a:tblGrid>
              <a:tr h="290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종류 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감사요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애플군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감사요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포도군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감사요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딸기녀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감사요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참지군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156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16.03.14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감사요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곰장어님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7" name="직사각형 486"/>
          <p:cNvSpPr/>
          <p:nvPr/>
        </p:nvSpPr>
        <p:spPr>
          <a:xfrm>
            <a:off x="5146426" y="1655660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8" name="직사각형 487"/>
          <p:cNvSpPr/>
          <p:nvPr/>
        </p:nvSpPr>
        <p:spPr>
          <a:xfrm>
            <a:off x="5146426" y="2148803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9" name="직사각형 488"/>
          <p:cNvSpPr/>
          <p:nvPr/>
        </p:nvSpPr>
        <p:spPr>
          <a:xfrm>
            <a:off x="7845756" y="2461806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0" name="직사각형 489"/>
          <p:cNvSpPr/>
          <p:nvPr/>
        </p:nvSpPr>
        <p:spPr>
          <a:xfrm>
            <a:off x="10763845" y="2686831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91" name="표 4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70330"/>
              </p:ext>
            </p:extLst>
          </p:nvPr>
        </p:nvGraphicFramePr>
        <p:xfrm>
          <a:off x="9058218" y="1934896"/>
          <a:ext cx="2586366" cy="21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183"/>
                <a:gridCol w="1293183"/>
              </a:tblGrid>
              <a:tr h="217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70" dirty="0" smtClean="0">
                          <a:solidFill>
                            <a:schemeClr val="bg1"/>
                          </a:solidFill>
                        </a:rPr>
                        <a:t>나의 게시물에 대한 댓글</a:t>
                      </a:r>
                      <a:endParaRPr lang="ko-KR" altLang="en-US" sz="67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70" dirty="0" smtClean="0">
                          <a:solidFill>
                            <a:schemeClr val="tx1"/>
                          </a:solidFill>
                        </a:rPr>
                        <a:t>나의 댓글에 대한 댓글</a:t>
                      </a:r>
                      <a:endParaRPr lang="ko-KR" altLang="en-US" sz="67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8" name="꺾인 연결선 457"/>
          <p:cNvCxnSpPr>
            <a:stCxn id="451" idx="3"/>
            <a:endCxn id="469" idx="1"/>
          </p:cNvCxnSpPr>
          <p:nvPr/>
        </p:nvCxnSpPr>
        <p:spPr>
          <a:xfrm>
            <a:off x="3029182" y="1409005"/>
            <a:ext cx="154694" cy="15904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3" name="표 4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82742"/>
              </p:ext>
            </p:extLst>
          </p:nvPr>
        </p:nvGraphicFramePr>
        <p:xfrm>
          <a:off x="3278854" y="1292778"/>
          <a:ext cx="2571024" cy="27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11"/>
                <a:gridCol w="1637886"/>
                <a:gridCol w="348127"/>
              </a:tblGrid>
              <a:tr h="271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내 게시물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표 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85110"/>
              </p:ext>
            </p:extLst>
          </p:nvPr>
        </p:nvGraphicFramePr>
        <p:xfrm>
          <a:off x="6179279" y="1310320"/>
          <a:ext cx="2571024" cy="27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11"/>
                <a:gridCol w="1637886"/>
                <a:gridCol w="348127"/>
              </a:tblGrid>
              <a:tr h="271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내가 작성한 댓글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표 4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15905"/>
              </p:ext>
            </p:extLst>
          </p:nvPr>
        </p:nvGraphicFramePr>
        <p:xfrm>
          <a:off x="9067687" y="1302668"/>
          <a:ext cx="2571024" cy="27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11"/>
                <a:gridCol w="1637886"/>
                <a:gridCol w="348127"/>
              </a:tblGrid>
              <a:tr h="271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내 게시글에 달린 댓글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" name="직사각형 495"/>
          <p:cNvSpPr/>
          <p:nvPr/>
        </p:nvSpPr>
        <p:spPr bwMode="auto">
          <a:xfrm>
            <a:off x="3188550" y="5340517"/>
            <a:ext cx="2763434" cy="2450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7" name="직사각형 496"/>
          <p:cNvSpPr/>
          <p:nvPr/>
        </p:nvSpPr>
        <p:spPr bwMode="auto">
          <a:xfrm>
            <a:off x="6069184" y="5350356"/>
            <a:ext cx="2772492" cy="2450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8" name="직사각형 497"/>
          <p:cNvSpPr/>
          <p:nvPr/>
        </p:nvSpPr>
        <p:spPr bwMode="auto">
          <a:xfrm>
            <a:off x="8959831" y="5332897"/>
            <a:ext cx="2772492" cy="2450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9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7078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93721"/>
              </p:ext>
            </p:extLst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01" name="그룹 300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302" name="직사각형 30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" name="직사각형 331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33" name="표 332"/>
          <p:cNvGraphicFramePr>
            <a:graphicFrameLocks noGrp="1"/>
          </p:cNvGraphicFramePr>
          <p:nvPr>
            <p:extLst/>
          </p:nvPr>
        </p:nvGraphicFramePr>
        <p:xfrm>
          <a:off x="4691104" y="5586215"/>
          <a:ext cx="2773048" cy="81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각 탭의 내용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적립포인트를 클릭하면 적립한 내역만 노출함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설정 메뉴로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33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설정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87" name="표 386"/>
          <p:cNvGraphicFramePr>
            <a:graphicFrameLocks noGrp="1"/>
          </p:cNvGraphicFramePr>
          <p:nvPr>
            <p:extLst/>
          </p:nvPr>
        </p:nvGraphicFramePr>
        <p:xfrm>
          <a:off x="4676669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r>
                        <a:rPr lang="en-US" altLang="ko-KR" sz="300" dirty="0" smtClean="0"/>
                        <a:t>SK</a:t>
                      </a: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2" name="직사각형 391"/>
          <p:cNvSpPr/>
          <p:nvPr/>
        </p:nvSpPr>
        <p:spPr>
          <a:xfrm>
            <a:off x="4679837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POINT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/>
          <p:cNvCxnSpPr/>
          <p:nvPr/>
        </p:nvCxnSpPr>
        <p:spPr>
          <a:xfrm>
            <a:off x="4672624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27341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9" name="Save"/>
          <p:cNvGrpSpPr>
            <a:grpSpLocks noChangeAspect="1"/>
          </p:cNvGrpSpPr>
          <p:nvPr/>
        </p:nvGrpSpPr>
        <p:grpSpPr>
          <a:xfrm>
            <a:off x="4755358" y="882989"/>
            <a:ext cx="208265" cy="208264"/>
            <a:chOff x="5029992" y="1396998"/>
            <a:chExt cx="377825" cy="377825"/>
          </a:xfrm>
        </p:grpSpPr>
        <p:sp>
          <p:nvSpPr>
            <p:cNvPr id="41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1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12" name="List"/>
          <p:cNvGrpSpPr>
            <a:grpSpLocks noChangeAspect="1"/>
          </p:cNvGrpSpPr>
          <p:nvPr/>
        </p:nvGrpSpPr>
        <p:grpSpPr>
          <a:xfrm>
            <a:off x="7212205" y="891698"/>
            <a:ext cx="189332" cy="189332"/>
            <a:chOff x="2721768" y="5892800"/>
            <a:chExt cx="377825" cy="377825"/>
          </a:xfrm>
        </p:grpSpPr>
        <p:sp>
          <p:nvSpPr>
            <p:cNvPr id="413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4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415" name="Table 50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4775174" y="1585746"/>
          <a:ext cx="2626362" cy="259078"/>
        </p:xfrm>
        <a:graphic>
          <a:graphicData uri="http://schemas.openxmlformats.org/drawingml/2006/table">
            <a:tbl>
              <a:tblPr/>
              <a:tblGrid>
                <a:gridCol w="875454"/>
                <a:gridCol w="875454"/>
                <a:gridCol w="875454"/>
              </a:tblGrid>
              <a:tr h="25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charset="0"/>
                        </a:rPr>
                        <a:t>전체포인트</a:t>
                      </a:r>
                      <a:endParaRPr kumimoji="0" lang="en-CA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charset="0"/>
                        </a:rPr>
                        <a:t>적립포인트</a:t>
                      </a:r>
                      <a:endParaRPr kumimoji="0" lang="en-CA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charset="0"/>
                        </a:rPr>
                        <a:t>사용포인트</a:t>
                      </a:r>
                      <a:endParaRPr kumimoji="0" lang="en-CA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6" name="직사각형 415"/>
          <p:cNvSpPr/>
          <p:nvPr/>
        </p:nvSpPr>
        <p:spPr>
          <a:xfrm>
            <a:off x="4719139" y="1941511"/>
            <a:ext cx="2537263" cy="14546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※ 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최근 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개월 이내의 전체 포인트 내역입니다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17" name="표 416"/>
          <p:cNvGraphicFramePr>
            <a:graphicFrameLocks noGrp="1"/>
          </p:cNvGraphicFramePr>
          <p:nvPr>
            <p:extLst/>
          </p:nvPr>
        </p:nvGraphicFramePr>
        <p:xfrm>
          <a:off x="4738997" y="2193546"/>
          <a:ext cx="2662540" cy="293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99"/>
                <a:gridCol w="1025888"/>
                <a:gridCol w="469418"/>
                <a:gridCol w="665635"/>
              </a:tblGrid>
              <a:tr h="32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/>
                        <a:t>15.02.24 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 </a:t>
                      </a:r>
                      <a:r>
                        <a:rPr lang="ko-KR" altLang="en-US" sz="650" dirty="0" smtClean="0"/>
                        <a:t>이벤트 참여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적립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3366FF"/>
                          </a:solidFill>
                        </a:rPr>
                        <a:t>1,000</a:t>
                      </a:r>
                      <a:endParaRPr lang="ko-KR" altLang="en-US" sz="650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/>
                        <a:t>15.02.24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XXXX </a:t>
                      </a:r>
                      <a:r>
                        <a:rPr lang="ko-KR" altLang="en-US" sz="650" dirty="0" smtClean="0"/>
                        <a:t>클릭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적립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3366FF"/>
                          </a:solidFill>
                        </a:rPr>
                        <a:t>1,000</a:t>
                      </a:r>
                      <a:endParaRPr lang="ko-KR" altLang="en-US" sz="650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/>
                        <a:t>15.02.24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</a:t>
                      </a:r>
                      <a:r>
                        <a:rPr lang="en-US" altLang="ko-KR" sz="650" baseline="0" dirty="0" smtClean="0"/>
                        <a:t> </a:t>
                      </a:r>
                      <a:r>
                        <a:rPr lang="ko-KR" altLang="en-US" sz="650" baseline="0" dirty="0" smtClean="0"/>
                        <a:t>구입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사용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C00000"/>
                          </a:solidFill>
                        </a:rPr>
                        <a:t>3,000</a:t>
                      </a:r>
                      <a:endParaRPr lang="ko-KR" altLang="en-US" sz="6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/>
                        <a:t>15.02.24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XXXXX</a:t>
                      </a:r>
                      <a:r>
                        <a:rPr lang="en-US" altLang="ko-KR" sz="650" baseline="0" dirty="0" smtClean="0"/>
                        <a:t> </a:t>
                      </a:r>
                      <a:r>
                        <a:rPr lang="ko-KR" altLang="en-US" sz="650" baseline="0" dirty="0" smtClean="0"/>
                        <a:t>구입 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사용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6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dirty="0" smtClean="0"/>
                        <a:t>15.02.23</a:t>
                      </a:r>
                      <a:endParaRPr lang="ko-KR" altLang="en-US" sz="65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XXXXX</a:t>
                      </a:r>
                      <a:r>
                        <a:rPr lang="en-US" altLang="ko-KR" sz="650" baseline="0" dirty="0" smtClean="0"/>
                        <a:t> </a:t>
                      </a:r>
                      <a:r>
                        <a:rPr lang="ko-KR" altLang="en-US" sz="650" baseline="0" dirty="0" smtClean="0"/>
                        <a:t>구입 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사용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6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dirty="0" smtClean="0"/>
                        <a:t>15.02.23</a:t>
                      </a:r>
                      <a:endParaRPr lang="ko-KR" altLang="en-US" sz="65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XXXXX</a:t>
                      </a:r>
                      <a:r>
                        <a:rPr lang="en-US" altLang="ko-KR" sz="650" baseline="0" dirty="0" smtClean="0"/>
                        <a:t> </a:t>
                      </a:r>
                      <a:r>
                        <a:rPr lang="ko-KR" altLang="en-US" sz="650" baseline="0" dirty="0" smtClean="0"/>
                        <a:t>구입 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사용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6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dirty="0" smtClean="0"/>
                        <a:t>15.02.23</a:t>
                      </a:r>
                      <a:endParaRPr lang="ko-KR" altLang="en-US" sz="65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XXXXX</a:t>
                      </a:r>
                      <a:r>
                        <a:rPr lang="en-US" altLang="ko-KR" sz="650" baseline="0" dirty="0" smtClean="0"/>
                        <a:t> </a:t>
                      </a:r>
                      <a:r>
                        <a:rPr lang="ko-KR" altLang="en-US" sz="650" baseline="0" dirty="0" smtClean="0"/>
                        <a:t>구입 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사용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6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dirty="0" smtClean="0"/>
                        <a:t>15.02.22</a:t>
                      </a:r>
                      <a:endParaRPr lang="ko-KR" altLang="en-US" sz="65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/>
                        <a:t>XXXXX</a:t>
                      </a:r>
                      <a:r>
                        <a:rPr lang="en-US" altLang="ko-KR" sz="650" baseline="0" dirty="0" smtClean="0"/>
                        <a:t> </a:t>
                      </a:r>
                      <a:r>
                        <a:rPr lang="ko-KR" altLang="en-US" sz="650" baseline="0" dirty="0" smtClean="0"/>
                        <a:t>구입 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 smtClean="0"/>
                        <a:t>사용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dirty="0" smtClean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6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18" name="그룹 244"/>
          <p:cNvGrpSpPr>
            <a:grpSpLocks/>
          </p:cNvGrpSpPr>
          <p:nvPr/>
        </p:nvGrpSpPr>
        <p:grpSpPr bwMode="auto">
          <a:xfrm>
            <a:off x="1002512" y="2198806"/>
            <a:ext cx="248081" cy="270938"/>
            <a:chOff x="8137609" y="3143533"/>
            <a:chExt cx="376093" cy="471768"/>
          </a:xfrm>
        </p:grpSpPr>
        <p:sp>
          <p:nvSpPr>
            <p:cNvPr id="419" name="타원 41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1" name="그룹 420"/>
          <p:cNvGrpSpPr/>
          <p:nvPr/>
        </p:nvGrpSpPr>
        <p:grpSpPr>
          <a:xfrm>
            <a:off x="7423511" y="3879160"/>
            <a:ext cx="178357" cy="297831"/>
            <a:chOff x="858955" y="3098920"/>
            <a:chExt cx="268804" cy="499218"/>
          </a:xfrm>
        </p:grpSpPr>
        <p:sp>
          <p:nvSpPr>
            <p:cNvPr id="422" name="오른쪽 화살표 421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42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4" name="타원 423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7" name="직사각형 426"/>
          <p:cNvSpPr/>
          <p:nvPr/>
        </p:nvSpPr>
        <p:spPr>
          <a:xfrm>
            <a:off x="4719139" y="1286703"/>
            <a:ext cx="2537263" cy="14546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나의 현재 포인트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 10,000P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5519936" y="162331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9" name="직사각형 428"/>
          <p:cNvSpPr/>
          <p:nvPr/>
        </p:nvSpPr>
        <p:spPr>
          <a:xfrm>
            <a:off x="7356466" y="90008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30" name="꺾인 연결선 429"/>
          <p:cNvCxnSpPr/>
          <p:nvPr/>
        </p:nvCxnSpPr>
        <p:spPr>
          <a:xfrm>
            <a:off x="1096511" y="2086975"/>
            <a:ext cx="3580158" cy="8935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51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grpSp>
        <p:nvGrpSpPr>
          <p:cNvPr id="78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7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8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88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/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마켓 이미지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아이콘 형태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메인화면으로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설정 화면 꺼짐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전 화면으로 이동함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무제한 이용권 이용 시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남은 일자를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14192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70600"/>
              </p:ext>
            </p:extLst>
          </p:nvPr>
        </p:nvGraphicFramePr>
        <p:xfrm>
          <a:off x="4691104" y="5586215"/>
          <a:ext cx="2773048" cy="84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카테고리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영상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사진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상세 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설정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구매 컨텐츠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32243"/>
              </p:ext>
            </p:extLst>
          </p:nvPr>
        </p:nvGraphicFramePr>
        <p:xfrm>
          <a:off x="4676669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r>
                        <a:rPr lang="en-US" altLang="ko-KR" sz="300" dirty="0" smtClean="0"/>
                        <a:t>SK</a:t>
                      </a: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4679837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구매 컨텐츠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4672624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Save"/>
          <p:cNvGrpSpPr>
            <a:grpSpLocks noChangeAspect="1"/>
          </p:cNvGrpSpPr>
          <p:nvPr/>
        </p:nvGrpSpPr>
        <p:grpSpPr>
          <a:xfrm>
            <a:off x="4755358" y="882989"/>
            <a:ext cx="208265" cy="208264"/>
            <a:chOff x="5029992" y="1396998"/>
            <a:chExt cx="377825" cy="377825"/>
          </a:xfrm>
        </p:grpSpPr>
        <p:sp>
          <p:nvSpPr>
            <p:cNvPr id="91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2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93" name="List"/>
          <p:cNvGrpSpPr>
            <a:grpSpLocks noChangeAspect="1"/>
          </p:cNvGrpSpPr>
          <p:nvPr/>
        </p:nvGrpSpPr>
        <p:grpSpPr>
          <a:xfrm>
            <a:off x="7212205" y="891698"/>
            <a:ext cx="189332" cy="189332"/>
            <a:chOff x="2721768" y="5892800"/>
            <a:chExt cx="377825" cy="377825"/>
          </a:xfrm>
        </p:grpSpPr>
        <p:sp>
          <p:nvSpPr>
            <p:cNvPr id="95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96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01131"/>
              </p:ext>
            </p:extLst>
          </p:nvPr>
        </p:nvGraphicFramePr>
        <p:xfrm>
          <a:off x="4784374" y="1274110"/>
          <a:ext cx="2571024" cy="27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11"/>
                <a:gridCol w="1637886"/>
                <a:gridCol w="348127"/>
              </a:tblGrid>
              <a:tr h="271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53314"/>
              </p:ext>
            </p:extLst>
          </p:nvPr>
        </p:nvGraphicFramePr>
        <p:xfrm>
          <a:off x="4791684" y="1654024"/>
          <a:ext cx="2563714" cy="34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857"/>
                <a:gridCol w="1281857"/>
              </a:tblGrid>
              <a:tr h="21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876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876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부적 이미지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876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7287190" y="139485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051571" y="192738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24" name="꺾인 연결선 123"/>
          <p:cNvCxnSpPr/>
          <p:nvPr/>
        </p:nvCxnSpPr>
        <p:spPr>
          <a:xfrm>
            <a:off x="1991544" y="2132856"/>
            <a:ext cx="2685125" cy="8476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244"/>
          <p:cNvGrpSpPr>
            <a:grpSpLocks/>
          </p:cNvGrpSpPr>
          <p:nvPr/>
        </p:nvGrpSpPr>
        <p:grpSpPr bwMode="auto">
          <a:xfrm>
            <a:off x="1817274" y="2150225"/>
            <a:ext cx="248081" cy="270938"/>
            <a:chOff x="8137609" y="3143533"/>
            <a:chExt cx="376093" cy="471768"/>
          </a:xfrm>
        </p:grpSpPr>
        <p:sp>
          <p:nvSpPr>
            <p:cNvPr id="126" name="타원 12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8" name="그룹 127"/>
          <p:cNvGrpSpPr/>
          <p:nvPr/>
        </p:nvGrpSpPr>
        <p:grpSpPr>
          <a:xfrm>
            <a:off x="9026966" y="5332897"/>
            <a:ext cx="2783776" cy="983589"/>
            <a:chOff x="303017" y="5351947"/>
            <a:chExt cx="2783776" cy="983589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81200"/>
              </p:ext>
            </p:extLst>
          </p:nvPr>
        </p:nvGraphicFramePr>
        <p:xfrm>
          <a:off x="9038233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9009665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714388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앱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상세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95199"/>
              </p:ext>
            </p:extLst>
          </p:nvPr>
        </p:nvGraphicFramePr>
        <p:xfrm>
          <a:off x="9026966" y="802843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5" name="List"/>
          <p:cNvGrpSpPr>
            <a:grpSpLocks noChangeAspect="1"/>
          </p:cNvGrpSpPr>
          <p:nvPr/>
        </p:nvGrpSpPr>
        <p:grpSpPr>
          <a:xfrm>
            <a:off x="9087264" y="875463"/>
            <a:ext cx="189332" cy="189332"/>
            <a:chOff x="2721768" y="5892800"/>
            <a:chExt cx="377825" cy="377825"/>
          </a:xfrm>
        </p:grpSpPr>
        <p:sp>
          <p:nvSpPr>
            <p:cNvPr id="136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37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9012833" y="778214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9031236" y="1135696"/>
            <a:ext cx="2779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Search"/>
          <p:cNvGrpSpPr>
            <a:grpSpLocks noChangeAspect="1"/>
          </p:cNvGrpSpPr>
          <p:nvPr/>
        </p:nvGrpSpPr>
        <p:grpSpPr>
          <a:xfrm flipH="1">
            <a:off x="11523249" y="865990"/>
            <a:ext cx="206195" cy="193884"/>
            <a:chOff x="1944686" y="2544763"/>
            <a:chExt cx="377825" cy="377825"/>
          </a:xfrm>
        </p:grpSpPr>
        <p:sp>
          <p:nvSpPr>
            <p:cNvPr id="141" name="Search Icon"/>
            <p:cNvSpPr>
              <a:spLocks noChangeAspect="1" noEditPoints="1"/>
            </p:cNvSpPr>
            <p:nvPr/>
          </p:nvSpPr>
          <p:spPr bwMode="auto">
            <a:xfrm>
              <a:off x="2049461" y="2648744"/>
              <a:ext cx="168275" cy="169863"/>
            </a:xfrm>
            <a:custGeom>
              <a:avLst/>
              <a:gdLst>
                <a:gd name="T0" fmla="*/ 22 w 591"/>
                <a:gd name="T1" fmla="*/ 483 h 592"/>
                <a:gd name="T2" fmla="*/ 170 w 591"/>
                <a:gd name="T3" fmla="*/ 338 h 592"/>
                <a:gd name="T4" fmla="*/ 147 w 591"/>
                <a:gd name="T5" fmla="*/ 226 h 592"/>
                <a:gd name="T6" fmla="*/ 366 w 591"/>
                <a:gd name="T7" fmla="*/ 0 h 592"/>
                <a:gd name="T8" fmla="*/ 591 w 591"/>
                <a:gd name="T9" fmla="*/ 226 h 592"/>
                <a:gd name="T10" fmla="*/ 366 w 591"/>
                <a:gd name="T11" fmla="*/ 444 h 592"/>
                <a:gd name="T12" fmla="*/ 258 w 591"/>
                <a:gd name="T13" fmla="*/ 424 h 592"/>
                <a:gd name="T14" fmla="*/ 108 w 591"/>
                <a:gd name="T15" fmla="*/ 570 h 592"/>
                <a:gd name="T16" fmla="*/ 22 w 591"/>
                <a:gd name="T17" fmla="*/ 570 h 592"/>
                <a:gd name="T18" fmla="*/ 22 w 591"/>
                <a:gd name="T19" fmla="*/ 483 h 592"/>
                <a:gd name="T20" fmla="*/ 366 w 591"/>
                <a:gd name="T21" fmla="*/ 84 h 592"/>
                <a:gd name="T22" fmla="*/ 225 w 591"/>
                <a:gd name="T23" fmla="*/ 226 h 592"/>
                <a:gd name="T24" fmla="*/ 366 w 591"/>
                <a:gd name="T25" fmla="*/ 367 h 592"/>
                <a:gd name="T26" fmla="*/ 507 w 591"/>
                <a:gd name="T27" fmla="*/ 226 h 592"/>
                <a:gd name="T28" fmla="*/ 366 w 591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1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6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0" y="0"/>
                    <a:pt x="591" y="101"/>
                    <a:pt x="591" y="226"/>
                  </a:cubicBezTo>
                  <a:cubicBezTo>
                    <a:pt x="591" y="350"/>
                    <a:pt x="490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8" y="570"/>
                  </a:lnTo>
                  <a:cubicBezTo>
                    <a:pt x="86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6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6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42" name="Circle"/>
            <p:cNvSpPr>
              <a:spLocks noChangeAspect="1" noEditPoints="1"/>
            </p:cNvSpPr>
            <p:nvPr/>
          </p:nvSpPr>
          <p:spPr bwMode="auto">
            <a:xfrm>
              <a:off x="1944686" y="2544763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53212"/>
              </p:ext>
            </p:extLst>
          </p:nvPr>
        </p:nvGraphicFramePr>
        <p:xfrm>
          <a:off x="9079172" y="1181039"/>
          <a:ext cx="2691388" cy="6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4"/>
                <a:gridCol w="1897064"/>
              </a:tblGrid>
              <a:tr h="344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무료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4" name="그룹 143"/>
          <p:cNvGrpSpPr/>
          <p:nvPr/>
        </p:nvGrpSpPr>
        <p:grpSpPr>
          <a:xfrm>
            <a:off x="9943199" y="1644984"/>
            <a:ext cx="496153" cy="91484"/>
            <a:chOff x="3647728" y="2504869"/>
            <a:chExt cx="1169902" cy="196101"/>
          </a:xfrm>
        </p:grpSpPr>
        <p:sp>
          <p:nvSpPr>
            <p:cNvPr id="145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46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47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48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49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9071592" y="1910870"/>
            <a:ext cx="2681422" cy="290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다운로드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023815" y="2259593"/>
            <a:ext cx="2427426" cy="156151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1530869" y="2252346"/>
            <a:ext cx="280573" cy="157231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071592" y="3874030"/>
            <a:ext cx="2681422" cy="1253644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8" name="그룹 244"/>
          <p:cNvGrpSpPr>
            <a:grpSpLocks/>
          </p:cNvGrpSpPr>
          <p:nvPr/>
        </p:nvGrpSpPr>
        <p:grpSpPr bwMode="auto">
          <a:xfrm>
            <a:off x="6961731" y="2429273"/>
            <a:ext cx="248081" cy="270938"/>
            <a:chOff x="8137609" y="3143533"/>
            <a:chExt cx="376093" cy="471768"/>
          </a:xfrm>
        </p:grpSpPr>
        <p:sp>
          <p:nvSpPr>
            <p:cNvPr id="169" name="타원 16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71" name="꺾인 연결선 170"/>
          <p:cNvCxnSpPr>
            <a:endCxn id="151" idx="1"/>
          </p:cNvCxnSpPr>
          <p:nvPr/>
        </p:nvCxnSpPr>
        <p:spPr>
          <a:xfrm>
            <a:off x="7235207" y="2350254"/>
            <a:ext cx="1788608" cy="6900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grpSp>
        <p:nvGrpSpPr>
          <p:cNvPr id="102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10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469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/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마켓 이미지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아이콘 형태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메인화면으로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설정 화면 꺼짐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전 화면으로 이동함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무제한 이용권 이용 시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남은 일자를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16291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25" name="그룹 244"/>
          <p:cNvGrpSpPr>
            <a:grpSpLocks/>
          </p:cNvGrpSpPr>
          <p:nvPr/>
        </p:nvGrpSpPr>
        <p:grpSpPr bwMode="auto">
          <a:xfrm>
            <a:off x="2607559" y="2150225"/>
            <a:ext cx="248081" cy="270938"/>
            <a:chOff x="8137609" y="3143533"/>
            <a:chExt cx="376093" cy="471768"/>
          </a:xfrm>
        </p:grpSpPr>
        <p:sp>
          <p:nvSpPr>
            <p:cNvPr id="126" name="타원 12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4679837" y="5332897"/>
            <a:ext cx="2783776" cy="983589"/>
            <a:chOff x="303017" y="5351947"/>
            <a:chExt cx="2783776" cy="983589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18837"/>
              </p:ext>
            </p:extLst>
          </p:nvPr>
        </p:nvGraphicFramePr>
        <p:xfrm>
          <a:off x="4691104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66253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67259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포인트 충전하기</a:t>
            </a:r>
            <a:r>
              <a:rPr lang="en-US" altLang="ko-KR" b="1" dirty="0" smtClean="0">
                <a:solidFill>
                  <a:schemeClr val="tx1"/>
                </a:solidFill>
              </a:rPr>
              <a:t>_</a:t>
            </a:r>
            <a:r>
              <a:rPr lang="ko-KR" altLang="en-US" b="1" dirty="0" smtClean="0">
                <a:solidFill>
                  <a:schemeClr val="tx1"/>
                </a:solidFill>
              </a:rPr>
              <a:t>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9001721" y="499354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706444" y="499354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포인트 충전하기</a:t>
            </a:r>
            <a:r>
              <a:rPr lang="en-US" altLang="ko-KR" b="1" dirty="0" smtClean="0">
                <a:solidFill>
                  <a:schemeClr val="tx1"/>
                </a:solidFill>
              </a:rPr>
              <a:t>_</a:t>
            </a:r>
            <a:r>
              <a:rPr lang="ko-KR" altLang="en-US" b="1" dirty="0" smtClean="0">
                <a:solidFill>
                  <a:schemeClr val="tx1"/>
                </a:solidFill>
              </a:rPr>
              <a:t>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14227"/>
              </p:ext>
            </p:extLst>
          </p:nvPr>
        </p:nvGraphicFramePr>
        <p:xfrm>
          <a:off x="9033203" y="5595837"/>
          <a:ext cx="2773048" cy="73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63473"/>
              </p:ext>
            </p:extLst>
          </p:nvPr>
        </p:nvGraphicFramePr>
        <p:xfrm>
          <a:off x="4676669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r>
                        <a:rPr lang="en-US" altLang="ko-KR" sz="300" dirty="0" smtClean="0"/>
                        <a:t>SK</a:t>
                      </a: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4679837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POINT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충전하기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4672624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Save"/>
          <p:cNvGrpSpPr>
            <a:grpSpLocks noChangeAspect="1"/>
          </p:cNvGrpSpPr>
          <p:nvPr/>
        </p:nvGrpSpPr>
        <p:grpSpPr>
          <a:xfrm>
            <a:off x="4755358" y="882989"/>
            <a:ext cx="208265" cy="208264"/>
            <a:chOff x="5029992" y="1396998"/>
            <a:chExt cx="377825" cy="377825"/>
          </a:xfrm>
        </p:grpSpPr>
        <p:sp>
          <p:nvSpPr>
            <p:cNvPr id="117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19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21" name="List"/>
          <p:cNvGrpSpPr>
            <a:grpSpLocks noChangeAspect="1"/>
          </p:cNvGrpSpPr>
          <p:nvPr/>
        </p:nvGrpSpPr>
        <p:grpSpPr>
          <a:xfrm>
            <a:off x="7212205" y="891698"/>
            <a:ext cx="189332" cy="189332"/>
            <a:chOff x="2721768" y="5892800"/>
            <a:chExt cx="377825" cy="377825"/>
          </a:xfrm>
        </p:grpSpPr>
        <p:sp>
          <p:nvSpPr>
            <p:cNvPr id="122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3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672623" y="1161176"/>
            <a:ext cx="2787619" cy="633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4768079" y="1225432"/>
            <a:ext cx="526209" cy="504870"/>
            <a:chOff x="405442" y="2276872"/>
            <a:chExt cx="2121240" cy="539188"/>
          </a:xfrm>
        </p:grpSpPr>
        <p:sp>
          <p:nvSpPr>
            <p:cNvPr id="156" name="직사각형 155"/>
            <p:cNvSpPr/>
            <p:nvPr/>
          </p:nvSpPr>
          <p:spPr>
            <a:xfrm>
              <a:off x="405442" y="2276872"/>
              <a:ext cx="2121240" cy="539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 flipV="1">
              <a:off x="405442" y="2276872"/>
              <a:ext cx="2121240" cy="53918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310562" y="1228619"/>
            <a:ext cx="1540306" cy="49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삼국지 게임의 끝판왕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 100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어플설치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672623" y="1794558"/>
            <a:ext cx="2787619" cy="633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4768079" y="1858814"/>
            <a:ext cx="526209" cy="504870"/>
            <a:chOff x="405442" y="2276872"/>
            <a:chExt cx="2121240" cy="539188"/>
          </a:xfrm>
        </p:grpSpPr>
        <p:sp>
          <p:nvSpPr>
            <p:cNvPr id="161" name="직사각형 160"/>
            <p:cNvSpPr/>
            <p:nvPr/>
          </p:nvSpPr>
          <p:spPr>
            <a:xfrm>
              <a:off x="405442" y="2276872"/>
              <a:ext cx="2121240" cy="539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 flipV="1">
              <a:off x="405442" y="2276872"/>
              <a:ext cx="2121240" cy="53918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5310562" y="1862002"/>
            <a:ext cx="1540306" cy="49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귀여운 </a:t>
            </a: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곰돌이의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향연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 100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어플설치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672623" y="2427981"/>
            <a:ext cx="2787619" cy="633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4768079" y="2492237"/>
            <a:ext cx="526209" cy="504870"/>
            <a:chOff x="405442" y="2276872"/>
            <a:chExt cx="2121240" cy="539188"/>
          </a:xfrm>
        </p:grpSpPr>
        <p:sp>
          <p:nvSpPr>
            <p:cNvPr id="166" name="직사각형 165"/>
            <p:cNvSpPr/>
            <p:nvPr/>
          </p:nvSpPr>
          <p:spPr>
            <a:xfrm>
              <a:off x="405442" y="2276872"/>
              <a:ext cx="2121240" cy="539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405442" y="2276872"/>
              <a:ext cx="2121240" cy="53918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5317505" y="2495424"/>
            <a:ext cx="1611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카카오톡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게임 신작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TCG</a:t>
            </a:r>
          </a:p>
          <a:p>
            <a:pPr algn="l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\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어플설치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672623" y="3061363"/>
            <a:ext cx="2787619" cy="633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4768079" y="3125619"/>
            <a:ext cx="526209" cy="504870"/>
            <a:chOff x="405442" y="2276872"/>
            <a:chExt cx="2121240" cy="539188"/>
          </a:xfrm>
        </p:grpSpPr>
        <p:sp>
          <p:nvSpPr>
            <p:cNvPr id="175" name="직사각형 174"/>
            <p:cNvSpPr/>
            <p:nvPr/>
          </p:nvSpPr>
          <p:spPr>
            <a:xfrm>
              <a:off x="405442" y="2276872"/>
              <a:ext cx="2121240" cy="539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 flipV="1">
              <a:off x="405442" y="2276872"/>
              <a:ext cx="2121240" cy="53918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5337994" y="3128807"/>
            <a:ext cx="18806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명랑삼국 한번 하고 </a:t>
            </a: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오실께요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\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어플설치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672623" y="3694746"/>
            <a:ext cx="2787619" cy="633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4768079" y="3759002"/>
            <a:ext cx="526209" cy="504870"/>
            <a:chOff x="405442" y="2276872"/>
            <a:chExt cx="2121240" cy="539188"/>
          </a:xfrm>
        </p:grpSpPr>
        <p:sp>
          <p:nvSpPr>
            <p:cNvPr id="180" name="직사각형 179"/>
            <p:cNvSpPr/>
            <p:nvPr/>
          </p:nvSpPr>
          <p:spPr>
            <a:xfrm>
              <a:off x="405442" y="2276872"/>
              <a:ext cx="2121240" cy="539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 flipV="1">
              <a:off x="405442" y="2276872"/>
              <a:ext cx="2121240" cy="53918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5318850" y="3762189"/>
            <a:ext cx="20577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손맛쾌감 </a:t>
            </a: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던전앤소드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KaKao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\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어플설치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672623" y="4521509"/>
            <a:ext cx="2787619" cy="633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4768079" y="4585765"/>
            <a:ext cx="526209" cy="504870"/>
            <a:chOff x="405442" y="2276872"/>
            <a:chExt cx="2121240" cy="539188"/>
          </a:xfrm>
        </p:grpSpPr>
        <p:sp>
          <p:nvSpPr>
            <p:cNvPr id="185" name="직사각형 184"/>
            <p:cNvSpPr/>
            <p:nvPr/>
          </p:nvSpPr>
          <p:spPr>
            <a:xfrm>
              <a:off x="405442" y="2276872"/>
              <a:ext cx="2121240" cy="539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86" name="직선 연결선 185"/>
            <p:cNvCxnSpPr/>
            <p:nvPr/>
          </p:nvCxnSpPr>
          <p:spPr>
            <a:xfrm flipV="1">
              <a:off x="405442" y="2276872"/>
              <a:ext cx="2121240" cy="53918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5319184" y="4588953"/>
            <a:ext cx="174515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엔터메이트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 </a:t>
            </a: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출시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\ 100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어플설치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8" name="모서리가 둥근 사각형 설명선 187"/>
          <p:cNvSpPr/>
          <p:nvPr/>
        </p:nvSpPr>
        <p:spPr bwMode="auto">
          <a:xfrm>
            <a:off x="4775412" y="1224385"/>
            <a:ext cx="293433" cy="140767"/>
          </a:xfrm>
          <a:prstGeom prst="wedgeRoundRectCallout">
            <a:avLst>
              <a:gd name="adj1" fmla="val -20833"/>
              <a:gd name="adj2" fmla="val 50288"/>
              <a:gd name="adj3" fmla="val 16667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z="7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02054" y="1188969"/>
            <a:ext cx="433088" cy="21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NEW</a:t>
            </a:r>
            <a:endParaRPr lang="ko-KR" altLang="en-US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0" name="모서리가 둥근 사각형 설명선 189"/>
          <p:cNvSpPr/>
          <p:nvPr/>
        </p:nvSpPr>
        <p:spPr bwMode="auto">
          <a:xfrm>
            <a:off x="4775412" y="1857295"/>
            <a:ext cx="293433" cy="140767"/>
          </a:xfrm>
          <a:prstGeom prst="wedgeRoundRectCallout">
            <a:avLst>
              <a:gd name="adj1" fmla="val -20833"/>
              <a:gd name="adj2" fmla="val 50288"/>
              <a:gd name="adj3" fmla="val 16667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z="7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702054" y="1821878"/>
            <a:ext cx="433088" cy="21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NEW</a:t>
            </a:r>
            <a:endParaRPr lang="ko-KR" altLang="en-US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2" name="모서리가 둥근 사각형 설명선 191"/>
          <p:cNvSpPr/>
          <p:nvPr/>
        </p:nvSpPr>
        <p:spPr bwMode="auto">
          <a:xfrm>
            <a:off x="4775412" y="2491817"/>
            <a:ext cx="293433" cy="140767"/>
          </a:xfrm>
          <a:prstGeom prst="wedgeRoundRectCallout">
            <a:avLst>
              <a:gd name="adj1" fmla="val -20833"/>
              <a:gd name="adj2" fmla="val 50288"/>
              <a:gd name="adj3" fmla="val 16667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z="7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02054" y="2456400"/>
            <a:ext cx="433088" cy="21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NEW</a:t>
            </a:r>
            <a:endParaRPr lang="ko-KR" altLang="en-US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672623" y="4328128"/>
            <a:ext cx="2787618" cy="1933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종료된 광고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7423511" y="2843137"/>
            <a:ext cx="178357" cy="297831"/>
            <a:chOff x="858955" y="3098920"/>
            <a:chExt cx="268804" cy="499218"/>
          </a:xfrm>
        </p:grpSpPr>
        <p:sp>
          <p:nvSpPr>
            <p:cNvPr id="197" name="오른쪽 화살표 196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9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9" name="타원 198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63133"/>
              </p:ext>
            </p:extLst>
          </p:nvPr>
        </p:nvGraphicFramePr>
        <p:xfrm>
          <a:off x="9005766" y="79904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r>
                        <a:rPr lang="en-US" altLang="ko-KR" sz="300" dirty="0" smtClean="0"/>
                        <a:t>SK</a:t>
                      </a: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9008934" y="78623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삼국지 게임의 끝판왕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!!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2" name="직선 연결선 201"/>
          <p:cNvCxnSpPr/>
          <p:nvPr/>
        </p:nvCxnSpPr>
        <p:spPr>
          <a:xfrm>
            <a:off x="9001721" y="113737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List"/>
          <p:cNvGrpSpPr>
            <a:grpSpLocks noChangeAspect="1"/>
          </p:cNvGrpSpPr>
          <p:nvPr/>
        </p:nvGrpSpPr>
        <p:grpSpPr>
          <a:xfrm>
            <a:off x="11541302" y="875088"/>
            <a:ext cx="189332" cy="189332"/>
            <a:chOff x="2721768" y="5892800"/>
            <a:chExt cx="377825" cy="377825"/>
          </a:xfrm>
        </p:grpSpPr>
        <p:sp>
          <p:nvSpPr>
            <p:cNvPr id="204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05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9060985" y="1224385"/>
            <a:ext cx="2731725" cy="3866250"/>
            <a:chOff x="8116780" y="1475547"/>
            <a:chExt cx="2765501" cy="4161816"/>
          </a:xfrm>
        </p:grpSpPr>
        <p:grpSp>
          <p:nvGrpSpPr>
            <p:cNvPr id="207" name="그룹 206"/>
            <p:cNvGrpSpPr/>
            <p:nvPr/>
          </p:nvGrpSpPr>
          <p:grpSpPr>
            <a:xfrm flipH="1" flipV="1">
              <a:off x="8182410" y="1475547"/>
              <a:ext cx="2592001" cy="1017581"/>
              <a:chOff x="5166521" y="2497510"/>
              <a:chExt cx="2592001" cy="1017581"/>
            </a:xfrm>
          </p:grpSpPr>
          <p:sp>
            <p:nvSpPr>
              <p:cNvPr id="227" name="양쪽 모서리가 둥근 사각형 226"/>
              <p:cNvSpPr/>
              <p:nvPr/>
            </p:nvSpPr>
            <p:spPr bwMode="auto">
              <a:xfrm>
                <a:off x="5166521" y="2497511"/>
                <a:ext cx="2592000" cy="1017580"/>
              </a:xfrm>
              <a:prstGeom prst="round2SameRect">
                <a:avLst>
                  <a:gd name="adj1" fmla="val 0"/>
                  <a:gd name="adj2" fmla="val 4539"/>
                </a:avLst>
              </a:prstGeom>
              <a:solidFill>
                <a:schemeClr val="bg1">
                  <a:lumMod val="85000"/>
                </a:schemeClr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756000" tIns="46800" rIns="90000" bIns="468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28" name="직선 연결선 227"/>
              <p:cNvCxnSpPr/>
              <p:nvPr/>
            </p:nvCxnSpPr>
            <p:spPr>
              <a:xfrm flipH="1">
                <a:off x="5195628" y="2497510"/>
                <a:ext cx="2562894" cy="982627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양쪽 모서리가 둥근 사각형 207"/>
            <p:cNvSpPr/>
            <p:nvPr/>
          </p:nvSpPr>
          <p:spPr bwMode="auto">
            <a:xfrm rot="10800000" flipH="1" flipV="1">
              <a:off x="8182257" y="2493126"/>
              <a:ext cx="2592000" cy="954643"/>
            </a:xfrm>
            <a:prstGeom prst="round2SameRect">
              <a:avLst>
                <a:gd name="adj1" fmla="val 0"/>
                <a:gd name="adj2" fmla="val 674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lIns="90000" tIns="46800" rIns="90000" bIns="46800"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삼국지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게임의 끝판왕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\ 100 /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어플설치</a:t>
              </a:r>
              <a:endPara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8269597" y="3009101"/>
              <a:ext cx="2417320" cy="72008"/>
              <a:chOff x="5271984" y="3436815"/>
              <a:chExt cx="2036723" cy="72008"/>
            </a:xfrm>
          </p:grpSpPr>
          <p:sp>
            <p:nvSpPr>
              <p:cNvPr id="225" name="모서리가 둥근 직사각형 224"/>
              <p:cNvSpPr/>
              <p:nvPr/>
            </p:nvSpPr>
            <p:spPr bwMode="auto">
              <a:xfrm>
                <a:off x="5271984" y="3436815"/>
                <a:ext cx="2036723" cy="72008"/>
              </a:xfrm>
              <a:prstGeom prst="round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rtlCol="0" anchor="ctr">
                <a:noAutofit/>
              </a:bodyPr>
              <a:lstStyle/>
              <a:p>
                <a:pPr algn="ctr"/>
                <a:endParaRPr lang="ko-KR" altLang="en-US" sz="7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6" name="모서리가 둥근 직사각형 225"/>
              <p:cNvSpPr/>
              <p:nvPr/>
            </p:nvSpPr>
            <p:spPr bwMode="auto">
              <a:xfrm>
                <a:off x="5271984" y="3436815"/>
                <a:ext cx="1717237" cy="7200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rtlCol="0" anchor="ctr">
                <a:noAutofit/>
              </a:bodyPr>
              <a:lstStyle/>
              <a:p>
                <a:pPr algn="ctr"/>
                <a:endParaRPr lang="ko-KR" altLang="en-US" sz="7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0284882" y="2811354"/>
              <a:ext cx="4893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93.9%</a:t>
              </a: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8693907" y="3180531"/>
              <a:ext cx="1568700" cy="216000"/>
              <a:chOff x="5700293" y="3712798"/>
              <a:chExt cx="1568700" cy="216000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6548913" y="3712798"/>
                <a:ext cx="72008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적립받기</a:t>
                </a: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700293" y="3712798"/>
                <a:ext cx="72008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참여하기</a:t>
                </a: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 rot="5400000">
              <a:off x="9446832" y="2294975"/>
              <a:ext cx="63157" cy="214332"/>
              <a:chOff x="4592960" y="1666559"/>
              <a:chExt cx="432048" cy="1466212"/>
            </a:xfrm>
            <a:solidFill>
              <a:schemeClr val="bg1">
                <a:lumMod val="50000"/>
              </a:schemeClr>
            </a:solidFill>
          </p:grpSpPr>
          <p:sp>
            <p:nvSpPr>
              <p:cNvPr id="220" name="타원 219"/>
              <p:cNvSpPr/>
              <p:nvPr/>
            </p:nvSpPr>
            <p:spPr>
              <a:xfrm>
                <a:off x="4592960" y="1666559"/>
                <a:ext cx="432048" cy="4320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4592960" y="2183641"/>
                <a:ext cx="432048" cy="4320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2960" y="2700723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8116780" y="3495178"/>
              <a:ext cx="631904" cy="253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게임 설명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116780" y="3688795"/>
              <a:ext cx="27655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삼국지를 배경으로 제작된 대형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RPG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모바일 게임으로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역사를 배경으로 한 다양한 컨텐츠와 깔끔한 그래픽으로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여러분들을 삼국시대로 초대할 것입니다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전투에서 성장을 통해 습득한 스킬을 장착하고 진법과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더불어 다양한 전략으로 상대를 무너뜨리는 것이 핵심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!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8116780" y="4982081"/>
              <a:ext cx="631904" cy="253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적립 안내</a:t>
              </a:r>
              <a:endPara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16780" y="5175698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설치하기 버튼을 클릭해서 구글 플레이스토어로 이동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명랑삼국을 설치 후 적립받기 버튼 클릭 시 적립 완료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!!</a:t>
              </a: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9156922" y="1570908"/>
              <a:ext cx="642978" cy="642978"/>
              <a:chOff x="405442" y="2276872"/>
              <a:chExt cx="2121240" cy="539188"/>
            </a:xfrm>
          </p:grpSpPr>
          <p:sp>
            <p:nvSpPr>
              <p:cNvPr id="218" name="직사각형 217"/>
              <p:cNvSpPr/>
              <p:nvPr/>
            </p:nvSpPr>
            <p:spPr>
              <a:xfrm>
                <a:off x="405442" y="2276872"/>
                <a:ext cx="2121240" cy="53918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19" name="직선 연결선 218"/>
              <p:cNvCxnSpPr/>
              <p:nvPr/>
            </p:nvCxnSpPr>
            <p:spPr>
              <a:xfrm flipV="1">
                <a:off x="405442" y="2276872"/>
                <a:ext cx="2121240" cy="53918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그룹 244"/>
          <p:cNvGrpSpPr>
            <a:grpSpLocks/>
          </p:cNvGrpSpPr>
          <p:nvPr/>
        </p:nvGrpSpPr>
        <p:grpSpPr bwMode="auto">
          <a:xfrm>
            <a:off x="7246069" y="1515672"/>
            <a:ext cx="248081" cy="270938"/>
            <a:chOff x="8137609" y="3143533"/>
            <a:chExt cx="376093" cy="471768"/>
          </a:xfrm>
        </p:grpSpPr>
        <p:sp>
          <p:nvSpPr>
            <p:cNvPr id="230" name="타원 229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2" name="꺾인 연결선 231"/>
          <p:cNvCxnSpPr>
            <a:endCxn id="200" idx="1"/>
          </p:cNvCxnSpPr>
          <p:nvPr/>
        </p:nvCxnSpPr>
        <p:spPr>
          <a:xfrm>
            <a:off x="7306871" y="1373696"/>
            <a:ext cx="1698895" cy="15902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Arrow Left"/>
          <p:cNvGrpSpPr>
            <a:grpSpLocks noChangeAspect="1"/>
          </p:cNvGrpSpPr>
          <p:nvPr/>
        </p:nvGrpSpPr>
        <p:grpSpPr>
          <a:xfrm>
            <a:off x="9085192" y="881368"/>
            <a:ext cx="193884" cy="193884"/>
            <a:chOff x="5450045" y="4756945"/>
            <a:chExt cx="377825" cy="377825"/>
          </a:xfrm>
        </p:grpSpPr>
        <p:sp>
          <p:nvSpPr>
            <p:cNvPr id="234" name="Arrow Left Icon"/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35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36" name="그룹 244"/>
          <p:cNvGrpSpPr>
            <a:grpSpLocks/>
          </p:cNvGrpSpPr>
          <p:nvPr/>
        </p:nvGrpSpPr>
        <p:grpSpPr bwMode="auto">
          <a:xfrm>
            <a:off x="10201376" y="2831786"/>
            <a:ext cx="248081" cy="270938"/>
            <a:chOff x="8137609" y="3143533"/>
            <a:chExt cx="376093" cy="471768"/>
          </a:xfrm>
        </p:grpSpPr>
        <p:sp>
          <p:nvSpPr>
            <p:cNvPr id="237" name="타원 236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9" name="꺾인 연결선 238"/>
          <p:cNvCxnSpPr>
            <a:endCxn id="113" idx="1"/>
          </p:cNvCxnSpPr>
          <p:nvPr/>
        </p:nvCxnSpPr>
        <p:spPr>
          <a:xfrm>
            <a:off x="2938967" y="1998062"/>
            <a:ext cx="1737702" cy="9824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grpSp>
        <p:nvGrpSpPr>
          <p:cNvPr id="168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16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7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35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0507" y="1031232"/>
          <a:ext cx="10861631" cy="5287031"/>
        </p:xfrm>
        <a:graphic>
          <a:graphicData uri="http://schemas.openxmlformats.org/drawingml/2006/table">
            <a:tbl>
              <a:tblPr/>
              <a:tblGrid>
                <a:gridCol w="1770962"/>
                <a:gridCol w="2242684"/>
                <a:gridCol w="2242684"/>
                <a:gridCol w="4605301"/>
              </a:tblGrid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손가락 제스처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제어동작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손가락 제스처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상세 입력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Tap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터치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아이콘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하이퍼링크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Touch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&amp; Hold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터치 후 고정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Action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Double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Tap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빠르게 두 번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터치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화면확대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축소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Tap &amp; Drag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터치 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화면 및 리스트 스크롤 링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Flick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빠르게 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리스트를 빠르게 넘길 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Swipe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or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하 방향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섬네일 리스트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페이지 전환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Pinch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손가락으로 펼치기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사진촬영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상품 이미지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Pinch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Close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두 손가락으로 좁히기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사진촬영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 이미지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Shake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흔들기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홈으로 바로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그룹 244"/>
          <p:cNvGrpSpPr>
            <a:grpSpLocks/>
          </p:cNvGrpSpPr>
          <p:nvPr/>
        </p:nvGrpSpPr>
        <p:grpSpPr bwMode="auto">
          <a:xfrm>
            <a:off x="1294688" y="1404195"/>
            <a:ext cx="399538" cy="436348"/>
            <a:chOff x="8137609" y="3143533"/>
            <a:chExt cx="376093" cy="471768"/>
          </a:xfrm>
        </p:grpSpPr>
        <p:sp>
          <p:nvSpPr>
            <p:cNvPr id="9" name="타원 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373249" y="3618216"/>
            <a:ext cx="373853" cy="444642"/>
            <a:chOff x="858838" y="3682573"/>
            <a:chExt cx="346985" cy="458887"/>
          </a:xfrm>
        </p:grpSpPr>
        <p:sp>
          <p:nvSpPr>
            <p:cNvPr id="12" name="오른쪽 화살표 11"/>
            <p:cNvSpPr/>
            <p:nvPr/>
          </p:nvSpPr>
          <p:spPr>
            <a:xfrm rot="5400000">
              <a:off x="822300" y="3719111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466" y="3858786"/>
              <a:ext cx="201357" cy="28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그룹 108"/>
          <p:cNvGrpSpPr>
            <a:grpSpLocks/>
          </p:cNvGrpSpPr>
          <p:nvPr/>
        </p:nvGrpSpPr>
        <p:grpSpPr bwMode="auto">
          <a:xfrm>
            <a:off x="1327945" y="2500816"/>
            <a:ext cx="420628" cy="427954"/>
            <a:chOff x="719137" y="2555557"/>
            <a:chExt cx="494506" cy="511173"/>
          </a:xfrm>
        </p:grpSpPr>
        <p:sp>
          <p:nvSpPr>
            <p:cNvPr id="18" name="타원 17"/>
            <p:cNvSpPr/>
            <p:nvPr/>
          </p:nvSpPr>
          <p:spPr bwMode="auto">
            <a:xfrm>
              <a:off x="719137" y="2555557"/>
              <a:ext cx="359507" cy="358774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755821" y="2592070"/>
              <a:ext cx="284671" cy="285749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335" y="2718853"/>
              <a:ext cx="228488" cy="34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lum bright="-26000" contrast="-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55" y="2688373"/>
              <a:ext cx="228488" cy="34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244"/>
          <p:cNvGrpSpPr>
            <a:grpSpLocks/>
          </p:cNvGrpSpPr>
          <p:nvPr/>
        </p:nvGrpSpPr>
        <p:grpSpPr bwMode="auto">
          <a:xfrm>
            <a:off x="1304735" y="1931927"/>
            <a:ext cx="396776" cy="465886"/>
            <a:chOff x="8093800" y="3102939"/>
            <a:chExt cx="431808" cy="512362"/>
          </a:xfrm>
        </p:grpSpPr>
        <p:grpSp>
          <p:nvGrpSpPr>
            <p:cNvPr id="23" name="그룹 243"/>
            <p:cNvGrpSpPr>
              <a:grpSpLocks/>
            </p:cNvGrpSpPr>
            <p:nvPr/>
          </p:nvGrpSpPr>
          <p:grpSpPr bwMode="auto">
            <a:xfrm>
              <a:off x="8093800" y="3102939"/>
              <a:ext cx="431808" cy="431463"/>
              <a:chOff x="8093800" y="3102939"/>
              <a:chExt cx="431808" cy="431463"/>
            </a:xfrm>
          </p:grpSpPr>
          <p:sp>
            <p:nvSpPr>
              <p:cNvPr id="25" name="타원 24"/>
              <p:cNvSpPr/>
              <p:nvPr/>
            </p:nvSpPr>
            <p:spPr bwMode="auto">
              <a:xfrm>
                <a:off x="8093800" y="3102939"/>
                <a:ext cx="431808" cy="4314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1">
                      <a:tint val="44500"/>
                      <a:satMod val="16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8133321" y="3142596"/>
                <a:ext cx="358621" cy="358494"/>
              </a:xfrm>
              <a:prstGeom prst="ellipse">
                <a:avLst/>
              </a:prstGeom>
              <a:gradFill flip="none" rotWithShape="1">
                <a:gsLst>
                  <a:gs pos="0">
                    <a:srgbClr val="003399"/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203581" y="3209219"/>
                <a:ext cx="219564" cy="218904"/>
              </a:xfrm>
              <a:prstGeom prst="ellipse">
                <a:avLst/>
              </a:prstGeom>
              <a:gradFill flip="none" rotWithShape="1">
                <a:gsLst>
                  <a:gs pos="0">
                    <a:srgbClr val="003399"/>
                  </a:gs>
                  <a:gs pos="100000">
                    <a:schemeClr val="accent1">
                      <a:tint val="44500"/>
                      <a:satMod val="16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2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1055099" y="4708712"/>
            <a:ext cx="963244" cy="374543"/>
            <a:chOff x="523123" y="5331688"/>
            <a:chExt cx="979087" cy="336672"/>
          </a:xfrm>
        </p:grpSpPr>
        <p:sp>
          <p:nvSpPr>
            <p:cNvPr id="29" name="줄무늬가 있는 오른쪽 화살표 28"/>
            <p:cNvSpPr/>
            <p:nvPr/>
          </p:nvSpPr>
          <p:spPr>
            <a:xfrm>
              <a:off x="1026798" y="5331688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360" y="5363936"/>
              <a:ext cx="216850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줄무늬가 있는 오른쪽 화살표 30"/>
            <p:cNvSpPr/>
            <p:nvPr/>
          </p:nvSpPr>
          <p:spPr>
            <a:xfrm rot="10800000">
              <a:off x="681393" y="5331688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3123" y="5363936"/>
              <a:ext cx="214059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1159722" y="5248561"/>
            <a:ext cx="746230" cy="400442"/>
            <a:chOff x="666671" y="5904109"/>
            <a:chExt cx="656431" cy="336672"/>
          </a:xfrm>
        </p:grpSpPr>
        <p:sp>
          <p:nvSpPr>
            <p:cNvPr id="34" name="줄무늬가 있는 오른쪽 화살표 33"/>
            <p:cNvSpPr/>
            <p:nvPr/>
          </p:nvSpPr>
          <p:spPr>
            <a:xfrm rot="10800000">
              <a:off x="1012076" y="5904109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38" y="5936357"/>
              <a:ext cx="216850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줄무늬가 있는 오른쪽 화살표 35"/>
            <p:cNvSpPr/>
            <p:nvPr/>
          </p:nvSpPr>
          <p:spPr>
            <a:xfrm>
              <a:off x="666671" y="5904109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9381" y="5936357"/>
              <a:ext cx="214059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1115070" y="4165649"/>
            <a:ext cx="791556" cy="399541"/>
            <a:chOff x="607635" y="4617852"/>
            <a:chExt cx="771253" cy="323316"/>
          </a:xfrm>
        </p:grpSpPr>
        <p:sp>
          <p:nvSpPr>
            <p:cNvPr id="39" name="줄무늬가 있는 오른쪽 화살표 38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4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줄무늬가 있는 오른쪽 화살표 40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06943" y="3041490"/>
            <a:ext cx="287245" cy="479659"/>
            <a:chOff x="858955" y="3098920"/>
            <a:chExt cx="268804" cy="499218"/>
          </a:xfrm>
        </p:grpSpPr>
        <p:sp>
          <p:nvSpPr>
            <p:cNvPr id="43" name="오른쪽 화살표 4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4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309626" y="5774029"/>
            <a:ext cx="396777" cy="445921"/>
            <a:chOff x="733486" y="5842482"/>
            <a:chExt cx="346723" cy="398775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9800000">
              <a:off x="809821" y="5874427"/>
              <a:ext cx="193331" cy="35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막힌 원호 47"/>
            <p:cNvSpPr/>
            <p:nvPr/>
          </p:nvSpPr>
          <p:spPr>
            <a:xfrm rot="3600000">
              <a:off x="887141" y="5958080"/>
              <a:ext cx="276916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9" name="막힌 원호 48"/>
            <p:cNvSpPr/>
            <p:nvPr/>
          </p:nvSpPr>
          <p:spPr>
            <a:xfrm rot="3600000">
              <a:off x="963593" y="5934377"/>
              <a:ext cx="187514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0" name="막힌 원호 49"/>
            <p:cNvSpPr/>
            <p:nvPr/>
          </p:nvSpPr>
          <p:spPr>
            <a:xfrm rot="14400000">
              <a:off x="646463" y="6079939"/>
              <a:ext cx="276916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1" name="막힌 원호 50"/>
            <p:cNvSpPr/>
            <p:nvPr/>
          </p:nvSpPr>
          <p:spPr>
            <a:xfrm rot="14400000">
              <a:off x="662589" y="6098988"/>
              <a:ext cx="187514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28178" y="620688"/>
            <a:ext cx="1026243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31" b="1" dirty="0" smtClean="0">
                <a:latin typeface="맑은 고딕" pitchFamily="50" charset="-127"/>
                <a:ea typeface="맑은 고딕" pitchFamily="50" charset="-127"/>
              </a:rPr>
              <a:t>제스처 정의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0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/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마켓 이미지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아이콘 형태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메인화면으로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설정 화면 꺼짐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전 화면으로 이동함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무제한 이용권 이용 시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남은 일자를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26142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25" name="그룹 244"/>
          <p:cNvGrpSpPr>
            <a:grpSpLocks/>
          </p:cNvGrpSpPr>
          <p:nvPr/>
        </p:nvGrpSpPr>
        <p:grpSpPr bwMode="auto">
          <a:xfrm>
            <a:off x="2259208" y="3145071"/>
            <a:ext cx="248081" cy="270938"/>
            <a:chOff x="8137609" y="3143533"/>
            <a:chExt cx="376093" cy="471768"/>
          </a:xfrm>
        </p:grpSpPr>
        <p:sp>
          <p:nvSpPr>
            <p:cNvPr id="126" name="타원 12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9019022" y="5344623"/>
            <a:ext cx="2783776" cy="983589"/>
            <a:chOff x="303017" y="5351947"/>
            <a:chExt cx="2783776" cy="983589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95847"/>
              </p:ext>
            </p:extLst>
          </p:nvPr>
        </p:nvGraphicFramePr>
        <p:xfrm>
          <a:off x="9033203" y="5595837"/>
          <a:ext cx="2773048" cy="83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비밀번호 수정 시 잘못된 항목이 있을 경우 생성되는 팝업창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6948"/>
              </p:ext>
            </p:extLst>
          </p:nvPr>
        </p:nvGraphicFramePr>
        <p:xfrm>
          <a:off x="3949893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r>
                        <a:rPr lang="en-US" altLang="ko-KR" sz="300" dirty="0" smtClean="0"/>
                        <a:t>SK</a:t>
                      </a: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3953061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70" name="Save"/>
          <p:cNvGrpSpPr>
            <a:grpSpLocks noChangeAspect="1"/>
          </p:cNvGrpSpPr>
          <p:nvPr/>
        </p:nvGrpSpPr>
        <p:grpSpPr>
          <a:xfrm>
            <a:off x="4028582" y="882989"/>
            <a:ext cx="208265" cy="208264"/>
            <a:chOff x="5029992" y="1396998"/>
            <a:chExt cx="377825" cy="377825"/>
          </a:xfrm>
        </p:grpSpPr>
        <p:sp>
          <p:nvSpPr>
            <p:cNvPr id="171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41" name="List"/>
          <p:cNvGrpSpPr>
            <a:grpSpLocks noChangeAspect="1"/>
          </p:cNvGrpSpPr>
          <p:nvPr/>
        </p:nvGrpSpPr>
        <p:grpSpPr>
          <a:xfrm>
            <a:off x="6485429" y="891698"/>
            <a:ext cx="189332" cy="189332"/>
            <a:chOff x="2721768" y="5892800"/>
            <a:chExt cx="377825" cy="377825"/>
          </a:xfrm>
        </p:grpSpPr>
        <p:sp>
          <p:nvSpPr>
            <p:cNvPr id="242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3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3953061" y="5332897"/>
            <a:ext cx="2783776" cy="983589"/>
            <a:chOff x="303017" y="5351947"/>
            <a:chExt cx="2783776" cy="983589"/>
          </a:xfrm>
        </p:grpSpPr>
        <p:sp>
          <p:nvSpPr>
            <p:cNvPr id="245" name="직사각형 24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47" name="표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35750"/>
              </p:ext>
            </p:extLst>
          </p:nvPr>
        </p:nvGraphicFramePr>
        <p:xfrm>
          <a:off x="3964328" y="5586214"/>
          <a:ext cx="2773048" cy="74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306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비밀번호 외 다른 항목은 변경 할 수 없음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변경하려면 고객센터로 문의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수정완료 버튼 클릭 시 별다른 팝업창 생성 하지 않음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그냥 수정 완료가 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틀린 항목이 없을 경우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8" name="직사각형 247"/>
          <p:cNvSpPr/>
          <p:nvPr/>
        </p:nvSpPr>
        <p:spPr>
          <a:xfrm>
            <a:off x="3935760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4640483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설정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내 정보 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0" name="직선 연결선 249"/>
          <p:cNvCxnSpPr/>
          <p:nvPr/>
        </p:nvCxnSpPr>
        <p:spPr>
          <a:xfrm>
            <a:off x="3945848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3946482" y="810827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내 정보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93258"/>
              </p:ext>
            </p:extLst>
          </p:nvPr>
        </p:nvGraphicFramePr>
        <p:xfrm>
          <a:off x="4024925" y="4421210"/>
          <a:ext cx="2600040" cy="66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040"/>
              </a:tblGrid>
              <a:tr h="331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탈퇴하기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7" name="Chevron Right"/>
          <p:cNvGrpSpPr>
            <a:grpSpLocks noChangeAspect="1"/>
          </p:cNvGrpSpPr>
          <p:nvPr/>
        </p:nvGrpSpPr>
        <p:grpSpPr>
          <a:xfrm>
            <a:off x="6337685" y="4485670"/>
            <a:ext cx="193884" cy="193884"/>
            <a:chOff x="1944686" y="5337175"/>
            <a:chExt cx="377825" cy="377825"/>
          </a:xfrm>
        </p:grpSpPr>
        <p:sp>
          <p:nvSpPr>
            <p:cNvPr id="268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9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70" name="Chevron Right"/>
          <p:cNvGrpSpPr>
            <a:grpSpLocks noChangeAspect="1"/>
          </p:cNvGrpSpPr>
          <p:nvPr/>
        </p:nvGrpSpPr>
        <p:grpSpPr>
          <a:xfrm>
            <a:off x="6337685" y="4821005"/>
            <a:ext cx="193884" cy="193884"/>
            <a:chOff x="1944686" y="5337175"/>
            <a:chExt cx="377825" cy="377825"/>
          </a:xfrm>
        </p:grpSpPr>
        <p:sp>
          <p:nvSpPr>
            <p:cNvPr id="271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2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303" name="표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08432"/>
              </p:ext>
            </p:extLst>
          </p:nvPr>
        </p:nvGraphicFramePr>
        <p:xfrm>
          <a:off x="4016315" y="1283215"/>
          <a:ext cx="2655588" cy="17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91492"/>
              </a:tblGrid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 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마켓맨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52528"/>
              </p:ext>
            </p:extLst>
          </p:nvPr>
        </p:nvGraphicFramePr>
        <p:xfrm>
          <a:off x="5769763" y="1335426"/>
          <a:ext cx="877501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21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Naver.com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5" name="Chevron Down Icon"/>
          <p:cNvSpPr>
            <a:spLocks noChangeAspect="1"/>
          </p:cNvSpPr>
          <p:nvPr/>
        </p:nvSpPr>
        <p:spPr bwMode="auto">
          <a:xfrm>
            <a:off x="6488520" y="1395448"/>
            <a:ext cx="109730" cy="96610"/>
          </a:xfrm>
          <a:custGeom>
            <a:avLst/>
            <a:gdLst>
              <a:gd name="T0" fmla="*/ 46 w 92"/>
              <a:gd name="T1" fmla="*/ 47 h 81"/>
              <a:gd name="T2" fmla="*/ 56 w 92"/>
              <a:gd name="T3" fmla="*/ 37 h 81"/>
              <a:gd name="T4" fmla="*/ 92 w 92"/>
              <a:gd name="T5" fmla="*/ 0 h 81"/>
              <a:gd name="T6" fmla="*/ 92 w 92"/>
              <a:gd name="T7" fmla="*/ 33 h 81"/>
              <a:gd name="T8" fmla="*/ 46 w 92"/>
              <a:gd name="T9" fmla="*/ 81 h 81"/>
              <a:gd name="T10" fmla="*/ 0 w 92"/>
              <a:gd name="T11" fmla="*/ 33 h 81"/>
              <a:gd name="T12" fmla="*/ 0 w 92"/>
              <a:gd name="T13" fmla="*/ 0 h 81"/>
              <a:gd name="T14" fmla="*/ 36 w 92"/>
              <a:gd name="T15" fmla="*/ 37 h 81"/>
              <a:gd name="T16" fmla="*/ 46 w 92"/>
              <a:gd name="T17" fmla="*/ 4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81">
                <a:moveTo>
                  <a:pt x="46" y="47"/>
                </a:moveTo>
                <a:lnTo>
                  <a:pt x="56" y="37"/>
                </a:lnTo>
                <a:lnTo>
                  <a:pt x="92" y="0"/>
                </a:lnTo>
                <a:lnTo>
                  <a:pt x="92" y="33"/>
                </a:lnTo>
                <a:lnTo>
                  <a:pt x="46" y="81"/>
                </a:lnTo>
                <a:lnTo>
                  <a:pt x="0" y="33"/>
                </a:lnTo>
                <a:lnTo>
                  <a:pt x="0" y="0"/>
                </a:lnTo>
                <a:lnTo>
                  <a:pt x="36" y="37"/>
                </a:lnTo>
                <a:lnTo>
                  <a:pt x="46" y="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306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13280" y="3573016"/>
            <a:ext cx="2615342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수정 완료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4013280" y="3140968"/>
            <a:ext cx="2627004" cy="3260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내 정보에서는 비밀번호만 변경 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다른 항목을 꼭 변경 해야 하는 사유가 발생하실 때는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고객센터로 메일을 전송해 주세요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6243259" y="187676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6374637" y="358836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2" name="표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33401"/>
              </p:ext>
            </p:extLst>
          </p:nvPr>
        </p:nvGraphicFramePr>
        <p:xfrm>
          <a:off x="8070158" y="3789040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접속하신 계정을 로그아웃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확인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4" name="꺾인 연결선 313"/>
          <p:cNvCxnSpPr/>
          <p:nvPr/>
        </p:nvCxnSpPr>
        <p:spPr>
          <a:xfrm>
            <a:off x="5747539" y="4582613"/>
            <a:ext cx="3253139" cy="435787"/>
          </a:xfrm>
          <a:prstGeom prst="bentConnector4">
            <a:avLst>
              <a:gd name="adj1" fmla="val 29369"/>
              <a:gd name="adj2" fmla="val 15245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44"/>
          <p:cNvGrpSpPr>
            <a:grpSpLocks/>
          </p:cNvGrpSpPr>
          <p:nvPr/>
        </p:nvGrpSpPr>
        <p:grpSpPr bwMode="auto">
          <a:xfrm>
            <a:off x="6392203" y="4505559"/>
            <a:ext cx="248081" cy="270938"/>
            <a:chOff x="8137609" y="3143533"/>
            <a:chExt cx="376093" cy="471768"/>
          </a:xfrm>
        </p:grpSpPr>
        <p:sp>
          <p:nvSpPr>
            <p:cNvPr id="291" name="타원 29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15" name="표 3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95845"/>
              </p:ext>
            </p:extLst>
          </p:nvPr>
        </p:nvGraphicFramePr>
        <p:xfrm>
          <a:off x="8091944" y="2127632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비밀번호를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숫자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 이상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자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이하만 입력 가능합니다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6" name="꺾인 연결선 315"/>
          <p:cNvCxnSpPr>
            <a:stCxn id="306" idx="3"/>
            <a:endCxn id="315" idx="1"/>
          </p:cNvCxnSpPr>
          <p:nvPr/>
        </p:nvCxnSpPr>
        <p:spPr>
          <a:xfrm flipV="1">
            <a:off x="6628622" y="2742312"/>
            <a:ext cx="1463322" cy="9390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" name="표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47484"/>
              </p:ext>
            </p:extLst>
          </p:nvPr>
        </p:nvGraphicFramePr>
        <p:xfrm>
          <a:off x="8078694" y="529146"/>
          <a:ext cx="2684576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88"/>
                <a:gridCol w="134228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비밀번호를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동일한 비밀번호로는 변경 할 수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취소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충전소 바로가기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1" name="꺾인 연결선 320"/>
          <p:cNvCxnSpPr>
            <a:stCxn id="306" idx="3"/>
            <a:endCxn id="320" idx="1"/>
          </p:cNvCxnSpPr>
          <p:nvPr/>
        </p:nvCxnSpPr>
        <p:spPr>
          <a:xfrm flipV="1">
            <a:off x="6628622" y="1143826"/>
            <a:ext cx="1450072" cy="25375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그룹 244"/>
          <p:cNvGrpSpPr>
            <a:grpSpLocks/>
          </p:cNvGrpSpPr>
          <p:nvPr/>
        </p:nvGrpSpPr>
        <p:grpSpPr bwMode="auto">
          <a:xfrm>
            <a:off x="6559932" y="3607134"/>
            <a:ext cx="248081" cy="270938"/>
            <a:chOff x="8137609" y="3143533"/>
            <a:chExt cx="376093" cy="471768"/>
          </a:xfrm>
        </p:grpSpPr>
        <p:sp>
          <p:nvSpPr>
            <p:cNvPr id="318" name="타원 317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2" name="꺾인 연결선 321"/>
          <p:cNvCxnSpPr>
            <a:endCxn id="168" idx="1"/>
          </p:cNvCxnSpPr>
          <p:nvPr/>
        </p:nvCxnSpPr>
        <p:spPr>
          <a:xfrm flipV="1">
            <a:off x="2547242" y="2980518"/>
            <a:ext cx="1402651" cy="2358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grpSp>
        <p:nvGrpSpPr>
          <p:cNvPr id="99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100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1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7396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5132"/>
              </p:ext>
            </p:extLst>
          </p:nvPr>
        </p:nvGraphicFramePr>
        <p:xfrm>
          <a:off x="313482" y="5596375"/>
          <a:ext cx="2773048" cy="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84488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25" name="그룹 244"/>
          <p:cNvGrpSpPr>
            <a:grpSpLocks/>
          </p:cNvGrpSpPr>
          <p:nvPr/>
        </p:nvGrpSpPr>
        <p:grpSpPr bwMode="auto">
          <a:xfrm>
            <a:off x="2259208" y="3145071"/>
            <a:ext cx="248081" cy="270938"/>
            <a:chOff x="8137609" y="3143533"/>
            <a:chExt cx="376093" cy="471768"/>
          </a:xfrm>
        </p:grpSpPr>
        <p:sp>
          <p:nvSpPr>
            <p:cNvPr id="126" name="타원 12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0114"/>
              </p:ext>
            </p:extLst>
          </p:nvPr>
        </p:nvGraphicFramePr>
        <p:xfrm>
          <a:off x="4669973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r>
                        <a:rPr lang="en-US" altLang="ko-KR" sz="300" dirty="0" smtClean="0"/>
                        <a:t>SK</a:t>
                      </a:r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4673141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70" name="Save"/>
          <p:cNvGrpSpPr>
            <a:grpSpLocks noChangeAspect="1"/>
          </p:cNvGrpSpPr>
          <p:nvPr/>
        </p:nvGrpSpPr>
        <p:grpSpPr>
          <a:xfrm>
            <a:off x="4748662" y="882989"/>
            <a:ext cx="208265" cy="208264"/>
            <a:chOff x="5029992" y="1396998"/>
            <a:chExt cx="377825" cy="377825"/>
          </a:xfrm>
        </p:grpSpPr>
        <p:sp>
          <p:nvSpPr>
            <p:cNvPr id="171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41" name="List"/>
          <p:cNvGrpSpPr>
            <a:grpSpLocks noChangeAspect="1"/>
          </p:cNvGrpSpPr>
          <p:nvPr/>
        </p:nvGrpSpPr>
        <p:grpSpPr>
          <a:xfrm>
            <a:off x="7205509" y="891698"/>
            <a:ext cx="189332" cy="189332"/>
            <a:chOff x="2721768" y="5892800"/>
            <a:chExt cx="377825" cy="377825"/>
          </a:xfrm>
        </p:grpSpPr>
        <p:sp>
          <p:nvSpPr>
            <p:cNvPr id="242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3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673141" y="5332897"/>
            <a:ext cx="2783776" cy="983589"/>
            <a:chOff x="303017" y="5351947"/>
            <a:chExt cx="2783776" cy="983589"/>
          </a:xfrm>
        </p:grpSpPr>
        <p:sp>
          <p:nvSpPr>
            <p:cNvPr id="245" name="직사각형 24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47" name="표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65157"/>
              </p:ext>
            </p:extLst>
          </p:nvPr>
        </p:nvGraphicFramePr>
        <p:xfrm>
          <a:off x="4684408" y="5586214"/>
          <a:ext cx="2773048" cy="74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306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8" name="직사각형 247"/>
          <p:cNvSpPr/>
          <p:nvPr/>
        </p:nvSpPr>
        <p:spPr>
          <a:xfrm>
            <a:off x="4655840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360563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설정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내 정보 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0" name="직선 연결선 249"/>
          <p:cNvCxnSpPr/>
          <p:nvPr/>
        </p:nvCxnSpPr>
        <p:spPr>
          <a:xfrm>
            <a:off x="4665928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666562" y="810827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내 정보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02960"/>
              </p:ext>
            </p:extLst>
          </p:nvPr>
        </p:nvGraphicFramePr>
        <p:xfrm>
          <a:off x="4745005" y="4421210"/>
          <a:ext cx="2600040" cy="66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040"/>
              </a:tblGrid>
              <a:tr h="331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탈퇴하기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7" name="Chevron Right"/>
          <p:cNvGrpSpPr>
            <a:grpSpLocks noChangeAspect="1"/>
          </p:cNvGrpSpPr>
          <p:nvPr/>
        </p:nvGrpSpPr>
        <p:grpSpPr>
          <a:xfrm>
            <a:off x="7057765" y="4485670"/>
            <a:ext cx="193884" cy="193884"/>
            <a:chOff x="1944686" y="5337175"/>
            <a:chExt cx="377825" cy="377825"/>
          </a:xfrm>
        </p:grpSpPr>
        <p:sp>
          <p:nvSpPr>
            <p:cNvPr id="268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9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70" name="Chevron Right"/>
          <p:cNvGrpSpPr>
            <a:grpSpLocks noChangeAspect="1"/>
          </p:cNvGrpSpPr>
          <p:nvPr/>
        </p:nvGrpSpPr>
        <p:grpSpPr>
          <a:xfrm>
            <a:off x="7057765" y="4821005"/>
            <a:ext cx="193884" cy="193884"/>
            <a:chOff x="1944686" y="5337175"/>
            <a:chExt cx="377825" cy="377825"/>
          </a:xfrm>
        </p:grpSpPr>
        <p:sp>
          <p:nvSpPr>
            <p:cNvPr id="271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2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aphicFrame>
        <p:nvGraphicFramePr>
          <p:cNvPr id="303" name="표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00307"/>
              </p:ext>
            </p:extLst>
          </p:nvPr>
        </p:nvGraphicFramePr>
        <p:xfrm>
          <a:off x="4736395" y="1283215"/>
          <a:ext cx="2655588" cy="17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91492"/>
              </a:tblGrid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 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이상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 이하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마켓맨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33928"/>
              </p:ext>
            </p:extLst>
          </p:nvPr>
        </p:nvGraphicFramePr>
        <p:xfrm>
          <a:off x="6489843" y="1335426"/>
          <a:ext cx="877501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21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Naver.com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5" name="Chevron Down Icon"/>
          <p:cNvSpPr>
            <a:spLocks noChangeAspect="1"/>
          </p:cNvSpPr>
          <p:nvPr/>
        </p:nvSpPr>
        <p:spPr bwMode="auto">
          <a:xfrm>
            <a:off x="7208600" y="1395448"/>
            <a:ext cx="109730" cy="96610"/>
          </a:xfrm>
          <a:custGeom>
            <a:avLst/>
            <a:gdLst>
              <a:gd name="T0" fmla="*/ 46 w 92"/>
              <a:gd name="T1" fmla="*/ 47 h 81"/>
              <a:gd name="T2" fmla="*/ 56 w 92"/>
              <a:gd name="T3" fmla="*/ 37 h 81"/>
              <a:gd name="T4" fmla="*/ 92 w 92"/>
              <a:gd name="T5" fmla="*/ 0 h 81"/>
              <a:gd name="T6" fmla="*/ 92 w 92"/>
              <a:gd name="T7" fmla="*/ 33 h 81"/>
              <a:gd name="T8" fmla="*/ 46 w 92"/>
              <a:gd name="T9" fmla="*/ 81 h 81"/>
              <a:gd name="T10" fmla="*/ 0 w 92"/>
              <a:gd name="T11" fmla="*/ 33 h 81"/>
              <a:gd name="T12" fmla="*/ 0 w 92"/>
              <a:gd name="T13" fmla="*/ 0 h 81"/>
              <a:gd name="T14" fmla="*/ 36 w 92"/>
              <a:gd name="T15" fmla="*/ 37 h 81"/>
              <a:gd name="T16" fmla="*/ 46 w 92"/>
              <a:gd name="T17" fmla="*/ 4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81">
                <a:moveTo>
                  <a:pt x="46" y="47"/>
                </a:moveTo>
                <a:lnTo>
                  <a:pt x="56" y="37"/>
                </a:lnTo>
                <a:lnTo>
                  <a:pt x="92" y="0"/>
                </a:lnTo>
                <a:lnTo>
                  <a:pt x="92" y="33"/>
                </a:lnTo>
                <a:lnTo>
                  <a:pt x="46" y="81"/>
                </a:lnTo>
                <a:lnTo>
                  <a:pt x="0" y="33"/>
                </a:lnTo>
                <a:lnTo>
                  <a:pt x="0" y="0"/>
                </a:lnTo>
                <a:lnTo>
                  <a:pt x="36" y="37"/>
                </a:lnTo>
                <a:lnTo>
                  <a:pt x="46" y="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306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33360" y="3573016"/>
            <a:ext cx="2615342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수정 완료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4733360" y="3140968"/>
            <a:ext cx="2627004" cy="32609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내 정보에서는 비밀번호만 변경 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다른 항목을 꼭 변경 해야 하는 사유가 발생하실 때는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고객센터로 메일을 전송해 주세요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8401"/>
              </p:ext>
            </p:extLst>
          </p:nvPr>
        </p:nvGraphicFramePr>
        <p:xfrm>
          <a:off x="9016113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9019770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회원탈퇴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99" name="Save"/>
          <p:cNvGrpSpPr>
            <a:grpSpLocks noChangeAspect="1"/>
          </p:cNvGrpSpPr>
          <p:nvPr/>
        </p:nvGrpSpPr>
        <p:grpSpPr>
          <a:xfrm>
            <a:off x="9095291" y="882989"/>
            <a:ext cx="208265" cy="208264"/>
            <a:chOff x="5029992" y="1396998"/>
            <a:chExt cx="377825" cy="377825"/>
          </a:xfrm>
        </p:grpSpPr>
        <p:sp>
          <p:nvSpPr>
            <p:cNvPr id="100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1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02" name="List"/>
          <p:cNvGrpSpPr>
            <a:grpSpLocks noChangeAspect="1"/>
          </p:cNvGrpSpPr>
          <p:nvPr/>
        </p:nvGrpSpPr>
        <p:grpSpPr>
          <a:xfrm>
            <a:off x="11552138" y="891698"/>
            <a:ext cx="189332" cy="189332"/>
            <a:chOff x="2721768" y="5892800"/>
            <a:chExt cx="377825" cy="377825"/>
          </a:xfrm>
        </p:grpSpPr>
        <p:sp>
          <p:nvSpPr>
            <p:cNvPr id="103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4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105" name="직선 연결선 104"/>
          <p:cNvCxnSpPr/>
          <p:nvPr/>
        </p:nvCxnSpPr>
        <p:spPr>
          <a:xfrm>
            <a:off x="9012557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2547242" y="3029695"/>
            <a:ext cx="2125899" cy="1866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67495"/>
              </p:ext>
            </p:extLst>
          </p:nvPr>
        </p:nvGraphicFramePr>
        <p:xfrm>
          <a:off x="8992153" y="5589240"/>
          <a:ext cx="2773048" cy="9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7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회원 탈퇴 시 모든 정보 삭제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개월동안 동일한 전화번호로 가입 할 수 없음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취소하기 버튼 클릭 시 내 정보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8992153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696400" y="487629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설정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환경설정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회원탈퇴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163448" y="1287337"/>
            <a:ext cx="2524453" cy="2014045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정말 탈퇴하시겠습니까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회원 탈퇴 시 모든 정보가 삭제되며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어떠한 경우에도 복구되지 않습니다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탈퇴 시 동일한 연락처로의 재가입은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 이내로는 재가입이 불가능하며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모든 쿠폰 정보가 소멸됩니다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탈퇴하시겠습니까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209278" y="4619505"/>
            <a:ext cx="2432618" cy="288355"/>
            <a:chOff x="9163448" y="4638426"/>
            <a:chExt cx="1827662" cy="216645"/>
          </a:xfrm>
        </p:grpSpPr>
        <p:sp>
          <p:nvSpPr>
            <p:cNvPr id="116" name="AutoShape 5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63448" y="4638426"/>
              <a:ext cx="880455" cy="2166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square" lIns="54000" tIns="36000" rIns="54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b="1" smtClean="0">
                  <a:latin typeface="+mj-lt"/>
                  <a:cs typeface="Tahoma" pitchFamily="34" charset="0"/>
                </a:rPr>
                <a:t>취소하기</a:t>
              </a:r>
              <a:endParaRPr lang="en-US" b="1" dirty="0">
                <a:latin typeface="+mj-lt"/>
                <a:cs typeface="Tahoma" pitchFamily="34" charset="0"/>
              </a:endParaRPr>
            </a:p>
          </p:txBody>
        </p:sp>
        <p:sp>
          <p:nvSpPr>
            <p:cNvPr id="117" name="AutoShape 5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110655" y="4638426"/>
              <a:ext cx="880455" cy="2166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square" lIns="54000" tIns="36000" rIns="54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latin typeface="+mj-lt"/>
                  <a:cs typeface="Tahoma" pitchFamily="34" charset="0"/>
                </a:rPr>
                <a:t>회원탈퇴</a:t>
              </a:r>
              <a:endParaRPr lang="en-US" b="1" dirty="0">
                <a:latin typeface="+mj-lt"/>
                <a:cs typeface="Tahoma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10520876" y="454154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8" name="꺾인 연결선 117"/>
          <p:cNvCxnSpPr>
            <a:endCxn id="97" idx="1"/>
          </p:cNvCxnSpPr>
          <p:nvPr/>
        </p:nvCxnSpPr>
        <p:spPr>
          <a:xfrm flipV="1">
            <a:off x="7057765" y="2980518"/>
            <a:ext cx="1958348" cy="19571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44"/>
          <p:cNvGrpSpPr>
            <a:grpSpLocks/>
          </p:cNvGrpSpPr>
          <p:nvPr/>
        </p:nvGrpSpPr>
        <p:grpSpPr bwMode="auto">
          <a:xfrm>
            <a:off x="7112283" y="4814246"/>
            <a:ext cx="248081" cy="270938"/>
            <a:chOff x="8137609" y="3143533"/>
            <a:chExt cx="376093" cy="471768"/>
          </a:xfrm>
        </p:grpSpPr>
        <p:sp>
          <p:nvSpPr>
            <p:cNvPr id="291" name="타원 29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9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grpSp>
        <p:nvGrpSpPr>
          <p:cNvPr id="107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108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9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0157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02512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297" name="직사각형 296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9" name="표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15751"/>
              </p:ext>
            </p:extLst>
          </p:nvPr>
        </p:nvGraphicFramePr>
        <p:xfrm>
          <a:off x="313482" y="5596375"/>
          <a:ext cx="2773048" cy="81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ETC: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디바이스내에서 제공하는 작업을 수행 할 때 사용하는 앱 기능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 보기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표 299"/>
          <p:cNvGraphicFramePr>
            <a:graphicFrameLocks noGrp="1"/>
          </p:cNvGraphicFramePr>
          <p:nvPr>
            <p:extLst/>
          </p:nvPr>
        </p:nvGraphicFramePr>
        <p:xfrm>
          <a:off x="287205" y="82664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8" name="Save"/>
          <p:cNvGrpSpPr>
            <a:grpSpLocks noChangeAspect="1"/>
          </p:cNvGrpSpPr>
          <p:nvPr/>
        </p:nvGrpSpPr>
        <p:grpSpPr>
          <a:xfrm>
            <a:off x="352778" y="895026"/>
            <a:ext cx="208265" cy="208264"/>
            <a:chOff x="5029992" y="1396998"/>
            <a:chExt cx="377825" cy="377825"/>
          </a:xfrm>
        </p:grpSpPr>
        <p:sp>
          <p:nvSpPr>
            <p:cNvPr id="389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0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289142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3" name="직선 연결선 392"/>
          <p:cNvCxnSpPr/>
          <p:nvPr/>
        </p:nvCxnSpPr>
        <p:spPr>
          <a:xfrm>
            <a:off x="280770" y="117135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Clear"/>
          <p:cNvGrpSpPr>
            <a:grpSpLocks noChangeAspect="1"/>
          </p:cNvGrpSpPr>
          <p:nvPr/>
        </p:nvGrpSpPr>
        <p:grpSpPr>
          <a:xfrm>
            <a:off x="2806239" y="900081"/>
            <a:ext cx="193884" cy="193884"/>
            <a:chOff x="2324893" y="1403349"/>
            <a:chExt cx="377825" cy="377825"/>
          </a:xfrm>
        </p:grpSpPr>
        <p:sp>
          <p:nvSpPr>
            <p:cNvPr id="396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97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280770" y="1166591"/>
            <a:ext cx="2799361" cy="4874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           마켓맨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99" name="표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9198"/>
              </p:ext>
            </p:extLst>
          </p:nvPr>
        </p:nvGraphicFramePr>
        <p:xfrm>
          <a:off x="289479" y="1628800"/>
          <a:ext cx="2782280" cy="31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27"/>
                <a:gridCol w="927426"/>
                <a:gridCol w="927427"/>
              </a:tblGrid>
              <a:tr h="3307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10,000P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충전소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바로가기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156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알림설정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튜토리얼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직사각형 399"/>
          <p:cNvSpPr/>
          <p:nvPr/>
        </p:nvSpPr>
        <p:spPr>
          <a:xfrm>
            <a:off x="335360" y="3158365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335360" y="3489660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335360" y="3815511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80769" y="4746749"/>
            <a:ext cx="2782281" cy="41044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광고배너영역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5360" y="4148337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41093" y="4487829"/>
            <a:ext cx="504056" cy="2024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2628" y="1290073"/>
            <a:ext cx="504056" cy="245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263352" y="2470019"/>
            <a:ext cx="1492560" cy="2301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친구에게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23953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카카오톡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11895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페이스북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1695307" y="2703600"/>
            <a:ext cx="65243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2383249" y="2703600"/>
            <a:ext cx="648072" cy="32609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ETC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8" name="그룹 437"/>
          <p:cNvGrpSpPr/>
          <p:nvPr/>
        </p:nvGrpSpPr>
        <p:grpSpPr>
          <a:xfrm>
            <a:off x="2161687" y="4164369"/>
            <a:ext cx="863037" cy="205237"/>
            <a:chOff x="947956" y="2787202"/>
            <a:chExt cx="701218" cy="169616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03068" y="2787202"/>
              <a:ext cx="346106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700" dirty="0" smtClean="0">
                  <a:solidFill>
                    <a:schemeClr val="tx1"/>
                  </a:solidFill>
                </a:rPr>
                <a:t>    OFF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062965" y="2812713"/>
              <a:ext cx="198255" cy="119068"/>
            </a:xfrm>
            <a:prstGeom prst="rect">
              <a:avLst/>
            </a:prstGeom>
          </p:spPr>
          <p:txBody>
            <a:bodyPr wrap="square" lIns="18000" tIns="18000" rIns="18000" bIns="18000" anchor="ctr">
              <a:spAutoFit/>
            </a:bodyPr>
            <a:lstStyle/>
            <a:p>
              <a:pPr lvl="0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42" name="Chevron Right"/>
          <p:cNvGrpSpPr>
            <a:grpSpLocks noChangeAspect="1"/>
          </p:cNvGrpSpPr>
          <p:nvPr/>
        </p:nvGrpSpPr>
        <p:grpSpPr>
          <a:xfrm>
            <a:off x="2815072" y="3183598"/>
            <a:ext cx="193884" cy="193884"/>
            <a:chOff x="1944686" y="5337175"/>
            <a:chExt cx="377825" cy="377825"/>
          </a:xfrm>
        </p:grpSpPr>
        <p:sp>
          <p:nvSpPr>
            <p:cNvPr id="443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4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5" name="Chevron Right"/>
          <p:cNvGrpSpPr>
            <a:grpSpLocks noChangeAspect="1"/>
          </p:cNvGrpSpPr>
          <p:nvPr/>
        </p:nvGrpSpPr>
        <p:grpSpPr>
          <a:xfrm>
            <a:off x="2809033" y="3514681"/>
            <a:ext cx="193884" cy="193884"/>
            <a:chOff x="1944686" y="5337175"/>
            <a:chExt cx="377825" cy="377825"/>
          </a:xfrm>
        </p:grpSpPr>
        <p:sp>
          <p:nvSpPr>
            <p:cNvPr id="446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47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48" name="Chevron Right"/>
          <p:cNvGrpSpPr>
            <a:grpSpLocks noChangeAspect="1"/>
          </p:cNvGrpSpPr>
          <p:nvPr/>
        </p:nvGrpSpPr>
        <p:grpSpPr>
          <a:xfrm>
            <a:off x="2809033" y="3844114"/>
            <a:ext cx="193884" cy="193884"/>
            <a:chOff x="1944686" y="5337175"/>
            <a:chExt cx="377825" cy="377825"/>
          </a:xfrm>
        </p:grpSpPr>
        <p:sp>
          <p:nvSpPr>
            <p:cNvPr id="449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0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9019281" y="5332897"/>
            <a:ext cx="2783776" cy="983589"/>
            <a:chOff x="303017" y="5351947"/>
            <a:chExt cx="2783776" cy="983589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33667"/>
              </p:ext>
            </p:extLst>
          </p:nvPr>
        </p:nvGraphicFramePr>
        <p:xfrm>
          <a:off x="9030548" y="5586215"/>
          <a:ext cx="2773048" cy="81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각 항목에 해당하는 화면을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카카오톡의 경우는 공유대상 선택 화면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1" name="직사각형 170"/>
          <p:cNvSpPr/>
          <p:nvPr/>
        </p:nvSpPr>
        <p:spPr>
          <a:xfrm>
            <a:off x="9001980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9706703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설정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추천하기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62521"/>
              </p:ext>
            </p:extLst>
          </p:nvPr>
        </p:nvGraphicFramePr>
        <p:xfrm>
          <a:off x="9016113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2" name="그룹 241"/>
          <p:cNvGrpSpPr/>
          <p:nvPr/>
        </p:nvGrpSpPr>
        <p:grpSpPr>
          <a:xfrm>
            <a:off x="3232981" y="5332897"/>
            <a:ext cx="2783776" cy="983589"/>
            <a:chOff x="303017" y="5351947"/>
            <a:chExt cx="2783776" cy="983589"/>
          </a:xfrm>
        </p:grpSpPr>
        <p:sp>
          <p:nvSpPr>
            <p:cNvPr id="243" name="직사각형 242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4" name="직사각형 243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45" name="표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04617"/>
              </p:ext>
            </p:extLst>
          </p:nvPr>
        </p:nvGraphicFramePr>
        <p:xfrm>
          <a:off x="3244248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6" name="직사각형 245"/>
          <p:cNvSpPr/>
          <p:nvPr/>
        </p:nvSpPr>
        <p:spPr>
          <a:xfrm>
            <a:off x="3215680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3920403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설정 </a:t>
            </a:r>
            <a:r>
              <a:rPr lang="en-US" altLang="ko-KR" b="1" dirty="0" smtClean="0">
                <a:solidFill>
                  <a:schemeClr val="tx1"/>
                </a:solidFill>
              </a:rPr>
              <a:t>&gt; 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59281"/>
              </p:ext>
            </p:extLst>
          </p:nvPr>
        </p:nvGraphicFramePr>
        <p:xfrm>
          <a:off x="3229813" y="815659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9" name="그룹 248"/>
          <p:cNvGrpSpPr/>
          <p:nvPr/>
        </p:nvGrpSpPr>
        <p:grpSpPr>
          <a:xfrm>
            <a:off x="6109301" y="5332896"/>
            <a:ext cx="2783776" cy="983589"/>
            <a:chOff x="303017" y="5351947"/>
            <a:chExt cx="2783776" cy="983589"/>
          </a:xfrm>
        </p:grpSpPr>
        <p:sp>
          <p:nvSpPr>
            <p:cNvPr id="250" name="직사각형 249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직사각형 250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2" name="직사각형 251"/>
          <p:cNvSpPr/>
          <p:nvPr/>
        </p:nvSpPr>
        <p:spPr>
          <a:xfrm>
            <a:off x="6092000" y="487627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796723" y="487627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>
                <a:solidFill>
                  <a:schemeClr val="tx1"/>
                </a:solidFill>
              </a:rPr>
              <a:t>설정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문의하기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4" name="표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52499"/>
              </p:ext>
            </p:extLst>
          </p:nvPr>
        </p:nvGraphicFramePr>
        <p:xfrm>
          <a:off x="6106133" y="815658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5" name="직사각형 254"/>
          <p:cNvSpPr/>
          <p:nvPr/>
        </p:nvSpPr>
        <p:spPr>
          <a:xfrm>
            <a:off x="3214184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Q&amp;A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56" name="Save"/>
          <p:cNvGrpSpPr>
            <a:grpSpLocks noChangeAspect="1"/>
          </p:cNvGrpSpPr>
          <p:nvPr/>
        </p:nvGrpSpPr>
        <p:grpSpPr>
          <a:xfrm>
            <a:off x="3289705" y="882989"/>
            <a:ext cx="208265" cy="208264"/>
            <a:chOff x="5029992" y="1396998"/>
            <a:chExt cx="377825" cy="377825"/>
          </a:xfrm>
        </p:grpSpPr>
        <p:sp>
          <p:nvSpPr>
            <p:cNvPr id="257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58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59" name="List"/>
          <p:cNvGrpSpPr>
            <a:grpSpLocks noChangeAspect="1"/>
          </p:cNvGrpSpPr>
          <p:nvPr/>
        </p:nvGrpSpPr>
        <p:grpSpPr>
          <a:xfrm>
            <a:off x="5746552" y="891698"/>
            <a:ext cx="189332" cy="189332"/>
            <a:chOff x="2721768" y="5892800"/>
            <a:chExt cx="377825" cy="377825"/>
          </a:xfrm>
        </p:grpSpPr>
        <p:sp>
          <p:nvSpPr>
            <p:cNvPr id="260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1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262" name="직선 연결선 261"/>
          <p:cNvCxnSpPr/>
          <p:nvPr/>
        </p:nvCxnSpPr>
        <p:spPr>
          <a:xfrm>
            <a:off x="3215680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6111922" y="810827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문의하기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64" name="Save"/>
          <p:cNvGrpSpPr>
            <a:grpSpLocks noChangeAspect="1"/>
          </p:cNvGrpSpPr>
          <p:nvPr/>
        </p:nvGrpSpPr>
        <p:grpSpPr>
          <a:xfrm>
            <a:off x="6187443" y="890973"/>
            <a:ext cx="208265" cy="208264"/>
            <a:chOff x="5029992" y="1396998"/>
            <a:chExt cx="377825" cy="377825"/>
          </a:xfrm>
        </p:grpSpPr>
        <p:sp>
          <p:nvSpPr>
            <p:cNvPr id="265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6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67" name="List"/>
          <p:cNvGrpSpPr>
            <a:grpSpLocks noChangeAspect="1"/>
          </p:cNvGrpSpPr>
          <p:nvPr/>
        </p:nvGrpSpPr>
        <p:grpSpPr>
          <a:xfrm>
            <a:off x="8644290" y="899682"/>
            <a:ext cx="189332" cy="189332"/>
            <a:chOff x="2721768" y="5892800"/>
            <a:chExt cx="377825" cy="377825"/>
          </a:xfrm>
        </p:grpSpPr>
        <p:sp>
          <p:nvSpPr>
            <p:cNvPr id="268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69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270" name="직선 연결선 269"/>
          <p:cNvCxnSpPr/>
          <p:nvPr/>
        </p:nvCxnSpPr>
        <p:spPr>
          <a:xfrm>
            <a:off x="6104709" y="1161964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/>
          <p:cNvSpPr/>
          <p:nvPr/>
        </p:nvSpPr>
        <p:spPr>
          <a:xfrm>
            <a:off x="9019770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추천하기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72" name="Save"/>
          <p:cNvGrpSpPr>
            <a:grpSpLocks noChangeAspect="1"/>
          </p:cNvGrpSpPr>
          <p:nvPr/>
        </p:nvGrpSpPr>
        <p:grpSpPr>
          <a:xfrm>
            <a:off x="9095291" y="882989"/>
            <a:ext cx="208265" cy="208264"/>
            <a:chOff x="5029992" y="1396998"/>
            <a:chExt cx="377825" cy="377825"/>
          </a:xfrm>
        </p:grpSpPr>
        <p:sp>
          <p:nvSpPr>
            <p:cNvPr id="273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4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75" name="List"/>
          <p:cNvGrpSpPr>
            <a:grpSpLocks noChangeAspect="1"/>
          </p:cNvGrpSpPr>
          <p:nvPr/>
        </p:nvGrpSpPr>
        <p:grpSpPr>
          <a:xfrm>
            <a:off x="11552138" y="891698"/>
            <a:ext cx="189332" cy="189332"/>
            <a:chOff x="2721768" y="5892800"/>
            <a:chExt cx="377825" cy="377825"/>
          </a:xfrm>
        </p:grpSpPr>
        <p:sp>
          <p:nvSpPr>
            <p:cNvPr id="276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77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cxnSp>
        <p:nvCxnSpPr>
          <p:cNvPr id="278" name="직선 연결선 277"/>
          <p:cNvCxnSpPr/>
          <p:nvPr/>
        </p:nvCxnSpPr>
        <p:spPr>
          <a:xfrm>
            <a:off x="9012557" y="1153980"/>
            <a:ext cx="2790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48657"/>
              </p:ext>
            </p:extLst>
          </p:nvPr>
        </p:nvGraphicFramePr>
        <p:xfrm>
          <a:off x="3307257" y="1283831"/>
          <a:ext cx="2628628" cy="371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71"/>
                <a:gridCol w="2288157"/>
              </a:tblGrid>
              <a:tr h="57229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0" name="Chevron Down"/>
          <p:cNvGrpSpPr>
            <a:grpSpLocks noChangeAspect="1"/>
          </p:cNvGrpSpPr>
          <p:nvPr/>
        </p:nvGrpSpPr>
        <p:grpSpPr>
          <a:xfrm>
            <a:off x="3359696" y="1458657"/>
            <a:ext cx="213272" cy="213272"/>
            <a:chOff x="3111499" y="5348288"/>
            <a:chExt cx="377825" cy="377825"/>
          </a:xfrm>
        </p:grpSpPr>
        <p:sp>
          <p:nvSpPr>
            <p:cNvPr id="281" name="Chevron Down Icon"/>
            <p:cNvSpPr>
              <a:spLocks noChangeAspect="1"/>
            </p:cNvSpPr>
            <p:nvPr/>
          </p:nvSpPr>
          <p:spPr bwMode="auto">
            <a:xfrm>
              <a:off x="3227386" y="5472906"/>
              <a:ext cx="146050" cy="128588"/>
            </a:xfrm>
            <a:custGeom>
              <a:avLst/>
              <a:gdLst>
                <a:gd name="T0" fmla="*/ 46 w 92"/>
                <a:gd name="T1" fmla="*/ 47 h 81"/>
                <a:gd name="T2" fmla="*/ 56 w 92"/>
                <a:gd name="T3" fmla="*/ 37 h 81"/>
                <a:gd name="T4" fmla="*/ 92 w 92"/>
                <a:gd name="T5" fmla="*/ 0 h 81"/>
                <a:gd name="T6" fmla="*/ 92 w 92"/>
                <a:gd name="T7" fmla="*/ 33 h 81"/>
                <a:gd name="T8" fmla="*/ 46 w 92"/>
                <a:gd name="T9" fmla="*/ 81 h 81"/>
                <a:gd name="T10" fmla="*/ 0 w 92"/>
                <a:gd name="T11" fmla="*/ 33 h 81"/>
                <a:gd name="T12" fmla="*/ 0 w 92"/>
                <a:gd name="T13" fmla="*/ 0 h 81"/>
                <a:gd name="T14" fmla="*/ 36 w 92"/>
                <a:gd name="T15" fmla="*/ 37 h 81"/>
                <a:gd name="T16" fmla="*/ 46 w 92"/>
                <a:gd name="T17" fmla="*/ 4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1">
                  <a:moveTo>
                    <a:pt x="46" y="47"/>
                  </a:moveTo>
                  <a:lnTo>
                    <a:pt x="56" y="37"/>
                  </a:lnTo>
                  <a:lnTo>
                    <a:pt x="92" y="0"/>
                  </a:lnTo>
                  <a:lnTo>
                    <a:pt x="92" y="33"/>
                  </a:lnTo>
                  <a:lnTo>
                    <a:pt x="46" y="81"/>
                  </a:lnTo>
                  <a:lnTo>
                    <a:pt x="0" y="33"/>
                  </a:lnTo>
                  <a:lnTo>
                    <a:pt x="0" y="0"/>
                  </a:lnTo>
                  <a:lnTo>
                    <a:pt x="36" y="37"/>
                  </a:lnTo>
                  <a:lnTo>
                    <a:pt x="46" y="4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82" name="Circle"/>
            <p:cNvSpPr>
              <a:spLocks noChangeAspect="1" noEditPoints="1"/>
            </p:cNvSpPr>
            <p:nvPr/>
          </p:nvSpPr>
          <p:spPr bwMode="auto">
            <a:xfrm>
              <a:off x="3111499" y="534828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83" name="Chevron Left"/>
          <p:cNvGrpSpPr>
            <a:grpSpLocks noChangeAspect="1"/>
          </p:cNvGrpSpPr>
          <p:nvPr/>
        </p:nvGrpSpPr>
        <p:grpSpPr>
          <a:xfrm rot="10800000">
            <a:off x="3359697" y="1904995"/>
            <a:ext cx="213272" cy="213272"/>
            <a:chOff x="2327274" y="5341938"/>
            <a:chExt cx="377825" cy="377825"/>
          </a:xfrm>
        </p:grpSpPr>
        <p:sp>
          <p:nvSpPr>
            <p:cNvPr id="284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85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86" name="Chevron Left"/>
          <p:cNvGrpSpPr>
            <a:grpSpLocks noChangeAspect="1"/>
          </p:cNvGrpSpPr>
          <p:nvPr/>
        </p:nvGrpSpPr>
        <p:grpSpPr>
          <a:xfrm rot="10800000">
            <a:off x="3359697" y="2181489"/>
            <a:ext cx="213272" cy="213272"/>
            <a:chOff x="2327274" y="5341938"/>
            <a:chExt cx="377825" cy="377825"/>
          </a:xfrm>
        </p:grpSpPr>
        <p:sp>
          <p:nvSpPr>
            <p:cNvPr id="287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88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89" name="Chevron Left"/>
          <p:cNvGrpSpPr>
            <a:grpSpLocks noChangeAspect="1"/>
          </p:cNvGrpSpPr>
          <p:nvPr/>
        </p:nvGrpSpPr>
        <p:grpSpPr>
          <a:xfrm rot="10800000">
            <a:off x="3359697" y="2461305"/>
            <a:ext cx="213272" cy="213272"/>
            <a:chOff x="2327274" y="5341938"/>
            <a:chExt cx="377825" cy="377825"/>
          </a:xfrm>
        </p:grpSpPr>
        <p:sp>
          <p:nvSpPr>
            <p:cNvPr id="290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9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92" name="Chevron Left"/>
          <p:cNvGrpSpPr>
            <a:grpSpLocks noChangeAspect="1"/>
          </p:cNvGrpSpPr>
          <p:nvPr/>
        </p:nvGrpSpPr>
        <p:grpSpPr>
          <a:xfrm rot="10800000">
            <a:off x="3359697" y="2755217"/>
            <a:ext cx="213272" cy="213272"/>
            <a:chOff x="2327274" y="5341938"/>
            <a:chExt cx="377825" cy="377825"/>
          </a:xfrm>
        </p:grpSpPr>
        <p:sp>
          <p:nvSpPr>
            <p:cNvPr id="29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1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02" name="Chevron Left"/>
          <p:cNvGrpSpPr>
            <a:grpSpLocks noChangeAspect="1"/>
          </p:cNvGrpSpPr>
          <p:nvPr/>
        </p:nvGrpSpPr>
        <p:grpSpPr>
          <a:xfrm rot="10800000">
            <a:off x="3359697" y="3036685"/>
            <a:ext cx="213272" cy="213272"/>
            <a:chOff x="2327274" y="5341938"/>
            <a:chExt cx="377825" cy="377825"/>
          </a:xfrm>
        </p:grpSpPr>
        <p:sp>
          <p:nvSpPr>
            <p:cNvPr id="30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4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05" name="Chevron Left"/>
          <p:cNvGrpSpPr>
            <a:grpSpLocks noChangeAspect="1"/>
          </p:cNvGrpSpPr>
          <p:nvPr/>
        </p:nvGrpSpPr>
        <p:grpSpPr>
          <a:xfrm rot="10800000">
            <a:off x="3359697" y="3330597"/>
            <a:ext cx="213272" cy="213272"/>
            <a:chOff x="2327274" y="5341938"/>
            <a:chExt cx="377825" cy="377825"/>
          </a:xfrm>
        </p:grpSpPr>
        <p:sp>
          <p:nvSpPr>
            <p:cNvPr id="306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07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08" name="Chevron Left"/>
          <p:cNvGrpSpPr>
            <a:grpSpLocks noChangeAspect="1"/>
          </p:cNvGrpSpPr>
          <p:nvPr/>
        </p:nvGrpSpPr>
        <p:grpSpPr>
          <a:xfrm rot="10800000">
            <a:off x="3359697" y="3610413"/>
            <a:ext cx="213272" cy="213272"/>
            <a:chOff x="2327274" y="5341938"/>
            <a:chExt cx="377825" cy="377825"/>
          </a:xfrm>
        </p:grpSpPr>
        <p:sp>
          <p:nvSpPr>
            <p:cNvPr id="309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10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11" name="Chevron Left"/>
          <p:cNvGrpSpPr>
            <a:grpSpLocks noChangeAspect="1"/>
          </p:cNvGrpSpPr>
          <p:nvPr/>
        </p:nvGrpSpPr>
        <p:grpSpPr>
          <a:xfrm rot="10800000">
            <a:off x="3359697" y="3895616"/>
            <a:ext cx="213272" cy="213272"/>
            <a:chOff x="2327274" y="5341938"/>
            <a:chExt cx="377825" cy="377825"/>
          </a:xfrm>
        </p:grpSpPr>
        <p:sp>
          <p:nvSpPr>
            <p:cNvPr id="312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13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14" name="Chevron Left"/>
          <p:cNvGrpSpPr>
            <a:grpSpLocks noChangeAspect="1"/>
          </p:cNvGrpSpPr>
          <p:nvPr/>
        </p:nvGrpSpPr>
        <p:grpSpPr>
          <a:xfrm rot="10800000">
            <a:off x="3359697" y="4188478"/>
            <a:ext cx="213272" cy="213272"/>
            <a:chOff x="2327274" y="5341938"/>
            <a:chExt cx="377825" cy="377825"/>
          </a:xfrm>
        </p:grpSpPr>
        <p:sp>
          <p:nvSpPr>
            <p:cNvPr id="315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16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17" name="Chevron Left"/>
          <p:cNvGrpSpPr>
            <a:grpSpLocks noChangeAspect="1"/>
          </p:cNvGrpSpPr>
          <p:nvPr/>
        </p:nvGrpSpPr>
        <p:grpSpPr>
          <a:xfrm rot="10800000">
            <a:off x="3359697" y="4459585"/>
            <a:ext cx="213272" cy="213272"/>
            <a:chOff x="2327274" y="5341938"/>
            <a:chExt cx="377825" cy="377825"/>
          </a:xfrm>
        </p:grpSpPr>
        <p:sp>
          <p:nvSpPr>
            <p:cNvPr id="318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19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20" name="Chevron Left"/>
          <p:cNvGrpSpPr>
            <a:grpSpLocks noChangeAspect="1"/>
          </p:cNvGrpSpPr>
          <p:nvPr/>
        </p:nvGrpSpPr>
        <p:grpSpPr>
          <a:xfrm rot="10800000">
            <a:off x="3359697" y="4753497"/>
            <a:ext cx="213272" cy="213272"/>
            <a:chOff x="2327274" y="5341938"/>
            <a:chExt cx="377825" cy="377825"/>
          </a:xfrm>
        </p:grpSpPr>
        <p:sp>
          <p:nvSpPr>
            <p:cNvPr id="321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22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23" name="AutoShape 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8254" y="4762351"/>
            <a:ext cx="2512042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latin typeface="+mj-lt"/>
                <a:cs typeface="Tahoma" pitchFamily="34" charset="0"/>
              </a:rPr>
              <a:t>전송하기</a:t>
            </a:r>
            <a:endParaRPr lang="en-US" sz="1000" b="1" dirty="0">
              <a:latin typeface="+mj-lt"/>
              <a:cs typeface="Tahoma" pitchFamily="34" charset="0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6198618" y="2013572"/>
            <a:ext cx="2644763" cy="2246696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문의 내용을 입력해 주세요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6336333" y="4365104"/>
            <a:ext cx="2468655" cy="14401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600" dirty="0" smtClean="0">
                <a:solidFill>
                  <a:schemeClr val="tx1"/>
                </a:solidFill>
              </a:rPr>
              <a:t>효율적인 문의 사항 검토를 위해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600" dirty="0" smtClean="0">
                <a:solidFill>
                  <a:schemeClr val="tx1"/>
                </a:solidFill>
              </a:rPr>
              <a:t>개인정보 취급방침에 명시된 개인정보 수집에 동의합니다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6191419" y="4365104"/>
            <a:ext cx="117162" cy="144016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6198618" y="1243646"/>
            <a:ext cx="2644763" cy="5166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문의 내용을 입력해서 전송해 주시면 최대한 빠르고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정확한 답변을 드리도록 하겠습니다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17196"/>
              </p:ext>
            </p:extLst>
          </p:nvPr>
        </p:nvGraphicFramePr>
        <p:xfrm>
          <a:off x="6214353" y="1686315"/>
          <a:ext cx="2619270" cy="2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15"/>
                <a:gridCol w="936104"/>
                <a:gridCol w="289351"/>
              </a:tblGrid>
              <a:tr h="241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이메일을 입력해 주세요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NAVER.COM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29" name="그룹 244"/>
          <p:cNvGrpSpPr>
            <a:grpSpLocks/>
          </p:cNvGrpSpPr>
          <p:nvPr/>
        </p:nvGrpSpPr>
        <p:grpSpPr bwMode="auto">
          <a:xfrm>
            <a:off x="8613746" y="1748284"/>
            <a:ext cx="248081" cy="270938"/>
            <a:chOff x="8137609" y="3143533"/>
            <a:chExt cx="376093" cy="471768"/>
          </a:xfrm>
        </p:grpSpPr>
        <p:sp>
          <p:nvSpPr>
            <p:cNvPr id="330" name="타원 329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2" name="그룹 244"/>
          <p:cNvGrpSpPr>
            <a:grpSpLocks/>
          </p:cNvGrpSpPr>
          <p:nvPr/>
        </p:nvGrpSpPr>
        <p:grpSpPr bwMode="auto">
          <a:xfrm>
            <a:off x="8608397" y="4802117"/>
            <a:ext cx="248081" cy="270938"/>
            <a:chOff x="8137609" y="3143533"/>
            <a:chExt cx="376093" cy="471768"/>
          </a:xfrm>
        </p:grpSpPr>
        <p:sp>
          <p:nvSpPr>
            <p:cNvPr id="333" name="타원 33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5" name="직사각형 334"/>
          <p:cNvSpPr/>
          <p:nvPr/>
        </p:nvSpPr>
        <p:spPr>
          <a:xfrm>
            <a:off x="10392648" y="2778138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8388474" y="158188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8420397" y="4712347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38" name="꺾인 연결선 337"/>
          <p:cNvCxnSpPr/>
          <p:nvPr/>
        </p:nvCxnSpPr>
        <p:spPr>
          <a:xfrm rot="5400000" flipH="1" flipV="1">
            <a:off x="2656850" y="3035293"/>
            <a:ext cx="627737" cy="518189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꺾인 연결선 338"/>
          <p:cNvCxnSpPr/>
          <p:nvPr/>
        </p:nvCxnSpPr>
        <p:spPr>
          <a:xfrm>
            <a:off x="839416" y="2902626"/>
            <a:ext cx="9570169" cy="2242752"/>
          </a:xfrm>
          <a:prstGeom prst="bentConnector4">
            <a:avLst>
              <a:gd name="adj1" fmla="val 23793"/>
              <a:gd name="adj2" fmla="val 110193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/>
          <p:cNvSpPr/>
          <p:nvPr/>
        </p:nvSpPr>
        <p:spPr>
          <a:xfrm>
            <a:off x="2749880" y="259969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1" name="그룹 244"/>
          <p:cNvGrpSpPr>
            <a:grpSpLocks/>
          </p:cNvGrpSpPr>
          <p:nvPr/>
        </p:nvGrpSpPr>
        <p:grpSpPr bwMode="auto">
          <a:xfrm>
            <a:off x="780418" y="2829321"/>
            <a:ext cx="248081" cy="270938"/>
            <a:chOff x="8137609" y="3143533"/>
            <a:chExt cx="376093" cy="471768"/>
          </a:xfrm>
        </p:grpSpPr>
        <p:sp>
          <p:nvSpPr>
            <p:cNvPr id="342" name="타원 341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4" name="그룹 244"/>
          <p:cNvGrpSpPr>
            <a:grpSpLocks/>
          </p:cNvGrpSpPr>
          <p:nvPr/>
        </p:nvGrpSpPr>
        <p:grpSpPr bwMode="auto">
          <a:xfrm>
            <a:off x="2783240" y="3484727"/>
            <a:ext cx="248081" cy="270938"/>
            <a:chOff x="8137609" y="3143533"/>
            <a:chExt cx="376093" cy="471768"/>
          </a:xfrm>
        </p:grpSpPr>
        <p:sp>
          <p:nvSpPr>
            <p:cNvPr id="345" name="타원 344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7" name="그룹 244"/>
          <p:cNvGrpSpPr>
            <a:grpSpLocks/>
          </p:cNvGrpSpPr>
          <p:nvPr/>
        </p:nvGrpSpPr>
        <p:grpSpPr bwMode="auto">
          <a:xfrm>
            <a:off x="2823601" y="3855491"/>
            <a:ext cx="248081" cy="270938"/>
            <a:chOff x="8137609" y="3143533"/>
            <a:chExt cx="376093" cy="471768"/>
          </a:xfrm>
        </p:grpSpPr>
        <p:sp>
          <p:nvSpPr>
            <p:cNvPr id="348" name="타원 347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50" name="꺾인 연결선 349"/>
          <p:cNvCxnSpPr/>
          <p:nvPr/>
        </p:nvCxnSpPr>
        <p:spPr>
          <a:xfrm>
            <a:off x="2711624" y="3895616"/>
            <a:ext cx="4787981" cy="1249761"/>
          </a:xfrm>
          <a:prstGeom prst="bentConnector4">
            <a:avLst>
              <a:gd name="adj1" fmla="val 9620"/>
              <a:gd name="adj2" fmla="val 110086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8727" y="1300682"/>
            <a:ext cx="880455" cy="2166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j-lt"/>
                <a:cs typeface="Tahoma" pitchFamily="34" charset="0"/>
              </a:rPr>
              <a:t>내 글 보기</a:t>
            </a:r>
            <a:endParaRPr lang="en-US" b="1" dirty="0">
              <a:latin typeface="+mj-lt"/>
              <a:cs typeface="Tahoma" pitchFamily="34" charset="0"/>
            </a:endParaRPr>
          </a:p>
        </p:txBody>
      </p:sp>
      <p:grpSp>
        <p:nvGrpSpPr>
          <p:cNvPr id="159" name="Chevron Right"/>
          <p:cNvGrpSpPr>
            <a:grpSpLocks noChangeAspect="1"/>
          </p:cNvGrpSpPr>
          <p:nvPr/>
        </p:nvGrpSpPr>
        <p:grpSpPr>
          <a:xfrm>
            <a:off x="2805547" y="4492542"/>
            <a:ext cx="193884" cy="193884"/>
            <a:chOff x="1944686" y="5337175"/>
            <a:chExt cx="377825" cy="377825"/>
          </a:xfrm>
        </p:grpSpPr>
        <p:sp>
          <p:nvSpPr>
            <p:cNvPr id="160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61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51" name="직사각형 350"/>
          <p:cNvSpPr/>
          <p:nvPr/>
        </p:nvSpPr>
        <p:spPr>
          <a:xfrm>
            <a:off x="2750453" y="445069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03017" y="5332897"/>
            <a:ext cx="2783776" cy="983589"/>
            <a:chOff x="303017" y="5351947"/>
            <a:chExt cx="2783776" cy="983589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9019281" y="5332897"/>
            <a:ext cx="2783776" cy="983589"/>
            <a:chOff x="303017" y="5351947"/>
            <a:chExt cx="2783776" cy="983589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80665"/>
              </p:ext>
            </p:extLst>
          </p:nvPr>
        </p:nvGraphicFramePr>
        <p:xfrm>
          <a:off x="9030548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토스트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상단 알림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PUSH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기능 관리자페이지에서 제어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5" name="그룹 164"/>
          <p:cNvGrpSpPr/>
          <p:nvPr/>
        </p:nvGrpSpPr>
        <p:grpSpPr>
          <a:xfrm>
            <a:off x="3239677" y="5332897"/>
            <a:ext cx="2783776" cy="983589"/>
            <a:chOff x="303017" y="5351947"/>
            <a:chExt cx="2783776" cy="983589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07951"/>
              </p:ext>
            </p:extLst>
          </p:nvPr>
        </p:nvGraphicFramePr>
        <p:xfrm>
          <a:off x="3250944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23899"/>
              </p:ext>
            </p:extLst>
          </p:nvPr>
        </p:nvGraphicFramePr>
        <p:xfrm>
          <a:off x="313482" y="5596375"/>
          <a:ext cx="2773048" cy="81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각 팝업창 관리자페이지에서 제어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변경하거나 제거 할 수 있음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4" name="그룹 173"/>
          <p:cNvGrpSpPr/>
          <p:nvPr/>
        </p:nvGrpSpPr>
        <p:grpSpPr>
          <a:xfrm>
            <a:off x="6124284" y="5332897"/>
            <a:ext cx="2783776" cy="983589"/>
            <a:chOff x="303017" y="5351947"/>
            <a:chExt cx="2783776" cy="983589"/>
          </a:xfrm>
        </p:grpSpPr>
        <p:sp>
          <p:nvSpPr>
            <p:cNvPr id="175" name="직사각형 17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280"/>
              </p:ext>
            </p:extLst>
          </p:nvPr>
        </p:nvGraphicFramePr>
        <p:xfrm>
          <a:off x="6135551" y="5586215"/>
          <a:ext cx="2773048" cy="69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6"/>
                <a:gridCol w="2569082"/>
              </a:tblGrid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8" name="직사각형 177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01454" y="487628"/>
            <a:ext cx="2086266" cy="20226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시작 시 팝업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001980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9706703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PUSH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222376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927020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종료 </a:t>
            </a:r>
            <a:r>
              <a:rPr lang="ko-KR" altLang="en-US" b="1" dirty="0">
                <a:solidFill>
                  <a:schemeClr val="tx1"/>
                </a:solidFill>
              </a:rPr>
              <a:t>시 팝업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6106983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812764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메인화면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시작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종료 </a:t>
            </a:r>
            <a:r>
              <a:rPr lang="ko-KR" altLang="en-US" b="1" dirty="0">
                <a:solidFill>
                  <a:schemeClr val="tx1"/>
                </a:solidFill>
              </a:rPr>
              <a:t>시 팝업</a:t>
            </a:r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30012"/>
              </p:ext>
            </p:extLst>
          </p:nvPr>
        </p:nvGraphicFramePr>
        <p:xfrm>
          <a:off x="31399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7" name="List"/>
          <p:cNvGrpSpPr>
            <a:grpSpLocks noChangeAspect="1"/>
          </p:cNvGrpSpPr>
          <p:nvPr/>
        </p:nvGrpSpPr>
        <p:grpSpPr>
          <a:xfrm>
            <a:off x="374296" y="900092"/>
            <a:ext cx="189332" cy="189332"/>
            <a:chOff x="2721768" y="5892800"/>
            <a:chExt cx="377825" cy="377825"/>
          </a:xfrm>
        </p:grpSpPr>
        <p:sp>
          <p:nvSpPr>
            <p:cNvPr id="188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89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90" name="직사각형 189"/>
          <p:cNvSpPr/>
          <p:nvPr/>
        </p:nvSpPr>
        <p:spPr>
          <a:xfrm>
            <a:off x="299865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309923" y="114508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>
            <a:off x="407209" y="1214571"/>
            <a:ext cx="2613961" cy="539358"/>
            <a:chOff x="8416160" y="1214571"/>
            <a:chExt cx="3348032" cy="539358"/>
          </a:xfrm>
        </p:grpSpPr>
        <p:sp>
          <p:nvSpPr>
            <p:cNvPr id="193" name="직사각형 192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앱</a:t>
              </a: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웹툰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06840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동영상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북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사진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06840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407208" y="1809974"/>
            <a:ext cx="2613962" cy="1258986"/>
          </a:xfrm>
          <a:prstGeom prst="rect">
            <a:avLst/>
          </a:prstGeom>
          <a:solidFill>
            <a:schemeClr val="bg1"/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1" name="Chevron Right"/>
          <p:cNvGrpSpPr>
            <a:grpSpLocks noChangeAspect="1"/>
          </p:cNvGrpSpPr>
          <p:nvPr/>
        </p:nvGrpSpPr>
        <p:grpSpPr>
          <a:xfrm>
            <a:off x="2721253" y="2276872"/>
            <a:ext cx="234599" cy="234599"/>
            <a:chOff x="1944686" y="5337175"/>
            <a:chExt cx="377825" cy="377825"/>
          </a:xfrm>
        </p:grpSpPr>
        <p:sp>
          <p:nvSpPr>
            <p:cNvPr id="202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03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204" name="Chevron Left"/>
          <p:cNvGrpSpPr>
            <a:grpSpLocks noChangeAspect="1"/>
          </p:cNvGrpSpPr>
          <p:nvPr/>
        </p:nvGrpSpPr>
        <p:grpSpPr>
          <a:xfrm>
            <a:off x="481942" y="2276872"/>
            <a:ext cx="234599" cy="234599"/>
            <a:chOff x="2327274" y="5341938"/>
            <a:chExt cx="377825" cy="377825"/>
          </a:xfrm>
        </p:grpSpPr>
        <p:sp>
          <p:nvSpPr>
            <p:cNvPr id="205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06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07" name="직사각형 206"/>
          <p:cNvSpPr/>
          <p:nvPr/>
        </p:nvSpPr>
        <p:spPr>
          <a:xfrm>
            <a:off x="320834" y="3137273"/>
            <a:ext cx="2613962" cy="24142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인기 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73813"/>
              </p:ext>
            </p:extLst>
          </p:nvPr>
        </p:nvGraphicFramePr>
        <p:xfrm>
          <a:off x="427025" y="3378697"/>
          <a:ext cx="1215591" cy="170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91"/>
              </a:tblGrid>
              <a:tr h="116153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9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58077"/>
              </p:ext>
            </p:extLst>
          </p:nvPr>
        </p:nvGraphicFramePr>
        <p:xfrm>
          <a:off x="1775011" y="3378699"/>
          <a:ext cx="1237613" cy="170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13"/>
              </a:tblGrid>
              <a:tr h="116153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9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" name="직사각형 209"/>
          <p:cNvSpPr/>
          <p:nvPr/>
        </p:nvSpPr>
        <p:spPr>
          <a:xfrm>
            <a:off x="2320537" y="3196571"/>
            <a:ext cx="681685" cy="151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더보기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86054" y="3429459"/>
            <a:ext cx="1101646" cy="104793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1845660" y="3437546"/>
            <a:ext cx="1101646" cy="104793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383502" y="4588761"/>
            <a:ext cx="1101646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484752" y="4856721"/>
            <a:ext cx="496153" cy="91484"/>
            <a:chOff x="3647728" y="2504869"/>
            <a:chExt cx="1169902" cy="196101"/>
          </a:xfrm>
        </p:grpSpPr>
        <p:sp>
          <p:nvSpPr>
            <p:cNvPr id="215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6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7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8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19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1288480" y="4786578"/>
            <a:ext cx="424732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1720553" y="4571112"/>
            <a:ext cx="1101646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1821803" y="4839072"/>
            <a:ext cx="496153" cy="91484"/>
            <a:chOff x="3647728" y="2504869"/>
            <a:chExt cx="1169902" cy="196101"/>
          </a:xfrm>
        </p:grpSpPr>
        <p:sp>
          <p:nvSpPr>
            <p:cNvPr id="223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4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5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6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27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228" name="직사각형 227"/>
          <p:cNvSpPr/>
          <p:nvPr/>
        </p:nvSpPr>
        <p:spPr>
          <a:xfrm>
            <a:off x="2651169" y="4768929"/>
            <a:ext cx="424732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</a:t>
            </a:r>
            <a:r>
              <a:rPr lang="ko-KR" altLang="en-US" dirty="0" smtClean="0">
                <a:solidFill>
                  <a:schemeClr val="tx1"/>
                </a:solidFill>
              </a:rPr>
              <a:t>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303316" y="826642"/>
            <a:ext cx="2794458" cy="4342535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34840" y="1608498"/>
            <a:ext cx="2088232" cy="2664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이벤트 페이지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762229" y="3768738"/>
            <a:ext cx="808715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설치하기</a:t>
            </a:r>
            <a:endParaRPr lang="ko-KR" altLang="en-US" sz="1000"/>
          </a:p>
        </p:txBody>
      </p:sp>
      <p:sp>
        <p:nvSpPr>
          <p:cNvPr id="364" name="직사각형 363"/>
          <p:cNvSpPr/>
          <p:nvPr/>
        </p:nvSpPr>
        <p:spPr>
          <a:xfrm>
            <a:off x="1786968" y="3777122"/>
            <a:ext cx="808715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91157"/>
              </p:ext>
            </p:extLst>
          </p:nvPr>
        </p:nvGraphicFramePr>
        <p:xfrm>
          <a:off x="3233058" y="827472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66" name="List"/>
          <p:cNvGrpSpPr>
            <a:grpSpLocks noChangeAspect="1"/>
          </p:cNvGrpSpPr>
          <p:nvPr/>
        </p:nvGrpSpPr>
        <p:grpSpPr>
          <a:xfrm>
            <a:off x="3293356" y="900092"/>
            <a:ext cx="189332" cy="189332"/>
            <a:chOff x="2721768" y="5892800"/>
            <a:chExt cx="377825" cy="377825"/>
          </a:xfrm>
        </p:grpSpPr>
        <p:sp>
          <p:nvSpPr>
            <p:cNvPr id="367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68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69" name="직사각형 368"/>
          <p:cNvSpPr/>
          <p:nvPr/>
        </p:nvSpPr>
        <p:spPr>
          <a:xfrm>
            <a:off x="3218925" y="802843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성인마켓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70" name="직선 연결선 369"/>
          <p:cNvCxnSpPr/>
          <p:nvPr/>
        </p:nvCxnSpPr>
        <p:spPr>
          <a:xfrm>
            <a:off x="3228983" y="1145085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/>
          <p:cNvGrpSpPr/>
          <p:nvPr/>
        </p:nvGrpSpPr>
        <p:grpSpPr>
          <a:xfrm>
            <a:off x="3326269" y="1214571"/>
            <a:ext cx="2613961" cy="539358"/>
            <a:chOff x="8416160" y="1214571"/>
            <a:chExt cx="3348032" cy="539358"/>
          </a:xfrm>
        </p:grpSpPr>
        <p:sp>
          <p:nvSpPr>
            <p:cNvPr id="372" name="직사각형 371"/>
            <p:cNvSpPr/>
            <p:nvPr/>
          </p:nvSpPr>
          <p:spPr>
            <a:xfrm>
              <a:off x="8416160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앱</a:t>
              </a:r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95468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웹툰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10684072" y="1214571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동영상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8416160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E-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북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95468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사진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0684072" y="1512503"/>
              <a:ext cx="1080120" cy="24142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8" name="직사각형 377"/>
          <p:cNvSpPr/>
          <p:nvPr/>
        </p:nvSpPr>
        <p:spPr>
          <a:xfrm>
            <a:off x="3326268" y="1809974"/>
            <a:ext cx="2613962" cy="1258986"/>
          </a:xfrm>
          <a:prstGeom prst="rect">
            <a:avLst/>
          </a:prstGeom>
          <a:solidFill>
            <a:schemeClr val="bg1"/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9" name="Chevron Right"/>
          <p:cNvGrpSpPr>
            <a:grpSpLocks noChangeAspect="1"/>
          </p:cNvGrpSpPr>
          <p:nvPr/>
        </p:nvGrpSpPr>
        <p:grpSpPr>
          <a:xfrm>
            <a:off x="5640313" y="2276872"/>
            <a:ext cx="234599" cy="234599"/>
            <a:chOff x="1944686" y="5337175"/>
            <a:chExt cx="377825" cy="377825"/>
          </a:xfrm>
        </p:grpSpPr>
        <p:sp>
          <p:nvSpPr>
            <p:cNvPr id="380" name="Chevron Right Icon"/>
            <p:cNvSpPr>
              <a:spLocks noChangeAspect="1"/>
            </p:cNvSpPr>
            <p:nvPr/>
          </p:nvSpPr>
          <p:spPr bwMode="auto">
            <a:xfrm>
              <a:off x="2069305" y="5453856"/>
              <a:ext cx="128587" cy="144463"/>
            </a:xfrm>
            <a:custGeom>
              <a:avLst/>
              <a:gdLst>
                <a:gd name="T0" fmla="*/ 261 w 451"/>
                <a:gd name="T1" fmla="*/ 254 h 508"/>
                <a:gd name="T2" fmla="*/ 0 w 451"/>
                <a:gd name="T3" fmla="*/ 0 h 508"/>
                <a:gd name="T4" fmla="*/ 183 w 451"/>
                <a:gd name="T5" fmla="*/ 0 h 508"/>
                <a:gd name="T6" fmla="*/ 451 w 451"/>
                <a:gd name="T7" fmla="*/ 254 h 508"/>
                <a:gd name="T8" fmla="*/ 183 w 451"/>
                <a:gd name="T9" fmla="*/ 508 h 508"/>
                <a:gd name="T10" fmla="*/ 0 w 451"/>
                <a:gd name="T11" fmla="*/ 508 h 508"/>
                <a:gd name="T12" fmla="*/ 261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261" y="254"/>
                  </a:moveTo>
                  <a:cubicBezTo>
                    <a:pt x="175" y="168"/>
                    <a:pt x="87" y="84"/>
                    <a:pt x="0" y="0"/>
                  </a:cubicBezTo>
                  <a:lnTo>
                    <a:pt x="183" y="0"/>
                  </a:lnTo>
                  <a:lnTo>
                    <a:pt x="451" y="254"/>
                  </a:lnTo>
                  <a:lnTo>
                    <a:pt x="183" y="508"/>
                  </a:lnTo>
                  <a:lnTo>
                    <a:pt x="0" y="508"/>
                  </a:lnTo>
                  <a:cubicBezTo>
                    <a:pt x="87" y="423"/>
                    <a:pt x="175" y="340"/>
                    <a:pt x="261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81" name="Circle"/>
            <p:cNvSpPr>
              <a:spLocks noChangeAspect="1" noEditPoints="1"/>
            </p:cNvSpPr>
            <p:nvPr/>
          </p:nvSpPr>
          <p:spPr bwMode="auto">
            <a:xfrm>
              <a:off x="1944686" y="533717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382" name="Chevron Left"/>
          <p:cNvGrpSpPr>
            <a:grpSpLocks noChangeAspect="1"/>
          </p:cNvGrpSpPr>
          <p:nvPr/>
        </p:nvGrpSpPr>
        <p:grpSpPr>
          <a:xfrm>
            <a:off x="3401002" y="2276872"/>
            <a:ext cx="234599" cy="234599"/>
            <a:chOff x="2327274" y="5341938"/>
            <a:chExt cx="377825" cy="377825"/>
          </a:xfrm>
        </p:grpSpPr>
        <p:sp>
          <p:nvSpPr>
            <p:cNvPr id="383" name="Chevron Left Icon"/>
            <p:cNvSpPr>
              <a:spLocks noChangeAspect="1"/>
            </p:cNvSpPr>
            <p:nvPr/>
          </p:nvSpPr>
          <p:spPr bwMode="auto">
            <a:xfrm>
              <a:off x="2451893" y="5458619"/>
              <a:ext cx="128587" cy="144463"/>
            </a:xfrm>
            <a:custGeom>
              <a:avLst/>
              <a:gdLst>
                <a:gd name="T0" fmla="*/ 190 w 451"/>
                <a:gd name="T1" fmla="*/ 254 h 508"/>
                <a:gd name="T2" fmla="*/ 451 w 451"/>
                <a:gd name="T3" fmla="*/ 508 h 508"/>
                <a:gd name="T4" fmla="*/ 268 w 451"/>
                <a:gd name="T5" fmla="*/ 508 h 508"/>
                <a:gd name="T6" fmla="*/ 0 w 451"/>
                <a:gd name="T7" fmla="*/ 254 h 508"/>
                <a:gd name="T8" fmla="*/ 268 w 451"/>
                <a:gd name="T9" fmla="*/ 0 h 508"/>
                <a:gd name="T10" fmla="*/ 451 w 451"/>
                <a:gd name="T11" fmla="*/ 0 h 508"/>
                <a:gd name="T12" fmla="*/ 190 w 451"/>
                <a:gd name="T13" fmla="*/ 2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508">
                  <a:moveTo>
                    <a:pt x="190" y="254"/>
                  </a:moveTo>
                  <a:cubicBezTo>
                    <a:pt x="276" y="340"/>
                    <a:pt x="364" y="423"/>
                    <a:pt x="451" y="508"/>
                  </a:cubicBezTo>
                  <a:lnTo>
                    <a:pt x="268" y="508"/>
                  </a:lnTo>
                  <a:lnTo>
                    <a:pt x="0" y="254"/>
                  </a:lnTo>
                  <a:lnTo>
                    <a:pt x="268" y="0"/>
                  </a:lnTo>
                  <a:lnTo>
                    <a:pt x="451" y="0"/>
                  </a:lnTo>
                  <a:cubicBezTo>
                    <a:pt x="364" y="84"/>
                    <a:pt x="276" y="168"/>
                    <a:pt x="190" y="254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84" name="Circle"/>
            <p:cNvSpPr>
              <a:spLocks noChangeAspect="1" noEditPoints="1"/>
            </p:cNvSpPr>
            <p:nvPr/>
          </p:nvSpPr>
          <p:spPr bwMode="auto">
            <a:xfrm>
              <a:off x="2327274" y="534193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385" name="직사각형 384"/>
          <p:cNvSpPr/>
          <p:nvPr/>
        </p:nvSpPr>
        <p:spPr>
          <a:xfrm>
            <a:off x="3239894" y="3137273"/>
            <a:ext cx="2613962" cy="24142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인기 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6" name="표 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94389"/>
              </p:ext>
            </p:extLst>
          </p:nvPr>
        </p:nvGraphicFramePr>
        <p:xfrm>
          <a:off x="3346085" y="3378697"/>
          <a:ext cx="1215591" cy="170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91"/>
              </a:tblGrid>
              <a:tr h="116153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9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7" name="표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72224"/>
              </p:ext>
            </p:extLst>
          </p:nvPr>
        </p:nvGraphicFramePr>
        <p:xfrm>
          <a:off x="4694071" y="3378699"/>
          <a:ext cx="1237613" cy="170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13"/>
              </a:tblGrid>
              <a:tr h="116153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9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2" name="직사각형 391"/>
          <p:cNvSpPr/>
          <p:nvPr/>
        </p:nvSpPr>
        <p:spPr>
          <a:xfrm>
            <a:off x="5239597" y="3196571"/>
            <a:ext cx="681685" cy="151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더보기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3405114" y="3429459"/>
            <a:ext cx="1101646" cy="104793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4764720" y="3437546"/>
            <a:ext cx="1101646" cy="104793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9" name="직사각형 408"/>
          <p:cNvSpPr/>
          <p:nvPr/>
        </p:nvSpPr>
        <p:spPr>
          <a:xfrm>
            <a:off x="3302562" y="4588761"/>
            <a:ext cx="1101646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0" name="그룹 409"/>
          <p:cNvGrpSpPr/>
          <p:nvPr/>
        </p:nvGrpSpPr>
        <p:grpSpPr>
          <a:xfrm>
            <a:off x="3403812" y="4856721"/>
            <a:ext cx="496153" cy="91484"/>
            <a:chOff x="3647728" y="2504869"/>
            <a:chExt cx="1169902" cy="196101"/>
          </a:xfrm>
        </p:grpSpPr>
        <p:sp>
          <p:nvSpPr>
            <p:cNvPr id="411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2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3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4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15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16" name="직사각형 415"/>
          <p:cNvSpPr/>
          <p:nvPr/>
        </p:nvSpPr>
        <p:spPr>
          <a:xfrm>
            <a:off x="4207540" y="4786578"/>
            <a:ext cx="424732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무료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4639613" y="4571112"/>
            <a:ext cx="1101646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8" name="그룹 417"/>
          <p:cNvGrpSpPr/>
          <p:nvPr/>
        </p:nvGrpSpPr>
        <p:grpSpPr>
          <a:xfrm>
            <a:off x="4740863" y="4839072"/>
            <a:ext cx="496153" cy="91484"/>
            <a:chOff x="3647728" y="2504869"/>
            <a:chExt cx="1169902" cy="196101"/>
          </a:xfrm>
        </p:grpSpPr>
        <p:sp>
          <p:nvSpPr>
            <p:cNvPr id="419" name="Favorite Icon"/>
            <p:cNvSpPr>
              <a:spLocks noChangeAspect="1"/>
            </p:cNvSpPr>
            <p:nvPr/>
          </p:nvSpPr>
          <p:spPr bwMode="auto">
            <a:xfrm>
              <a:off x="3647728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0" name="Favorite Icon"/>
            <p:cNvSpPr>
              <a:spLocks noChangeAspect="1"/>
            </p:cNvSpPr>
            <p:nvPr/>
          </p:nvSpPr>
          <p:spPr bwMode="auto">
            <a:xfrm>
              <a:off x="3889390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1" name="Favorite Icon"/>
            <p:cNvSpPr>
              <a:spLocks noChangeAspect="1"/>
            </p:cNvSpPr>
            <p:nvPr/>
          </p:nvSpPr>
          <p:spPr bwMode="auto">
            <a:xfrm>
              <a:off x="4127904" y="2507295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2" name="Favorite Icon"/>
            <p:cNvSpPr>
              <a:spLocks noChangeAspect="1"/>
            </p:cNvSpPr>
            <p:nvPr/>
          </p:nvSpPr>
          <p:spPr bwMode="auto">
            <a:xfrm>
              <a:off x="4369566" y="2507294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23" name="Favorite Icon"/>
            <p:cNvSpPr>
              <a:spLocks noChangeAspect="1"/>
            </p:cNvSpPr>
            <p:nvPr/>
          </p:nvSpPr>
          <p:spPr bwMode="auto">
            <a:xfrm>
              <a:off x="4608080" y="2504869"/>
              <a:ext cx="209550" cy="193675"/>
            </a:xfrm>
            <a:custGeom>
              <a:avLst/>
              <a:gdLst>
                <a:gd name="T0" fmla="*/ 0 w 132"/>
                <a:gd name="T1" fmla="*/ 45 h 122"/>
                <a:gd name="T2" fmla="*/ 49 w 132"/>
                <a:gd name="T3" fmla="*/ 45 h 122"/>
                <a:gd name="T4" fmla="*/ 66 w 132"/>
                <a:gd name="T5" fmla="*/ 0 h 122"/>
                <a:gd name="T6" fmla="*/ 82 w 132"/>
                <a:gd name="T7" fmla="*/ 45 h 122"/>
                <a:gd name="T8" fmla="*/ 132 w 132"/>
                <a:gd name="T9" fmla="*/ 45 h 122"/>
                <a:gd name="T10" fmla="*/ 90 w 132"/>
                <a:gd name="T11" fmla="*/ 75 h 122"/>
                <a:gd name="T12" fmla="*/ 109 w 132"/>
                <a:gd name="T13" fmla="*/ 122 h 122"/>
                <a:gd name="T14" fmla="*/ 66 w 132"/>
                <a:gd name="T15" fmla="*/ 96 h 122"/>
                <a:gd name="T16" fmla="*/ 28 w 132"/>
                <a:gd name="T17" fmla="*/ 122 h 122"/>
                <a:gd name="T18" fmla="*/ 42 w 132"/>
                <a:gd name="T19" fmla="*/ 76 h 122"/>
                <a:gd name="T20" fmla="*/ 0 w 132"/>
                <a:gd name="T21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2">
                  <a:moveTo>
                    <a:pt x="0" y="45"/>
                  </a:moveTo>
                  <a:lnTo>
                    <a:pt x="49" y="45"/>
                  </a:lnTo>
                  <a:lnTo>
                    <a:pt x="66" y="0"/>
                  </a:lnTo>
                  <a:lnTo>
                    <a:pt x="82" y="45"/>
                  </a:lnTo>
                  <a:lnTo>
                    <a:pt x="132" y="45"/>
                  </a:lnTo>
                  <a:lnTo>
                    <a:pt x="90" y="75"/>
                  </a:lnTo>
                  <a:lnTo>
                    <a:pt x="109" y="122"/>
                  </a:lnTo>
                  <a:lnTo>
                    <a:pt x="66" y="96"/>
                  </a:lnTo>
                  <a:lnTo>
                    <a:pt x="28" y="122"/>
                  </a:lnTo>
                  <a:lnTo>
                    <a:pt x="42" y="76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24" name="직사각형 423"/>
          <p:cNvSpPr/>
          <p:nvPr/>
        </p:nvSpPr>
        <p:spPr>
          <a:xfrm>
            <a:off x="5570229" y="4768929"/>
            <a:ext cx="424732" cy="2154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</a:t>
            </a:r>
            <a:r>
              <a:rPr lang="ko-KR" altLang="en-US" dirty="0" smtClean="0">
                <a:solidFill>
                  <a:schemeClr val="tx1"/>
                </a:solidFill>
              </a:rPr>
              <a:t>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3222376" y="826642"/>
            <a:ext cx="2794458" cy="4342535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3553900" y="1608498"/>
            <a:ext cx="2088232" cy="2664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이벤트 페이지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30" name="직사각형 429"/>
          <p:cNvSpPr/>
          <p:nvPr/>
        </p:nvSpPr>
        <p:spPr>
          <a:xfrm>
            <a:off x="3681289" y="3768738"/>
            <a:ext cx="808715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설치하기</a:t>
            </a:r>
            <a:endParaRPr lang="ko-KR" altLang="en-US" sz="1000"/>
          </a:p>
        </p:txBody>
      </p:sp>
      <p:sp>
        <p:nvSpPr>
          <p:cNvPr id="431" name="직사각형 430"/>
          <p:cNvSpPr/>
          <p:nvPr/>
        </p:nvSpPr>
        <p:spPr>
          <a:xfrm>
            <a:off x="4706028" y="3777122"/>
            <a:ext cx="808715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sp>
        <p:nvSpPr>
          <p:cNvPr id="432" name="직사각형 431"/>
          <p:cNvSpPr/>
          <p:nvPr/>
        </p:nvSpPr>
        <p:spPr>
          <a:xfrm>
            <a:off x="2578661" y="298760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51" name="표 4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50385"/>
              </p:ext>
            </p:extLst>
          </p:nvPr>
        </p:nvGraphicFramePr>
        <p:xfrm>
          <a:off x="8997688" y="820097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2" name="직사각형 451"/>
          <p:cNvSpPr/>
          <p:nvPr/>
        </p:nvSpPr>
        <p:spPr>
          <a:xfrm>
            <a:off x="9002235" y="817931"/>
            <a:ext cx="2800822" cy="4342534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8993094" y="819294"/>
            <a:ext cx="2809963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상단 알림</a:t>
            </a:r>
            <a:r>
              <a:rPr lang="en-US" altLang="ko-KR" sz="1000" smtClean="0">
                <a:solidFill>
                  <a:schemeClr val="tx1"/>
                </a:solidFill>
              </a:rPr>
              <a:t>(PUSH)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9390950" y="2412014"/>
            <a:ext cx="2088232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 알림</a:t>
            </a:r>
            <a:r>
              <a:rPr lang="en-US" altLang="ko-KR" sz="1000" smtClean="0">
                <a:solidFill>
                  <a:schemeClr val="tx1"/>
                </a:solidFill>
              </a:rPr>
              <a:t>(PUSH)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455" name="표 4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31573"/>
              </p:ext>
            </p:extLst>
          </p:nvPr>
        </p:nvGraphicFramePr>
        <p:xfrm>
          <a:off x="6106983" y="824050"/>
          <a:ext cx="2786944" cy="43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29719">
                <a:tc>
                  <a:txBody>
                    <a:bodyPr/>
                    <a:lstStyle/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en-US" altLang="ko-KR" sz="3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6" name="List"/>
          <p:cNvGrpSpPr>
            <a:grpSpLocks noChangeAspect="1"/>
          </p:cNvGrpSpPr>
          <p:nvPr/>
        </p:nvGrpSpPr>
        <p:grpSpPr>
          <a:xfrm>
            <a:off x="6167281" y="896670"/>
            <a:ext cx="189332" cy="189332"/>
            <a:chOff x="2721768" y="5892800"/>
            <a:chExt cx="377825" cy="377825"/>
          </a:xfrm>
        </p:grpSpPr>
        <p:sp>
          <p:nvSpPr>
            <p:cNvPr id="457" name="List Icon"/>
            <p:cNvSpPr>
              <a:spLocks noChangeAspect="1" noEditPoints="1"/>
            </p:cNvSpPr>
            <p:nvPr/>
          </p:nvSpPr>
          <p:spPr bwMode="auto">
            <a:xfrm>
              <a:off x="2813843" y="6009481"/>
              <a:ext cx="193675" cy="144462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58" name="Circle"/>
            <p:cNvSpPr>
              <a:spLocks noChangeAspect="1" noEditPoints="1"/>
            </p:cNvSpPr>
            <p:nvPr/>
          </p:nvSpPr>
          <p:spPr bwMode="auto">
            <a:xfrm>
              <a:off x="2721768" y="5892800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459" name="직사각형 458"/>
          <p:cNvSpPr/>
          <p:nvPr/>
        </p:nvSpPr>
        <p:spPr>
          <a:xfrm>
            <a:off x="6092850" y="799421"/>
            <a:ext cx="2790989" cy="36850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XXX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운세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8155639" y="891604"/>
            <a:ext cx="694332" cy="211332"/>
            <a:chOff x="10481910" y="1435894"/>
            <a:chExt cx="840141" cy="255712"/>
          </a:xfrm>
        </p:grpSpPr>
        <p:grpSp>
          <p:nvGrpSpPr>
            <p:cNvPr id="461" name="그룹 460"/>
            <p:cNvGrpSpPr/>
            <p:nvPr/>
          </p:nvGrpSpPr>
          <p:grpSpPr>
            <a:xfrm>
              <a:off x="10776520" y="1436267"/>
              <a:ext cx="545531" cy="255339"/>
              <a:chOff x="3336231" y="976465"/>
              <a:chExt cx="545531" cy="255339"/>
            </a:xfrm>
          </p:grpSpPr>
          <p:grpSp>
            <p:nvGrpSpPr>
              <p:cNvPr id="465" name="User"/>
              <p:cNvGrpSpPr>
                <a:grpSpLocks noChangeAspect="1"/>
              </p:cNvGrpSpPr>
              <p:nvPr/>
            </p:nvGrpSpPr>
            <p:grpSpPr>
              <a:xfrm>
                <a:off x="3336231" y="976465"/>
                <a:ext cx="252000" cy="252000"/>
                <a:chOff x="5059679" y="3586163"/>
                <a:chExt cx="377825" cy="377825"/>
              </a:xfrm>
            </p:grpSpPr>
            <p:sp>
              <p:nvSpPr>
                <p:cNvPr id="469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7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466" name="Shopping Cart"/>
              <p:cNvGrpSpPr>
                <a:grpSpLocks noChangeAspect="1"/>
              </p:cNvGrpSpPr>
              <p:nvPr/>
            </p:nvGrpSpPr>
            <p:grpSpPr>
              <a:xfrm>
                <a:off x="3629762" y="979804"/>
                <a:ext cx="252000" cy="252000"/>
                <a:chOff x="1555749" y="9835195"/>
                <a:chExt cx="377825" cy="377825"/>
              </a:xfrm>
            </p:grpSpPr>
            <p:sp>
              <p:nvSpPr>
                <p:cNvPr id="467" name="Shopping Cart Icon"/>
                <p:cNvSpPr>
                  <a:spLocks noChangeAspect="1" noEditPoints="1"/>
                </p:cNvSpPr>
                <p:nvPr/>
              </p:nvSpPr>
              <p:spPr bwMode="auto">
                <a:xfrm>
                  <a:off x="1647824" y="9943145"/>
                  <a:ext cx="193675" cy="161925"/>
                </a:xfrm>
                <a:custGeom>
                  <a:avLst/>
                  <a:gdLst>
                    <a:gd name="T0" fmla="*/ 494 w 678"/>
                    <a:gd name="T1" fmla="*/ 423 h 564"/>
                    <a:gd name="T2" fmla="*/ 565 w 678"/>
                    <a:gd name="T3" fmla="*/ 493 h 564"/>
                    <a:gd name="T4" fmla="*/ 494 w 678"/>
                    <a:gd name="T5" fmla="*/ 564 h 564"/>
                    <a:gd name="T6" fmla="*/ 424 w 678"/>
                    <a:gd name="T7" fmla="*/ 493 h 564"/>
                    <a:gd name="T8" fmla="*/ 494 w 678"/>
                    <a:gd name="T9" fmla="*/ 423 h 564"/>
                    <a:gd name="T10" fmla="*/ 212 w 678"/>
                    <a:gd name="T11" fmla="*/ 423 h 564"/>
                    <a:gd name="T12" fmla="*/ 283 w 678"/>
                    <a:gd name="T13" fmla="*/ 493 h 564"/>
                    <a:gd name="T14" fmla="*/ 212 w 678"/>
                    <a:gd name="T15" fmla="*/ 564 h 564"/>
                    <a:gd name="T16" fmla="*/ 142 w 678"/>
                    <a:gd name="T17" fmla="*/ 493 h 564"/>
                    <a:gd name="T18" fmla="*/ 212 w 678"/>
                    <a:gd name="T19" fmla="*/ 423 h 564"/>
                    <a:gd name="T20" fmla="*/ 113 w 678"/>
                    <a:gd name="T21" fmla="*/ 395 h 564"/>
                    <a:gd name="T22" fmla="*/ 113 w 678"/>
                    <a:gd name="T23" fmla="*/ 310 h 564"/>
                    <a:gd name="T24" fmla="*/ 57 w 678"/>
                    <a:gd name="T25" fmla="*/ 84 h 564"/>
                    <a:gd name="T26" fmla="*/ 0 w 678"/>
                    <a:gd name="T27" fmla="*/ 84 h 564"/>
                    <a:gd name="T28" fmla="*/ 0 w 678"/>
                    <a:gd name="T29" fmla="*/ 0 h 564"/>
                    <a:gd name="T30" fmla="*/ 142 w 678"/>
                    <a:gd name="T31" fmla="*/ 0 h 564"/>
                    <a:gd name="T32" fmla="*/ 142 w 678"/>
                    <a:gd name="T33" fmla="*/ 84 h 564"/>
                    <a:gd name="T34" fmla="*/ 678 w 678"/>
                    <a:gd name="T35" fmla="*/ 84 h 564"/>
                    <a:gd name="T36" fmla="*/ 593 w 678"/>
                    <a:gd name="T37" fmla="*/ 395 h 564"/>
                    <a:gd name="T38" fmla="*/ 113 w 678"/>
                    <a:gd name="T39" fmla="*/ 395 h 564"/>
                    <a:gd name="T40" fmla="*/ 201 w 678"/>
                    <a:gd name="T41" fmla="*/ 310 h 564"/>
                    <a:gd name="T42" fmla="*/ 534 w 678"/>
                    <a:gd name="T43" fmla="*/ 310 h 564"/>
                    <a:gd name="T44" fmla="*/ 568 w 678"/>
                    <a:gd name="T45" fmla="*/ 169 h 564"/>
                    <a:gd name="T46" fmla="*/ 167 w 678"/>
                    <a:gd name="T47" fmla="*/ 169 h 564"/>
                    <a:gd name="T48" fmla="*/ 201 w 678"/>
                    <a:gd name="T49" fmla="*/ 310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78" h="564">
                      <a:moveTo>
                        <a:pt x="494" y="423"/>
                      </a:moveTo>
                      <a:cubicBezTo>
                        <a:pt x="533" y="423"/>
                        <a:pt x="565" y="454"/>
                        <a:pt x="565" y="493"/>
                      </a:cubicBezTo>
                      <a:cubicBezTo>
                        <a:pt x="565" y="532"/>
                        <a:pt x="533" y="564"/>
                        <a:pt x="494" y="564"/>
                      </a:cubicBezTo>
                      <a:cubicBezTo>
                        <a:pt x="455" y="564"/>
                        <a:pt x="424" y="532"/>
                        <a:pt x="424" y="493"/>
                      </a:cubicBezTo>
                      <a:cubicBezTo>
                        <a:pt x="424" y="454"/>
                        <a:pt x="455" y="423"/>
                        <a:pt x="494" y="423"/>
                      </a:cubicBezTo>
                      <a:close/>
                      <a:moveTo>
                        <a:pt x="212" y="423"/>
                      </a:moveTo>
                      <a:cubicBezTo>
                        <a:pt x="251" y="423"/>
                        <a:pt x="283" y="454"/>
                        <a:pt x="283" y="493"/>
                      </a:cubicBezTo>
                      <a:cubicBezTo>
                        <a:pt x="283" y="532"/>
                        <a:pt x="251" y="564"/>
                        <a:pt x="212" y="564"/>
                      </a:cubicBezTo>
                      <a:cubicBezTo>
                        <a:pt x="173" y="564"/>
                        <a:pt x="142" y="532"/>
                        <a:pt x="142" y="493"/>
                      </a:cubicBezTo>
                      <a:cubicBezTo>
                        <a:pt x="142" y="454"/>
                        <a:pt x="173" y="423"/>
                        <a:pt x="212" y="423"/>
                      </a:cubicBezTo>
                      <a:close/>
                      <a:moveTo>
                        <a:pt x="113" y="395"/>
                      </a:moveTo>
                      <a:lnTo>
                        <a:pt x="113" y="310"/>
                      </a:lnTo>
                      <a:lnTo>
                        <a:pt x="57" y="84"/>
                      </a:lnTo>
                      <a:lnTo>
                        <a:pt x="0" y="84"/>
                      </a:ln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84"/>
                      </a:lnTo>
                      <a:lnTo>
                        <a:pt x="678" y="84"/>
                      </a:lnTo>
                      <a:lnTo>
                        <a:pt x="593" y="395"/>
                      </a:lnTo>
                      <a:lnTo>
                        <a:pt x="113" y="395"/>
                      </a:lnTo>
                      <a:close/>
                      <a:moveTo>
                        <a:pt x="201" y="310"/>
                      </a:moveTo>
                      <a:lnTo>
                        <a:pt x="534" y="310"/>
                      </a:lnTo>
                      <a:lnTo>
                        <a:pt x="568" y="169"/>
                      </a:lnTo>
                      <a:lnTo>
                        <a:pt x="167" y="169"/>
                      </a:lnTo>
                      <a:lnTo>
                        <a:pt x="201" y="3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46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5749" y="983519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700"/>
                </a:p>
              </p:txBody>
            </p:sp>
          </p:grpSp>
        </p:grpSp>
        <p:grpSp>
          <p:nvGrpSpPr>
            <p:cNvPr id="462" name="Save"/>
            <p:cNvGrpSpPr>
              <a:grpSpLocks noChangeAspect="1"/>
            </p:cNvGrpSpPr>
            <p:nvPr/>
          </p:nvGrpSpPr>
          <p:grpSpPr>
            <a:xfrm>
              <a:off x="10481910" y="1435894"/>
              <a:ext cx="252000" cy="252000"/>
              <a:chOff x="5029992" y="1396998"/>
              <a:chExt cx="377825" cy="377825"/>
            </a:xfrm>
          </p:grpSpPr>
          <p:sp>
            <p:nvSpPr>
              <p:cNvPr id="463" name="Save Icon"/>
              <p:cNvSpPr>
                <a:spLocks noChangeAspect="1" noEditPoints="1"/>
              </p:cNvSpPr>
              <p:nvPr/>
            </p:nvSpPr>
            <p:spPr bwMode="auto">
              <a:xfrm>
                <a:off x="5122067" y="1497010"/>
                <a:ext cx="193675" cy="177800"/>
              </a:xfrm>
              <a:custGeom>
                <a:avLst/>
                <a:gdLst>
                  <a:gd name="T0" fmla="*/ 84 w 677"/>
                  <a:gd name="T1" fmla="*/ 621 h 621"/>
                  <a:gd name="T2" fmla="*/ 84 w 677"/>
                  <a:gd name="T3" fmla="*/ 565 h 621"/>
                  <a:gd name="T4" fmla="*/ 84 w 677"/>
                  <a:gd name="T5" fmla="*/ 316 h 621"/>
                  <a:gd name="T6" fmla="*/ 56 w 677"/>
                  <a:gd name="T7" fmla="*/ 339 h 621"/>
                  <a:gd name="T8" fmla="*/ 0 w 677"/>
                  <a:gd name="T9" fmla="*/ 254 h 621"/>
                  <a:gd name="T10" fmla="*/ 338 w 677"/>
                  <a:gd name="T11" fmla="*/ 0 h 621"/>
                  <a:gd name="T12" fmla="*/ 479 w 677"/>
                  <a:gd name="T13" fmla="*/ 106 h 621"/>
                  <a:gd name="T14" fmla="*/ 479 w 677"/>
                  <a:gd name="T15" fmla="*/ 28 h 621"/>
                  <a:gd name="T16" fmla="*/ 536 w 677"/>
                  <a:gd name="T17" fmla="*/ 14 h 621"/>
                  <a:gd name="T18" fmla="*/ 536 w 677"/>
                  <a:gd name="T19" fmla="*/ 148 h 621"/>
                  <a:gd name="T20" fmla="*/ 677 w 677"/>
                  <a:gd name="T21" fmla="*/ 254 h 621"/>
                  <a:gd name="T22" fmla="*/ 621 w 677"/>
                  <a:gd name="T23" fmla="*/ 339 h 621"/>
                  <a:gd name="T24" fmla="*/ 592 w 677"/>
                  <a:gd name="T25" fmla="*/ 316 h 621"/>
                  <a:gd name="T26" fmla="*/ 592 w 677"/>
                  <a:gd name="T27" fmla="*/ 565 h 621"/>
                  <a:gd name="T28" fmla="*/ 592 w 677"/>
                  <a:gd name="T29" fmla="*/ 621 h 621"/>
                  <a:gd name="T30" fmla="*/ 84 w 677"/>
                  <a:gd name="T31" fmla="*/ 621 h 621"/>
                  <a:gd name="T32" fmla="*/ 338 w 677"/>
                  <a:gd name="T33" fmla="*/ 113 h 621"/>
                  <a:gd name="T34" fmla="*/ 141 w 677"/>
                  <a:gd name="T35" fmla="*/ 271 h 621"/>
                  <a:gd name="T36" fmla="*/ 141 w 677"/>
                  <a:gd name="T37" fmla="*/ 565 h 621"/>
                  <a:gd name="T38" fmla="*/ 254 w 677"/>
                  <a:gd name="T39" fmla="*/ 565 h 621"/>
                  <a:gd name="T40" fmla="*/ 254 w 677"/>
                  <a:gd name="T41" fmla="*/ 395 h 621"/>
                  <a:gd name="T42" fmla="*/ 423 w 677"/>
                  <a:gd name="T43" fmla="*/ 395 h 621"/>
                  <a:gd name="T44" fmla="*/ 423 w 677"/>
                  <a:gd name="T45" fmla="*/ 565 h 621"/>
                  <a:gd name="T46" fmla="*/ 536 w 677"/>
                  <a:gd name="T47" fmla="*/ 565 h 621"/>
                  <a:gd name="T48" fmla="*/ 536 w 677"/>
                  <a:gd name="T49" fmla="*/ 271 h 621"/>
                  <a:gd name="T50" fmla="*/ 338 w 677"/>
                  <a:gd name="T51" fmla="*/ 113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7" h="621">
                    <a:moveTo>
                      <a:pt x="84" y="621"/>
                    </a:moveTo>
                    <a:lnTo>
                      <a:pt x="84" y="565"/>
                    </a:lnTo>
                    <a:lnTo>
                      <a:pt x="84" y="316"/>
                    </a:lnTo>
                    <a:lnTo>
                      <a:pt x="56" y="339"/>
                    </a:lnTo>
                    <a:lnTo>
                      <a:pt x="0" y="254"/>
                    </a:lnTo>
                    <a:lnTo>
                      <a:pt x="338" y="0"/>
                    </a:lnTo>
                    <a:lnTo>
                      <a:pt x="479" y="106"/>
                    </a:lnTo>
                    <a:lnTo>
                      <a:pt x="479" y="28"/>
                    </a:lnTo>
                    <a:lnTo>
                      <a:pt x="536" y="14"/>
                    </a:lnTo>
                    <a:lnTo>
                      <a:pt x="536" y="148"/>
                    </a:lnTo>
                    <a:lnTo>
                      <a:pt x="677" y="254"/>
                    </a:lnTo>
                    <a:lnTo>
                      <a:pt x="621" y="339"/>
                    </a:lnTo>
                    <a:lnTo>
                      <a:pt x="592" y="316"/>
                    </a:lnTo>
                    <a:lnTo>
                      <a:pt x="592" y="565"/>
                    </a:lnTo>
                    <a:lnTo>
                      <a:pt x="592" y="621"/>
                    </a:lnTo>
                    <a:lnTo>
                      <a:pt x="84" y="621"/>
                    </a:lnTo>
                    <a:close/>
                    <a:moveTo>
                      <a:pt x="338" y="113"/>
                    </a:moveTo>
                    <a:lnTo>
                      <a:pt x="141" y="271"/>
                    </a:lnTo>
                    <a:lnTo>
                      <a:pt x="141" y="565"/>
                    </a:lnTo>
                    <a:lnTo>
                      <a:pt x="254" y="565"/>
                    </a:lnTo>
                    <a:lnTo>
                      <a:pt x="254" y="395"/>
                    </a:lnTo>
                    <a:lnTo>
                      <a:pt x="423" y="395"/>
                    </a:lnTo>
                    <a:lnTo>
                      <a:pt x="423" y="565"/>
                    </a:lnTo>
                    <a:lnTo>
                      <a:pt x="536" y="565"/>
                    </a:lnTo>
                    <a:lnTo>
                      <a:pt x="536" y="271"/>
                    </a:lnTo>
                    <a:lnTo>
                      <a:pt x="338" y="1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64" name="Circle"/>
              <p:cNvSpPr>
                <a:spLocks noChangeAspect="1" noEditPoints="1"/>
              </p:cNvSpPr>
              <p:nvPr/>
            </p:nvSpPr>
            <p:spPr bwMode="auto">
              <a:xfrm>
                <a:off x="5029992" y="1396998"/>
                <a:ext cx="377825" cy="377825"/>
              </a:xfrm>
              <a:custGeom>
                <a:avLst/>
                <a:gdLst>
                  <a:gd name="T0" fmla="*/ 663 w 1327"/>
                  <a:gd name="T1" fmla="*/ 0 h 1326"/>
                  <a:gd name="T2" fmla="*/ 1327 w 1327"/>
                  <a:gd name="T3" fmla="*/ 663 h 1326"/>
                  <a:gd name="T4" fmla="*/ 663 w 1327"/>
                  <a:gd name="T5" fmla="*/ 1326 h 1326"/>
                  <a:gd name="T6" fmla="*/ 0 w 1327"/>
                  <a:gd name="T7" fmla="*/ 663 h 1326"/>
                  <a:gd name="T8" fmla="*/ 663 w 1327"/>
                  <a:gd name="T9" fmla="*/ 0 h 1326"/>
                  <a:gd name="T10" fmla="*/ 663 w 1327"/>
                  <a:gd name="T11" fmla="*/ 85 h 1326"/>
                  <a:gd name="T12" fmla="*/ 85 w 1327"/>
                  <a:gd name="T13" fmla="*/ 663 h 1326"/>
                  <a:gd name="T14" fmla="*/ 663 w 1327"/>
                  <a:gd name="T15" fmla="*/ 1242 h 1326"/>
                  <a:gd name="T16" fmla="*/ 1242 w 1327"/>
                  <a:gd name="T17" fmla="*/ 663 h 1326"/>
                  <a:gd name="T18" fmla="*/ 663 w 1327"/>
                  <a:gd name="T19" fmla="*/ 85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7" h="1326">
                    <a:moveTo>
                      <a:pt x="663" y="0"/>
                    </a:moveTo>
                    <a:cubicBezTo>
                      <a:pt x="1030" y="0"/>
                      <a:pt x="1327" y="297"/>
                      <a:pt x="1327" y="663"/>
                    </a:cubicBezTo>
                    <a:cubicBezTo>
                      <a:pt x="1327" y="1029"/>
                      <a:pt x="1030" y="1326"/>
                      <a:pt x="663" y="1326"/>
                    </a:cubicBezTo>
                    <a:cubicBezTo>
                      <a:pt x="297" y="1326"/>
                      <a:pt x="0" y="1029"/>
                      <a:pt x="0" y="663"/>
                    </a:cubicBezTo>
                    <a:cubicBezTo>
                      <a:pt x="0" y="297"/>
                      <a:pt x="297" y="0"/>
                      <a:pt x="663" y="0"/>
                    </a:cubicBezTo>
                    <a:close/>
                    <a:moveTo>
                      <a:pt x="663" y="85"/>
                    </a:moveTo>
                    <a:cubicBezTo>
                      <a:pt x="344" y="85"/>
                      <a:pt x="85" y="344"/>
                      <a:pt x="85" y="663"/>
                    </a:cubicBezTo>
                    <a:cubicBezTo>
                      <a:pt x="85" y="983"/>
                      <a:pt x="344" y="1242"/>
                      <a:pt x="663" y="1242"/>
                    </a:cubicBezTo>
                    <a:cubicBezTo>
                      <a:pt x="983" y="1242"/>
                      <a:pt x="1242" y="983"/>
                      <a:pt x="1242" y="663"/>
                    </a:cubicBezTo>
                    <a:cubicBezTo>
                      <a:pt x="1242" y="344"/>
                      <a:pt x="983" y="85"/>
                      <a:pt x="663" y="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471" name="표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04899"/>
              </p:ext>
            </p:extLst>
          </p:nvPr>
        </p:nvGraphicFramePr>
        <p:xfrm>
          <a:off x="6106982" y="1182212"/>
          <a:ext cx="2786945" cy="37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89"/>
                <a:gridCol w="557389"/>
                <a:gridCol w="557389"/>
                <a:gridCol w="557389"/>
                <a:gridCol w="557389"/>
              </a:tblGrid>
              <a:tr h="371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종합운세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애정궁합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퓨전운세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타로카드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꿈해몽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2" name="Circle"/>
          <p:cNvSpPr>
            <a:spLocks noChangeAspect="1" noEditPoints="1"/>
          </p:cNvSpPr>
          <p:nvPr/>
        </p:nvSpPr>
        <p:spPr bwMode="auto">
          <a:xfrm>
            <a:off x="7558766" y="1697386"/>
            <a:ext cx="89256" cy="89256"/>
          </a:xfrm>
          <a:custGeom>
            <a:avLst/>
            <a:gdLst>
              <a:gd name="T0" fmla="*/ 663 w 1327"/>
              <a:gd name="T1" fmla="*/ 0 h 1326"/>
              <a:gd name="T2" fmla="*/ 1327 w 1327"/>
              <a:gd name="T3" fmla="*/ 663 h 1326"/>
              <a:gd name="T4" fmla="*/ 663 w 1327"/>
              <a:gd name="T5" fmla="*/ 1326 h 1326"/>
              <a:gd name="T6" fmla="*/ 0 w 1327"/>
              <a:gd name="T7" fmla="*/ 663 h 1326"/>
              <a:gd name="T8" fmla="*/ 663 w 1327"/>
              <a:gd name="T9" fmla="*/ 0 h 1326"/>
              <a:gd name="T10" fmla="*/ 663 w 1327"/>
              <a:gd name="T11" fmla="*/ 85 h 1326"/>
              <a:gd name="T12" fmla="*/ 85 w 1327"/>
              <a:gd name="T13" fmla="*/ 663 h 1326"/>
              <a:gd name="T14" fmla="*/ 663 w 1327"/>
              <a:gd name="T15" fmla="*/ 1242 h 1326"/>
              <a:gd name="T16" fmla="*/ 1242 w 1327"/>
              <a:gd name="T17" fmla="*/ 663 h 1326"/>
              <a:gd name="T18" fmla="*/ 663 w 1327"/>
              <a:gd name="T19" fmla="*/ 8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7" h="1326">
                <a:moveTo>
                  <a:pt x="663" y="0"/>
                </a:moveTo>
                <a:cubicBezTo>
                  <a:pt x="1030" y="0"/>
                  <a:pt x="1327" y="297"/>
                  <a:pt x="1327" y="663"/>
                </a:cubicBezTo>
                <a:cubicBezTo>
                  <a:pt x="1327" y="1029"/>
                  <a:pt x="1030" y="1326"/>
                  <a:pt x="663" y="1326"/>
                </a:cubicBez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lose/>
                <a:moveTo>
                  <a:pt x="663" y="85"/>
                </a:moveTo>
                <a:cubicBezTo>
                  <a:pt x="344" y="85"/>
                  <a:pt x="85" y="344"/>
                  <a:pt x="85" y="663"/>
                </a:cubicBezTo>
                <a:cubicBezTo>
                  <a:pt x="85" y="983"/>
                  <a:pt x="344" y="1242"/>
                  <a:pt x="663" y="1242"/>
                </a:cubicBezTo>
                <a:cubicBezTo>
                  <a:pt x="983" y="1242"/>
                  <a:pt x="1242" y="983"/>
                  <a:pt x="1242" y="663"/>
                </a:cubicBezTo>
                <a:cubicBezTo>
                  <a:pt x="1242" y="344"/>
                  <a:pt x="983" y="85"/>
                  <a:pt x="663" y="85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700"/>
          </a:p>
        </p:txBody>
      </p:sp>
      <p:grpSp>
        <p:nvGrpSpPr>
          <p:cNvPr id="473" name="그룹 472"/>
          <p:cNvGrpSpPr/>
          <p:nvPr/>
        </p:nvGrpSpPr>
        <p:grpSpPr>
          <a:xfrm>
            <a:off x="7312407" y="1697386"/>
            <a:ext cx="207864" cy="89256"/>
            <a:chOff x="1948792" y="2360901"/>
            <a:chExt cx="251515" cy="108000"/>
          </a:xfrm>
        </p:grpSpPr>
        <p:sp>
          <p:nvSpPr>
            <p:cNvPr id="474" name="Circle"/>
            <p:cNvSpPr>
              <a:spLocks noChangeAspect="1" noEditPoints="1"/>
            </p:cNvSpPr>
            <p:nvPr/>
          </p:nvSpPr>
          <p:spPr bwMode="auto">
            <a:xfrm>
              <a:off x="2092307" y="2360901"/>
              <a:ext cx="108000" cy="108000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75" name="타원 474"/>
            <p:cNvSpPr/>
            <p:nvPr/>
          </p:nvSpPr>
          <p:spPr>
            <a:xfrm>
              <a:off x="1948792" y="236090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</p:grpSp>
      <p:sp>
        <p:nvSpPr>
          <p:cNvPr id="476" name="직사각형 475"/>
          <p:cNvSpPr/>
          <p:nvPr/>
        </p:nvSpPr>
        <p:spPr>
          <a:xfrm>
            <a:off x="6099380" y="1826609"/>
            <a:ext cx="1362349" cy="74819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오늘의 운세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이벤트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77" name="직사각형 476"/>
          <p:cNvSpPr/>
          <p:nvPr/>
        </p:nvSpPr>
        <p:spPr>
          <a:xfrm>
            <a:off x="7494871" y="1826608"/>
            <a:ext cx="1389357" cy="74819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월간 운세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이벤트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78" name="직사각형 477"/>
          <p:cNvSpPr/>
          <p:nvPr/>
        </p:nvSpPr>
        <p:spPr>
          <a:xfrm>
            <a:off x="6090429" y="2841129"/>
            <a:ext cx="2803497" cy="22840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추천 운세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79" name="그룹 478"/>
          <p:cNvGrpSpPr/>
          <p:nvPr/>
        </p:nvGrpSpPr>
        <p:grpSpPr>
          <a:xfrm>
            <a:off x="6101683" y="3121015"/>
            <a:ext cx="2783775" cy="1455405"/>
            <a:chOff x="8658831" y="3017191"/>
            <a:chExt cx="3354036" cy="1455405"/>
          </a:xfrm>
        </p:grpSpPr>
        <p:sp>
          <p:nvSpPr>
            <p:cNvPr id="480" name="직사각형 479"/>
            <p:cNvSpPr/>
            <p:nvPr/>
          </p:nvSpPr>
          <p:spPr>
            <a:xfrm>
              <a:off x="8658831" y="3017191"/>
              <a:ext cx="1062682" cy="68376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토정비결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9816033" y="3017191"/>
              <a:ext cx="1062682" cy="68376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평생사주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10950185" y="3025525"/>
              <a:ext cx="1062682" cy="681289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부적보기</a:t>
              </a:r>
              <a:endParaRPr lang="en-US" altLang="ko-KR" b="1" smtClean="0">
                <a:solidFill>
                  <a:schemeClr val="tx1"/>
                </a:solidFill>
              </a:endParaRPr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8658831" y="3782973"/>
              <a:ext cx="1062682" cy="68376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이름풀이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9816033" y="3782973"/>
              <a:ext cx="1062682" cy="68376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이번주 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로또운세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10950185" y="3791307"/>
              <a:ext cx="1062682" cy="681289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타로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연애궁합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6" name="직사각형 485"/>
          <p:cNvSpPr/>
          <p:nvPr/>
        </p:nvSpPr>
        <p:spPr>
          <a:xfrm>
            <a:off x="6110150" y="4714147"/>
            <a:ext cx="2783775" cy="43566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POINT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충전하기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7" name="직사각형 486"/>
          <p:cNvSpPr/>
          <p:nvPr/>
        </p:nvSpPr>
        <p:spPr>
          <a:xfrm>
            <a:off x="6112302" y="817934"/>
            <a:ext cx="2773688" cy="4342534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직사각형 487"/>
          <p:cNvSpPr/>
          <p:nvPr/>
        </p:nvSpPr>
        <p:spPr>
          <a:xfrm>
            <a:off x="6087768" y="817018"/>
            <a:ext cx="2820292" cy="4332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이벤트 페이지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489" name="Clear"/>
          <p:cNvGrpSpPr>
            <a:grpSpLocks noChangeAspect="1"/>
          </p:cNvGrpSpPr>
          <p:nvPr/>
        </p:nvGrpSpPr>
        <p:grpSpPr>
          <a:xfrm>
            <a:off x="8638420" y="888130"/>
            <a:ext cx="193884" cy="193884"/>
            <a:chOff x="2324893" y="1403349"/>
            <a:chExt cx="377825" cy="377825"/>
          </a:xfrm>
        </p:grpSpPr>
        <p:sp>
          <p:nvSpPr>
            <p:cNvPr id="490" name="Clear Icon"/>
            <p:cNvSpPr>
              <a:spLocks noChangeAspect="1"/>
            </p:cNvSpPr>
            <p:nvPr/>
          </p:nvSpPr>
          <p:spPr bwMode="auto">
            <a:xfrm>
              <a:off x="2434430" y="1512886"/>
              <a:ext cx="158750" cy="158750"/>
            </a:xfrm>
            <a:custGeom>
              <a:avLst/>
              <a:gdLst>
                <a:gd name="T0" fmla="*/ 86 w 100"/>
                <a:gd name="T1" fmla="*/ 0 h 100"/>
                <a:gd name="T2" fmla="*/ 100 w 100"/>
                <a:gd name="T3" fmla="*/ 14 h 100"/>
                <a:gd name="T4" fmla="*/ 64 w 100"/>
                <a:gd name="T5" fmla="*/ 50 h 100"/>
                <a:gd name="T6" fmla="*/ 100 w 100"/>
                <a:gd name="T7" fmla="*/ 86 h 100"/>
                <a:gd name="T8" fmla="*/ 86 w 100"/>
                <a:gd name="T9" fmla="*/ 100 h 100"/>
                <a:gd name="T10" fmla="*/ 50 w 100"/>
                <a:gd name="T11" fmla="*/ 64 h 100"/>
                <a:gd name="T12" fmla="*/ 14 w 100"/>
                <a:gd name="T13" fmla="*/ 100 h 100"/>
                <a:gd name="T14" fmla="*/ 0 w 100"/>
                <a:gd name="T15" fmla="*/ 86 h 100"/>
                <a:gd name="T16" fmla="*/ 35 w 100"/>
                <a:gd name="T17" fmla="*/ 50 h 100"/>
                <a:gd name="T18" fmla="*/ 0 w 100"/>
                <a:gd name="T19" fmla="*/ 14 h 100"/>
                <a:gd name="T20" fmla="*/ 14 w 100"/>
                <a:gd name="T21" fmla="*/ 0 h 100"/>
                <a:gd name="T22" fmla="*/ 50 w 100"/>
                <a:gd name="T23" fmla="*/ 36 h 100"/>
                <a:gd name="T24" fmla="*/ 86 w 100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86" y="0"/>
                  </a:moveTo>
                  <a:lnTo>
                    <a:pt x="100" y="14"/>
                  </a:lnTo>
                  <a:lnTo>
                    <a:pt x="64" y="50"/>
                  </a:lnTo>
                  <a:lnTo>
                    <a:pt x="100" y="86"/>
                  </a:lnTo>
                  <a:lnTo>
                    <a:pt x="86" y="100"/>
                  </a:lnTo>
                  <a:lnTo>
                    <a:pt x="50" y="64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35" y="5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50" y="3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91" name="Circle"/>
            <p:cNvSpPr>
              <a:spLocks noChangeAspect="1" noEditPoints="1"/>
            </p:cNvSpPr>
            <p:nvPr/>
          </p:nvSpPr>
          <p:spPr bwMode="auto">
            <a:xfrm>
              <a:off x="2324893" y="1403349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92" name="Save"/>
          <p:cNvGrpSpPr>
            <a:grpSpLocks noChangeAspect="1"/>
          </p:cNvGrpSpPr>
          <p:nvPr/>
        </p:nvGrpSpPr>
        <p:grpSpPr>
          <a:xfrm>
            <a:off x="5751200" y="885860"/>
            <a:ext cx="208265" cy="208264"/>
            <a:chOff x="5029992" y="1396998"/>
            <a:chExt cx="377825" cy="377825"/>
          </a:xfrm>
        </p:grpSpPr>
        <p:sp>
          <p:nvSpPr>
            <p:cNvPr id="493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94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  <p:grpSp>
        <p:nvGrpSpPr>
          <p:cNvPr id="495" name="Save"/>
          <p:cNvGrpSpPr>
            <a:grpSpLocks noChangeAspect="1"/>
          </p:cNvGrpSpPr>
          <p:nvPr/>
        </p:nvGrpSpPr>
        <p:grpSpPr>
          <a:xfrm>
            <a:off x="2825160" y="885860"/>
            <a:ext cx="208265" cy="208264"/>
            <a:chOff x="5029992" y="1396998"/>
            <a:chExt cx="377825" cy="377825"/>
          </a:xfrm>
        </p:grpSpPr>
        <p:sp>
          <p:nvSpPr>
            <p:cNvPr id="496" name="Save Icon"/>
            <p:cNvSpPr>
              <a:spLocks noChangeAspect="1" noEditPoints="1"/>
            </p:cNvSpPr>
            <p:nvPr/>
          </p:nvSpPr>
          <p:spPr bwMode="auto">
            <a:xfrm>
              <a:off x="5122067" y="1497010"/>
              <a:ext cx="193675" cy="177800"/>
            </a:xfrm>
            <a:custGeom>
              <a:avLst/>
              <a:gdLst>
                <a:gd name="T0" fmla="*/ 84 w 677"/>
                <a:gd name="T1" fmla="*/ 621 h 621"/>
                <a:gd name="T2" fmla="*/ 84 w 677"/>
                <a:gd name="T3" fmla="*/ 565 h 621"/>
                <a:gd name="T4" fmla="*/ 84 w 677"/>
                <a:gd name="T5" fmla="*/ 316 h 621"/>
                <a:gd name="T6" fmla="*/ 56 w 677"/>
                <a:gd name="T7" fmla="*/ 339 h 621"/>
                <a:gd name="T8" fmla="*/ 0 w 677"/>
                <a:gd name="T9" fmla="*/ 254 h 621"/>
                <a:gd name="T10" fmla="*/ 338 w 677"/>
                <a:gd name="T11" fmla="*/ 0 h 621"/>
                <a:gd name="T12" fmla="*/ 479 w 677"/>
                <a:gd name="T13" fmla="*/ 106 h 621"/>
                <a:gd name="T14" fmla="*/ 479 w 677"/>
                <a:gd name="T15" fmla="*/ 28 h 621"/>
                <a:gd name="T16" fmla="*/ 536 w 677"/>
                <a:gd name="T17" fmla="*/ 14 h 621"/>
                <a:gd name="T18" fmla="*/ 536 w 677"/>
                <a:gd name="T19" fmla="*/ 148 h 621"/>
                <a:gd name="T20" fmla="*/ 677 w 677"/>
                <a:gd name="T21" fmla="*/ 254 h 621"/>
                <a:gd name="T22" fmla="*/ 621 w 677"/>
                <a:gd name="T23" fmla="*/ 339 h 621"/>
                <a:gd name="T24" fmla="*/ 592 w 677"/>
                <a:gd name="T25" fmla="*/ 316 h 621"/>
                <a:gd name="T26" fmla="*/ 592 w 677"/>
                <a:gd name="T27" fmla="*/ 565 h 621"/>
                <a:gd name="T28" fmla="*/ 592 w 677"/>
                <a:gd name="T29" fmla="*/ 621 h 621"/>
                <a:gd name="T30" fmla="*/ 84 w 677"/>
                <a:gd name="T31" fmla="*/ 621 h 621"/>
                <a:gd name="T32" fmla="*/ 338 w 677"/>
                <a:gd name="T33" fmla="*/ 113 h 621"/>
                <a:gd name="T34" fmla="*/ 141 w 677"/>
                <a:gd name="T35" fmla="*/ 271 h 621"/>
                <a:gd name="T36" fmla="*/ 141 w 677"/>
                <a:gd name="T37" fmla="*/ 565 h 621"/>
                <a:gd name="T38" fmla="*/ 254 w 677"/>
                <a:gd name="T39" fmla="*/ 565 h 621"/>
                <a:gd name="T40" fmla="*/ 254 w 677"/>
                <a:gd name="T41" fmla="*/ 395 h 621"/>
                <a:gd name="T42" fmla="*/ 423 w 677"/>
                <a:gd name="T43" fmla="*/ 395 h 621"/>
                <a:gd name="T44" fmla="*/ 423 w 677"/>
                <a:gd name="T45" fmla="*/ 565 h 621"/>
                <a:gd name="T46" fmla="*/ 536 w 677"/>
                <a:gd name="T47" fmla="*/ 565 h 621"/>
                <a:gd name="T48" fmla="*/ 536 w 677"/>
                <a:gd name="T49" fmla="*/ 271 h 621"/>
                <a:gd name="T50" fmla="*/ 338 w 677"/>
                <a:gd name="T51" fmla="*/ 11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7" h="621">
                  <a:moveTo>
                    <a:pt x="84" y="621"/>
                  </a:moveTo>
                  <a:lnTo>
                    <a:pt x="84" y="565"/>
                  </a:lnTo>
                  <a:lnTo>
                    <a:pt x="84" y="316"/>
                  </a:lnTo>
                  <a:lnTo>
                    <a:pt x="56" y="339"/>
                  </a:lnTo>
                  <a:lnTo>
                    <a:pt x="0" y="254"/>
                  </a:lnTo>
                  <a:lnTo>
                    <a:pt x="338" y="0"/>
                  </a:lnTo>
                  <a:lnTo>
                    <a:pt x="479" y="106"/>
                  </a:lnTo>
                  <a:lnTo>
                    <a:pt x="479" y="28"/>
                  </a:lnTo>
                  <a:lnTo>
                    <a:pt x="536" y="14"/>
                  </a:lnTo>
                  <a:lnTo>
                    <a:pt x="536" y="148"/>
                  </a:lnTo>
                  <a:lnTo>
                    <a:pt x="677" y="254"/>
                  </a:lnTo>
                  <a:lnTo>
                    <a:pt x="621" y="339"/>
                  </a:lnTo>
                  <a:lnTo>
                    <a:pt x="592" y="316"/>
                  </a:lnTo>
                  <a:lnTo>
                    <a:pt x="592" y="565"/>
                  </a:lnTo>
                  <a:lnTo>
                    <a:pt x="592" y="621"/>
                  </a:lnTo>
                  <a:lnTo>
                    <a:pt x="84" y="621"/>
                  </a:lnTo>
                  <a:close/>
                  <a:moveTo>
                    <a:pt x="338" y="113"/>
                  </a:moveTo>
                  <a:lnTo>
                    <a:pt x="141" y="271"/>
                  </a:lnTo>
                  <a:lnTo>
                    <a:pt x="141" y="565"/>
                  </a:lnTo>
                  <a:lnTo>
                    <a:pt x="254" y="565"/>
                  </a:lnTo>
                  <a:lnTo>
                    <a:pt x="254" y="395"/>
                  </a:lnTo>
                  <a:lnTo>
                    <a:pt x="423" y="395"/>
                  </a:lnTo>
                  <a:lnTo>
                    <a:pt x="423" y="565"/>
                  </a:lnTo>
                  <a:lnTo>
                    <a:pt x="536" y="565"/>
                  </a:lnTo>
                  <a:lnTo>
                    <a:pt x="536" y="271"/>
                  </a:lnTo>
                  <a:lnTo>
                    <a:pt x="338" y="113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97" name="Circle"/>
            <p:cNvSpPr>
              <a:spLocks noChangeAspect="1" noEditPoints="1"/>
            </p:cNvSpPr>
            <p:nvPr/>
          </p:nvSpPr>
          <p:spPr bwMode="auto">
            <a:xfrm>
              <a:off x="5029992" y="1396998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398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778486" y="2281827"/>
            <a:ext cx="10635028" cy="70755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3600" b="1" kern="120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ctr"/>
            <a:r>
              <a:rPr lang="ko-KR" altLang="en-US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590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4494" y="3296657"/>
            <a:ext cx="4963013" cy="3953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schemeClr val="bg1">
                  <a:lumMod val="95000"/>
                </a:schemeClr>
              </a:buClr>
              <a:buSzPct val="80000"/>
            </a:pPr>
            <a:r>
              <a:rPr lang="ko-KR" altLang="en-US" sz="196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관련사항 문의</a:t>
            </a:r>
            <a:endParaRPr lang="en-US" altLang="ko-KR" sz="196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8618" y="3791243"/>
            <a:ext cx="5494764" cy="2817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prstClr val="white">
                  <a:lumMod val="95000"/>
                </a:prstClr>
              </a:buClr>
              <a:buSzPct val="80000"/>
              <a:defRPr/>
            </a:pP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㈜하이애드원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여종욱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010-5542-4627, telekenesis30@gmail.com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13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91553"/>
              </p:ext>
            </p:extLst>
          </p:nvPr>
        </p:nvGraphicFramePr>
        <p:xfrm>
          <a:off x="667729" y="959678"/>
          <a:ext cx="10834410" cy="466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3279134"/>
                <a:gridCol w="5937890"/>
                <a:gridCol w="1063503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 책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 책 내 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글 작성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30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 이내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한글기준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띄어쓰기 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글 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1,000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 이내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한글기준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띄어쓰기 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), 60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초에 한번씩만 작성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댓글 작성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글 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30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 이내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한글기준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띄어쓰기 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댓글에 댓글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댓글에 댓글에 댓글 부터 불가능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60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초에 한번씩만 작성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 내용 저장 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APP: 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개월   서버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회원당 각 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댓글별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번씩만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신고 제제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회 신고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시 해당 글 블럭</a:t>
                      </a:r>
                      <a:endParaRPr lang="en-US" altLang="ko-KR" sz="800" b="0" kern="1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이미지 업로드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글 등록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지원 확장자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: JPG, PNG,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용량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: 100kb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이하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  <a:sym typeface="Wingdings" pitchFamily="2" charset="2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회원탈퇴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동일한 연락처로 재가입은 </a:t>
                      </a: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개월 후 가능</a:t>
                      </a: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b="0" kern="1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모든 쿠폰 정보 및 개인정보 소멸</a:t>
                      </a:r>
                      <a:endParaRPr lang="en-US" altLang="ko-KR" sz="800" b="0" kern="1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카테고리명 변경</a:t>
                      </a:r>
                      <a:endParaRPr lang="ko-KR" altLang="en-US" sz="800" dirty="0"/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  <a:tabLst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언제든 변경 가능하게끔 구성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소스코드를 직접 수정 하거나 관리자페이지에서 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회원가입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APP, WEB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공통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핸드폰 번호 인증</a:t>
                      </a:r>
                      <a:r>
                        <a:rPr lang="en-US" altLang="ko-KR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아이디</a:t>
                      </a:r>
                      <a:r>
                        <a:rPr lang="en-US" altLang="ko-KR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이메일</a:t>
                      </a:r>
                      <a:r>
                        <a:rPr lang="en-US" altLang="ko-KR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비밀번호</a:t>
                      </a:r>
                      <a:r>
                        <a:rPr lang="en-US" altLang="ko-KR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닉네임</a:t>
                      </a:r>
                      <a:r>
                        <a:rPr lang="en-US" altLang="ko-KR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약관동의</a:t>
                      </a:r>
                      <a:r>
                        <a:rPr lang="en-US" altLang="ko-KR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b="0" kern="1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개인정보취급방침 동의</a:t>
                      </a:r>
                      <a:endParaRPr lang="en-US" altLang="ko-KR" sz="800" b="0" kern="100" baseline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→ 기능 이용 시 회원가입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회원가입을 하지 않아도 진입 가능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회원 가입을 해야 이용 할 수 있는 컨텐츠 진입 시 팝업 알림</a:t>
                      </a:r>
                      <a:endParaRPr lang="en-US" altLang="ko-KR" sz="800" b="0" kern="1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가입 조건 상세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휴대폰 본인 확인 서비스 이용 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성인 인증 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이메일 입력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영문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글자 이하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 이하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닉네임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한글이나 영문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 이하 입력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사진첨부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지원 확장자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: JPG, PNG,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용량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: 100kb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sym typeface="Wingdings" pitchFamily="2" charset="2"/>
                        </a:rPr>
                        <a:t>이하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  <a:sym typeface="Wingdings" pitchFamily="2" charset="2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비밀번호 변경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800" dirty="0" smtClean="0"/>
                        <a:t>등록한 이메일로 임시 비밀번호를 전송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웹페이지에서는 아이디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전화번호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와</a:t>
                      </a:r>
                      <a:r>
                        <a:rPr lang="ko-KR" altLang="en-US" sz="800" baseline="0" dirty="0" smtClean="0"/>
                        <a:t> 이메일을 입력하고 전송 받아야 함</a:t>
                      </a:r>
                      <a:endParaRPr lang="en-US" altLang="ko-KR" sz="800" dirty="0" smtClean="0"/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178" y="620688"/>
            <a:ext cx="2023406" cy="2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31" b="1" dirty="0" smtClean="0">
                <a:latin typeface="맑은 고딕" pitchFamily="50" charset="-127"/>
                <a:ea typeface="맑은 고딕" pitchFamily="50" charset="-127"/>
              </a:rPr>
              <a:t>서비스 운영 정책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4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04567"/>
              </p:ext>
            </p:extLst>
          </p:nvPr>
        </p:nvGraphicFramePr>
        <p:xfrm>
          <a:off x="667729" y="692696"/>
          <a:ext cx="10834410" cy="517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개인정보의 수집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 동의 등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정보통신서비스 제공자는 이용자의 개인정보를 이용하려고 수집하는 경우에는 다음 각 호의 모든 사항을 이용자에게 알리고 동의를 받아야 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각 호의 어느 하나의 사항을 변경하려는 경우에도 또한 같다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개인정보의 수집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 목적</a:t>
                      </a: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수집하는 개인정보의 항목</a:t>
                      </a: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개인정보의 보유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 기간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정보통신서비스 제공자는 다음 각 호의 어느 하나에 해당하는 경우에는 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따른 동의 없이 이용자의 개인정보를 수집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이용할 수 있다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정보통신서비스의 제공에 관한 계약을 이행하기 위하여 필요한 개인정보로서 경제적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기술적인 사유로 통상적인 동의를 받는 것이 뚜렷하게 곤란한 경우</a:t>
                      </a: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정보통신서비스의 제공에 따른 요금정산을 위하여 필요한 경우</a:t>
                      </a: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법 또는 다른 법률에 특별한 규정이 있는 경우</a:t>
                      </a: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전문개정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2008.6.13.]</a:t>
                      </a:r>
                    </a:p>
                    <a:p>
                      <a:pPr fontAlgn="base" latinLnBrk="1"/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2(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접근권한에 대한 동의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정보통신서비스 제공자는 해당 서비스를 제공하기 위하여 이용자의 이동통신단말장치 내에 저장되어 있는 정보 및 이동통신단말장치에 설치된 기능에 대하여 접근할 수 있는 권한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 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필요한 경우 다음 각 호의 사항을 이용자가 명확하게 인지할 수 있도록 알리고 이용자의 동의를 받아야 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서비스를 제공하기 위하여 반드시 필요한 접근권한인 경우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접근권한이 필요한 정보 및 기능의 항목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접근권한이 필요한 이유</a:t>
                      </a: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서비스를 제공하기 위하여 반드시 필요한 접근권한이 아닌 경우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접근권한이 필요한 정보 및 기능의 항목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접근권한이 필요한 이유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 허용에 대하여 동의하지 아니할 수 있다는 사실</a:t>
                      </a: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정보통신서비스 제공자는 해당 서비스를 제공하기 위하여 반드시 필요하지 아니한 접근권한을 설정하는 데 이용자가 동의하지 아니한다는 이유로 이용자에게 해당 서비스의 제공을 거부하여서는 아니 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이동통신단말장치의 기본 운영체제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이동통신단말장치에서 소프트웨어를 실행할 수 있는 기반 환경을 말한다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제작하여 공급하는 자와 이동통신단말장치 제조업자 및 이동통신단말장치의 소프트웨어를 제작하여 공급하는 자는 정보통신서비스 제공자가 이동통신단말장치 내에 저장되어 있는 정보 및 이동통신단말장치에 설치된 기능에 접근하려는 경우 접근권한에 대한 이용자의 동의 및 철회방법을 마련하는 등 이용자 정보 보호에 필요한 조치를 하여야 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따른 접근권한의 범위 및 동의의 방법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따른 이용자 정보 보호를 위하여 필요한 조치 및 그 밖에 필요한 사항은 대통령령으로 정한다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본조신설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2016.3.22.]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59735"/>
              </p:ext>
            </p:extLst>
          </p:nvPr>
        </p:nvGraphicFramePr>
        <p:xfrm>
          <a:off x="667729" y="692696"/>
          <a:ext cx="10834410" cy="339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개인정보의 수집 제한 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정보통신서비스 제공자는 사상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가족 및 친인척관계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학력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學歷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병력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病歷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기타 사회활동 경력 등 개인의 권리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이익이나 사생활을 뚜렷하게 침해할 우려가 있는 개인정보를 수집하여서는 아니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이용자의 동의를 받거나 다른 법률에 따라 특별히 수집 대상 개인정보로 허용된 경우에는 필요한 범위에서 최소한으로 그 개인정보를 수집할 수 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정보통신서비스 제공자는 이용자의 개인정보를 수집하는 경우에는 정보통신서비스의 제공을 위하여 필요한 범위에서 최소한의 개인정보만 수집하여야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③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정보통신서비스 제공자는 이용자가 필요한 최소한의 개인정보 이외의 개인정보를 제공하지 아니한다는 이유로 그 서비스의 제공을 거부하여서는 아니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 경우 필요한 최소한의 개인정보는 해당 서비스의 본질적 기능을 수행하기 위하여 반드시 필요한 정보를 말한다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신설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2014.5.28.&gt;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주민등록번호의 사용 제한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정보통신서비스 제공자는 다음 각 호의 어느 하나에 해당하는 경우를 제외하고는 이용자의 주민등록번호를 수집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이용할 수 없다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따라 본인확인기관으로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지정받은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법령에서 이용자의 주민등록번호 수집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이용을 허용하는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영업상 목적을 위하여 이용자의 주민등록번호 수집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이용이 불가피한 정보통신서비스 제공자로서 방송통신위원회가 고시하는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 또는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호에 따라 주민등록번호를 수집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이용할 수 있는 경우에도 이용자의 주민등록번호를 사용하지 아니하고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본인을 확인하는 방법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대체수단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을 제공하여야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2012.2.17.]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5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14077"/>
              </p:ext>
            </p:extLst>
          </p:nvPr>
        </p:nvGraphicFramePr>
        <p:xfrm>
          <a:off x="667729" y="692696"/>
          <a:ext cx="10834410" cy="312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개인정보의 이용 제한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정보통신서비스 제공자는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 및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단서에 따라 수집한 개인정보를 이용자로부터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동의받은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목적이나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 각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호에서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정한 목적과 다른 목적으로 이용하여서는 아니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개인정보의 제공 동의 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①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정보통신서비스 제공자는 이용자의 개인정보를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자에게 제공하려면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 및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호에 해당하는 경우 외에는 다음 각 호의 모든 사항을 이용자에게 알리고 동의를 받아야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다음 각 호의 어느 하나의 사항이 변경되는 경우에도 또한 같다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개인정보를 제공받는 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개인정보를 제공받는 자의 개인정보 이용 목적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제공하는 개인정보의 항목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개인정보를 제공받는 자의 개인정보 보유 및 이용 기간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따라 정보통신서비스 제공자로부터 이용자의 개인정보를 제공받은 자는 그 이용자의 동의가 있거나 다른 법률에 특별한 규정이 있는 경우 외에는 개인정보를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자에게 제공하거나 제공받은 목적 외의 용도로 이용하여서는 아니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③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정보통신서비스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제공자등은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제공에 대한 동의와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항에 따른 개인정보 처리위탁에 대한 동의를 받을 때에는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조에 따른 개인정보의 수집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이용에 대한 동의와 구분하여 받아야 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이에 동의하지 아니한다는 이유로 서비스 제공을 거부하여서는 아니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신설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2011.4.5.,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전문개정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2008.6.13.]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9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16222"/>
              </p:ext>
            </p:extLst>
          </p:nvPr>
        </p:nvGraphicFramePr>
        <p:xfrm>
          <a:off x="667729" y="692696"/>
          <a:ext cx="10834410" cy="29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2786156"/>
                <a:gridCol w="7494371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법령 내용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정보통신망 이용촉진 및 정보보호 등에 관한 법률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시행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2016.09.23]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불법정보의 유통금지 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누구든지 정보통신망을 통하여 다음 각 호의 어느 하나에 해당하는 정보를 유통하여서는 아니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2011.9.15., 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음란한 부호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음향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화상 또는 영상을 배포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임대하거나 공공연하게 전시하는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사람을 비방할 목적으로 공공연하게 사실이나 거짓의 사실을 드러내어 타인의 명예를 훼손하는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공포심이나 불안감을 유발하는 부호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음향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화상 또는 영상을 반복적으로 상대방에게 도달하도록 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정당한 사유 없이 정보통신시스템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또는 프로그램 등을 훼손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멸실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위조하거나 그 운용을 방해하는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「청소년 보호법」에 따른 청소년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유해매체물로서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상대방의 연령 확인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표시의무 등 법령에 따른 의무를 이행하지 아니하고 영리를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목적으로 제공하는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법령에 따라 금지되는 사행행위에 해당하는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 법 또는 개인정보 보호에 관한 법령을 위반하여 개인정보를 거래하는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법령에 따라 분류된 비밀 등 국가기밀을 누설하는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「국가보안법」에서 금지하는 행위를 수행하는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그 밖에 범죄를 목적으로 하거나 교사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敎唆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또는 방조하는 내용의 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② 방송통신위원회는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호부터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호까지 및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정보에 대하여는 심의위원회의 심의를 거쳐 정보통신서비스 제공자 또는 게시판 관리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운영자로 하여금 그 처리를 거부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정지 또는 제한하도록 명할 수 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 및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호에 따른 정보의 경우에는 해당 정보로 인하여 피해를 받은 자가 구체적으로 밝힌 의사에 반하여 그 처리의 거부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정지 또는 제한을 명할 수 없다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&lt;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2016.3.22.&gt;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③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방송통신위원회는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호부터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호까지의 정보가 다음 각 호의 모두에 해당하는 경우에는 정보통신서비스 제공자 또는 게시판 관리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운영자에게 해당 정보의 처리를 거부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정지 또는 제한하도록 명하여야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법령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8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ViVkaeEntMwfMqTk9Rl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1 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18000" tIns="18000" rIns="18000" bIns="18000"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  <a:miter lim="800000"/>
        </a:ln>
      </a:spPr>
      <a:bodyPr rtlCol="0" anchor="ctr"/>
      <a:lstStyle>
        <a:defPPr algn="ctr">
          <a:defRPr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504A4EBC-460D-4F8C-BD24-A400C277B2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99C717D-7956-4479-9BB3-1FB8F53D06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90336</TotalTime>
  <Words>13140</Words>
  <Application>Microsoft Office PowerPoint</Application>
  <PresentationFormat>와이드스크린</PresentationFormat>
  <Paragraphs>9793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44</vt:i4>
      </vt:variant>
    </vt:vector>
  </HeadingPairs>
  <TitlesOfParts>
    <vt:vector size="67" baseType="lpstr">
      <vt:lpstr>Gill Sans</vt:lpstr>
      <vt:lpstr>Helvetica Neue</vt:lpstr>
      <vt:lpstr>ヒラギノ角ゴ ProN W3</vt:lpstr>
      <vt:lpstr>굴림</vt:lpstr>
      <vt:lpstr>맑은 고딕</vt:lpstr>
      <vt:lpstr>Arial</vt:lpstr>
      <vt:lpstr>Calibri</vt:lpstr>
      <vt:lpstr>Segoe UI</vt:lpstr>
      <vt:lpstr>Tahoma</vt:lpstr>
      <vt:lpstr>Times New Roman</vt:lpstr>
      <vt:lpstr>Trebuchet MS</vt:lpstr>
      <vt:lpstr>Verdana</vt:lpstr>
      <vt:lpstr>Wingdings</vt:lpstr>
      <vt:lpstr>1 표지</vt:lpstr>
      <vt:lpstr>4_디자인 사용자 지정</vt:lpstr>
      <vt:lpstr>1_디자인 사용자 지정</vt:lpstr>
      <vt:lpstr>디자인 사용자 지정</vt:lpstr>
      <vt:lpstr>2_디자인 사용자 지정</vt:lpstr>
      <vt:lpstr>3_디자인 사용자 지정</vt:lpstr>
      <vt:lpstr>18_디자인 사용자 지정</vt:lpstr>
      <vt:lpstr>10_디자인 사용자 지정</vt:lpstr>
      <vt:lpstr>14_디자인 사용자 지정</vt:lpstr>
      <vt:lpstr>16_디자인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(주)하이애드원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모바일_화면설계서</dc:title>
  <dc:creator>여종욱</dc:creator>
  <cp:lastModifiedBy>여종욱</cp:lastModifiedBy>
  <cp:revision>5714</cp:revision>
  <cp:lastPrinted>2016-09-21T00:35:26Z</cp:lastPrinted>
  <dcterms:created xsi:type="dcterms:W3CDTF">2006-08-31T00:52:43Z</dcterms:created>
  <dcterms:modified xsi:type="dcterms:W3CDTF">2016-11-28T06:56:21Z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