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232CA3-ADEB-4DCA-8DC7-B79F4F4C9C0D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C44F334-C924-48B2-9AE8-88045F07285C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hyperlink" Target="http://www.google.com.br/url?sa=i&amp;rct=j&amp;q=&amp;esrc=s&amp;source=images&amp;cd=&amp;cad=rja&amp;uact=8&amp;ved=2ahUKEwjM8uHmg7vdAhWCiJAKHXuNCJMQjRx6BAgBEAU&amp;url=http://www.miglix.com.br/empresa-gerenciamento-residuos-solidos.php&amp;psig=AOvVaw0kH3YPDWRlhi1dxkcrIjvY&amp;ust=153703283915697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google.com.br/url?sa=i&amp;rct=j&amp;q=&amp;esrc=s&amp;source=images&amp;cd=&amp;cad=rja&amp;uact=8&amp;ved=2ahUKEwie9aGfpc_eAhVMDpAKHUTqChAQjRx6BAgBEAU&amp;url=https://www.webvigo.com/blog/php-orientado-a-objetos/&amp;psig=AOvVaw1TTs2Z9CPfCqAhIK_-N0bS&amp;ust=154212709060733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google.com.br/url?sa=i&amp;rct=j&amp;q=&amp;esrc=s&amp;source=images&amp;cd=&amp;cad=rja&amp;uact=8&amp;ved=2ahUKEwiL4ZLFpc_eAhWJDJAKHXAQDqUQjRx6BAgBEAU&amp;url=https://www.agenciabumpo.com.br/blog/como-criar-um-usuario-administrador-do-wordpress-via-mysql-e-phpmyadmin/mysql-phpmyadmin/&amp;psig=AOvVaw0ZoSritEbuX-j05niP93v7&amp;ust=1542127169723269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://www.google.com.br/url?sa=i&amp;rct=j&amp;q=&amp;esrc=s&amp;source=images&amp;cd=&amp;cad=rja&amp;uact=8&amp;ved=2ahUKEwj2kZa1pc_eAhUMg5AKHUOHA2oQjRx6BAgBEAU&amp;url=http://rozwod-separacja.info/2018-m/mysql-workbench-logo.html&amp;psig=AOvVaw1f_4bUMD25dJJbOLtS9Mgb&amp;ust=154212712038358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Projeto </a:t>
            </a:r>
            <a:r>
              <a:rPr lang="pt-BR" b="1" dirty="0" err="1" smtClean="0"/>
              <a:t>eSustentável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2210104"/>
            <a:ext cx="7406640" cy="1074880"/>
          </a:xfrm>
        </p:spPr>
        <p:txBody>
          <a:bodyPr/>
          <a:lstStyle/>
          <a:p>
            <a:r>
              <a:rPr lang="pt-BR" b="1" dirty="0" smtClean="0"/>
              <a:t>Análise e Desenvolvimento de Sistemas</a:t>
            </a:r>
          </a:p>
          <a:p>
            <a:r>
              <a:rPr lang="pt-BR" b="1" dirty="0" smtClean="0"/>
              <a:t>UNIFEOB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152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Desenvolvimento do Sistema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8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Desenvolvimento do Sistema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8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Desenvolvimento do Sistema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8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Desenvolvimento do Sistema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8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Desenvolvimento do Sistema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8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Desenvolvimento do Sistema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8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8008" y="5877272"/>
            <a:ext cx="7498080" cy="648072"/>
          </a:xfrm>
        </p:spPr>
        <p:txBody>
          <a:bodyPr>
            <a:normAutofit/>
          </a:bodyPr>
          <a:lstStyle/>
          <a:p>
            <a:pPr algn="r"/>
            <a:r>
              <a:rPr lang="pt-BR" sz="1600" b="1" dirty="0" smtClean="0"/>
              <a:t>Alunos</a:t>
            </a:r>
            <a:r>
              <a:rPr lang="pt-BR" sz="1600" b="1" dirty="0"/>
              <a:t>: </a:t>
            </a:r>
            <a:r>
              <a:rPr lang="pt-BR" sz="1600" b="1" dirty="0" err="1"/>
              <a:t>Hiago</a:t>
            </a:r>
            <a:r>
              <a:rPr lang="pt-BR" sz="1600" b="1" dirty="0"/>
              <a:t> Felipe Santos de Souza – RA: 17000746</a:t>
            </a:r>
            <a:br>
              <a:rPr lang="pt-BR" sz="1600" b="1" dirty="0"/>
            </a:br>
            <a:r>
              <a:rPr lang="pt-BR" sz="1600" b="1" dirty="0"/>
              <a:t>              </a:t>
            </a:r>
            <a:r>
              <a:rPr lang="pt-BR" sz="1600" b="1" dirty="0" smtClean="0"/>
              <a:t>   João </a:t>
            </a:r>
            <a:r>
              <a:rPr lang="pt-BR" sz="1600" b="1" dirty="0"/>
              <a:t>Paulo Flora </a:t>
            </a:r>
            <a:r>
              <a:rPr lang="pt-BR" sz="1600" b="1" dirty="0" err="1"/>
              <a:t>Scharinger</a:t>
            </a:r>
            <a:r>
              <a:rPr lang="pt-BR" sz="1600" b="1" dirty="0"/>
              <a:t> – RA: </a:t>
            </a:r>
            <a:r>
              <a:rPr lang="pt-BR" sz="1600" b="1" dirty="0" smtClean="0"/>
              <a:t>14000414</a:t>
            </a:r>
            <a:endParaRPr lang="pt-BR" sz="1600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88008" y="4267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b="1" smtClean="0"/>
              <a:t>Obrigado!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01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53752"/>
            <a:ext cx="8229600" cy="1143000"/>
          </a:xfrm>
        </p:spPr>
        <p:txBody>
          <a:bodyPr/>
          <a:lstStyle/>
          <a:p>
            <a:r>
              <a:rPr lang="pt-BR" b="1" dirty="0" smtClean="0"/>
              <a:t>Ideia do sistema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5616" y="119675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A ideia de fazer uma sistema com impacto social, partiu do controle e descarte de resíduos, para informatizar e controlar os resíduos gerados pelas empresas.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 smtClean="0"/>
              <a:t>Com referências a associação Brasileira de Normas Técnicas (ABNT), classificamos os resíduos de acordo com a NBR 12808.</a:t>
            </a:r>
            <a:endParaRPr lang="pt-BR" b="1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2368" y="2903726"/>
            <a:ext cx="731520" cy="669290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07552" y="2903726"/>
            <a:ext cx="772160" cy="669290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91928" y="2903726"/>
            <a:ext cx="772160" cy="66929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5"/>
          <a:stretch>
            <a:fillRect/>
          </a:stretch>
        </p:blipFill>
        <p:spPr>
          <a:xfrm>
            <a:off x="8048312" y="2903726"/>
            <a:ext cx="772160" cy="66929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6"/>
          <a:stretch>
            <a:fillRect/>
          </a:stretch>
        </p:blipFill>
        <p:spPr>
          <a:xfrm>
            <a:off x="6464136" y="2903726"/>
            <a:ext cx="772160" cy="669290"/>
          </a:xfrm>
          <a:prstGeom prst="rect">
            <a:avLst/>
          </a:prstGeom>
        </p:spPr>
      </p:pic>
      <p:pic>
        <p:nvPicPr>
          <p:cNvPr id="9" name="Imagem 8" descr="Resultado de imagem para residuos perigosos e não perigosos">
            <a:hlinkClick r:id="rId7"/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5040560" cy="2935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9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Facebook</a:t>
            </a:r>
            <a:r>
              <a:rPr lang="pt-BR" b="1" dirty="0" smtClean="0"/>
              <a:t> - #</a:t>
            </a:r>
            <a:r>
              <a:rPr lang="pt-BR" b="1" dirty="0" err="1" smtClean="0"/>
              <a:t>eSustentavel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77" y="1177464"/>
            <a:ext cx="7485463" cy="56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Desenvolvimento Ágil - </a:t>
            </a:r>
            <a:r>
              <a:rPr lang="pt-BR" b="1" dirty="0" err="1" smtClean="0"/>
              <a:t>GitHub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6624736" cy="57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 smtClean="0"/>
              <a:t>Kanban</a:t>
            </a:r>
            <a:r>
              <a:rPr lang="pt-BR" b="1" dirty="0" smtClean="0"/>
              <a:t> - Utilização do </a:t>
            </a:r>
            <a:r>
              <a:rPr lang="pt-BR" b="1" dirty="0" err="1" smtClean="0"/>
              <a:t>ZenHub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214"/>
            <a:ext cx="9144000" cy="49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Modelagem de Dados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53" y="1186362"/>
            <a:ext cx="6995655" cy="56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Desenvolvimento do sistema</a:t>
            </a:r>
            <a:endParaRPr lang="pt-BR" b="1" dirty="0"/>
          </a:p>
        </p:txBody>
      </p:sp>
      <p:pic>
        <p:nvPicPr>
          <p:cNvPr id="1026" name="Picture 2" descr="Imagem relacionad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04" y="1628800"/>
            <a:ext cx="354881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ogo workbench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87" y="1628800"/>
            <a:ext cx="3235761" cy="18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logo mysql phpmyadmin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49" y="4437112"/>
            <a:ext cx="3977583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6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Desenvolvimento do Sistema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8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Desenvolvimento do Sistema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</TotalTime>
  <Words>116</Words>
  <Application>Microsoft Office PowerPoint</Application>
  <PresentationFormat>Apresentação na tela (4:3)</PresentationFormat>
  <Paragraphs>22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Solstício</vt:lpstr>
      <vt:lpstr>Projeto eSustentável</vt:lpstr>
      <vt:lpstr>Ideia do sistema</vt:lpstr>
      <vt:lpstr>Facebook - #eSustentavel</vt:lpstr>
      <vt:lpstr>Desenvolvimento Ágil - GitHub</vt:lpstr>
      <vt:lpstr>Kanban - Utilização do ZenHub</vt:lpstr>
      <vt:lpstr>Modelagem de Dados</vt:lpstr>
      <vt:lpstr>Desenvolvimento do sistema</vt:lpstr>
      <vt:lpstr>Desenvolvimento do Sistema</vt:lpstr>
      <vt:lpstr>Desenvolvimento do Sistema</vt:lpstr>
      <vt:lpstr>Desenvolvimento do Sistema</vt:lpstr>
      <vt:lpstr>Desenvolvimento do Sistema</vt:lpstr>
      <vt:lpstr>Desenvolvimento do Sistema</vt:lpstr>
      <vt:lpstr>Desenvolvimento do Sistema</vt:lpstr>
      <vt:lpstr>Desenvolvimento do Sistema</vt:lpstr>
      <vt:lpstr>Desenvolvimento do Sistema</vt:lpstr>
      <vt:lpstr>Alunos: Hiago Felipe Santos de Souza – RA: 17000746                  João Paulo Flora Scharinger – RA: 14000414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#eSustentável</dc:title>
  <dc:creator>João Paulo Flora Scharinger</dc:creator>
  <cp:lastModifiedBy>JoaoLinux</cp:lastModifiedBy>
  <cp:revision>19</cp:revision>
  <dcterms:created xsi:type="dcterms:W3CDTF">2018-11-12T16:18:13Z</dcterms:created>
  <dcterms:modified xsi:type="dcterms:W3CDTF">2018-11-14T23:27:51Z</dcterms:modified>
</cp:coreProperties>
</file>