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61" r:id="rId6"/>
    <p:sldId id="262" r:id="rId7"/>
    <p:sldId id="264" r:id="rId8"/>
    <p:sldId id="265" r:id="rId9"/>
    <p:sldId id="257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6751C-ADB4-4E1B-9A91-4D438380538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AD891CC-E6A2-4519-97DA-5F1E9AB0EB9C}">
      <dgm:prSet phldrT="[Texto]"/>
      <dgm:spPr/>
      <dgm:t>
        <a:bodyPr/>
        <a:lstStyle/>
        <a:p>
          <a:r>
            <a:rPr lang="pt-BR" dirty="0" smtClean="0"/>
            <a:t>É 1ª Abertura?</a:t>
          </a:r>
          <a:endParaRPr lang="pt-BR" dirty="0"/>
        </a:p>
      </dgm:t>
    </dgm:pt>
    <dgm:pt modelId="{783FFED9-45BD-4B4F-BB8D-C44521A83EF5}" type="parTrans" cxnId="{438835BD-4710-4A91-B709-3814F495209B}">
      <dgm:prSet/>
      <dgm:spPr/>
      <dgm:t>
        <a:bodyPr/>
        <a:lstStyle/>
        <a:p>
          <a:endParaRPr lang="pt-BR"/>
        </a:p>
      </dgm:t>
    </dgm:pt>
    <dgm:pt modelId="{3D1E0B4C-3F52-4237-8D18-5FE2618C1BB5}" type="sibTrans" cxnId="{438835BD-4710-4A91-B709-3814F495209B}">
      <dgm:prSet/>
      <dgm:spPr/>
      <dgm:t>
        <a:bodyPr/>
        <a:lstStyle/>
        <a:p>
          <a:endParaRPr lang="pt-BR"/>
        </a:p>
      </dgm:t>
    </dgm:pt>
    <dgm:pt modelId="{063219D2-D335-4F1E-912D-267FAFB00961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Envia para status em análise</a:t>
          </a:r>
          <a:endParaRPr lang="pt-BR" dirty="0"/>
        </a:p>
      </dgm:t>
    </dgm:pt>
    <dgm:pt modelId="{A550D935-1E77-46A0-903D-37090DAFF56B}" type="parTrans" cxnId="{305519EE-DCE3-4E0C-8F98-E2664FAD8A8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E8D714D-6115-4F59-B890-CF155745985F}" type="sibTrans" cxnId="{305519EE-DCE3-4E0C-8F98-E2664FAD8A8A}">
      <dgm:prSet/>
      <dgm:spPr/>
      <dgm:t>
        <a:bodyPr/>
        <a:lstStyle/>
        <a:p>
          <a:endParaRPr lang="pt-BR"/>
        </a:p>
      </dgm:t>
    </dgm:pt>
    <dgm:pt modelId="{900D13AD-9679-4042-B8C0-77982458A2BF}">
      <dgm:prSet phldrT="[Texto]"/>
      <dgm:spPr/>
      <dgm:t>
        <a:bodyPr/>
        <a:lstStyle/>
        <a:p>
          <a:r>
            <a:rPr lang="pt-BR" dirty="0" smtClean="0"/>
            <a:t>Buscar</a:t>
          </a:r>
          <a:r>
            <a:rPr lang="pt-BR" baseline="0" dirty="0" smtClean="0"/>
            <a:t> CPF no suporte DNM</a:t>
          </a:r>
        </a:p>
        <a:p>
          <a:r>
            <a:rPr lang="pt-BR" baseline="0" dirty="0" smtClean="0"/>
            <a:t>(tem vinculo DNM?)</a:t>
          </a:r>
          <a:endParaRPr lang="pt-BR" dirty="0"/>
        </a:p>
      </dgm:t>
    </dgm:pt>
    <dgm:pt modelId="{FF3FB925-239B-4EE3-A9D6-3C29C4ABE903}" type="parTrans" cxnId="{C82A5F77-907C-47E6-A4FE-81D5D4FA8B08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C011F8D-CE00-4BF4-8E13-6754D8D9C7B3}" type="sibTrans" cxnId="{C82A5F77-907C-47E6-A4FE-81D5D4FA8B08}">
      <dgm:prSet/>
      <dgm:spPr/>
      <dgm:t>
        <a:bodyPr/>
        <a:lstStyle/>
        <a:p>
          <a:endParaRPr lang="pt-BR"/>
        </a:p>
      </dgm:t>
    </dgm:pt>
    <dgm:pt modelId="{766F5BE6-FFE9-4FF0-B93E-921C46BB72FF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o aluno que não identificamos o </a:t>
          </a:r>
          <a:r>
            <a:rPr lang="pt-BR" dirty="0" err="1" smtClean="0"/>
            <a:t>cpf</a:t>
          </a:r>
          <a:r>
            <a:rPr lang="pt-BR" dirty="0" smtClean="0"/>
            <a:t> </a:t>
          </a:r>
        </a:p>
      </dgm:t>
    </dgm:pt>
    <dgm:pt modelId="{FFDC5770-B6BE-4ADC-A1DE-8A9D92992561}" type="parTrans" cxnId="{CE4C5CA2-E718-4B24-8902-2F52F05F1015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92C8210D-628E-46F7-95A4-ACCA692B3B92}" type="sibTrans" cxnId="{CE4C5CA2-E718-4B24-8902-2F52F05F1015}">
      <dgm:prSet/>
      <dgm:spPr/>
      <dgm:t>
        <a:bodyPr/>
        <a:lstStyle/>
        <a:p>
          <a:endParaRPr lang="pt-BR"/>
        </a:p>
      </dgm:t>
    </dgm:pt>
    <dgm:pt modelId="{964BA0B2-E9E5-4ACF-AABD-242CD2B1DA57}">
      <dgm:prSet/>
      <dgm:spPr/>
      <dgm:t>
        <a:bodyPr/>
        <a:lstStyle/>
        <a:p>
          <a:r>
            <a:rPr lang="pt-BR" dirty="0" smtClean="0"/>
            <a:t>Verificar se o aluno é DNM</a:t>
          </a:r>
          <a:endParaRPr lang="pt-BR" dirty="0"/>
        </a:p>
      </dgm:t>
    </dgm:pt>
    <dgm:pt modelId="{94BAEC23-1B16-42DF-80A4-95A80990C608}" type="parTrans" cxnId="{16C507FE-E92F-423C-90BC-31B8B0B72574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E18D8760-D282-4E0B-BC1D-18982CE9D868}" type="sibTrans" cxnId="{16C507FE-E92F-423C-90BC-31B8B0B72574}">
      <dgm:prSet/>
      <dgm:spPr/>
      <dgm:t>
        <a:bodyPr/>
        <a:lstStyle/>
        <a:p>
          <a:endParaRPr lang="pt-BR"/>
        </a:p>
      </dgm:t>
    </dgm:pt>
    <dgm:pt modelId="{8EBF303B-E833-4A9A-B6DF-F2C4B65DEEDB}">
      <dgm:prSet/>
      <dgm:spPr>
        <a:solidFill>
          <a:schemeClr val="accent1"/>
        </a:solidFill>
      </dgm:spPr>
      <dgm:t>
        <a:bodyPr/>
        <a:lstStyle/>
        <a:p>
          <a:r>
            <a:rPr lang="pt-BR" dirty="0" smtClean="0"/>
            <a:t>Já está cadastrado na plataforma?</a:t>
          </a:r>
          <a:endParaRPr lang="pt-BR" dirty="0"/>
        </a:p>
      </dgm:t>
    </dgm:pt>
    <dgm:pt modelId="{8EFA2049-DF3A-461F-976E-1DABD26F2E95}" type="parTrans" cxnId="{8F1DE40C-D6DF-4FD9-B973-7E9FEFE093D3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E4673530-5EBD-48E0-B34F-11DD5F74EA5D}" type="sibTrans" cxnId="{8F1DE40C-D6DF-4FD9-B973-7E9FEFE093D3}">
      <dgm:prSet/>
      <dgm:spPr/>
      <dgm:t>
        <a:bodyPr/>
        <a:lstStyle/>
        <a:p>
          <a:endParaRPr lang="pt-BR"/>
        </a:p>
      </dgm:t>
    </dgm:pt>
    <dgm:pt modelId="{451819DE-F09B-4305-A547-8B4FE4266268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Informar que a senha é o </a:t>
          </a:r>
          <a:r>
            <a:rPr lang="pt-BR" dirty="0" err="1" smtClean="0"/>
            <a:t>cpf</a:t>
          </a:r>
          <a:r>
            <a:rPr lang="pt-BR" dirty="0" smtClean="0"/>
            <a:t> e como </a:t>
          </a:r>
          <a:r>
            <a:rPr lang="pt-BR" dirty="0" err="1" smtClean="0"/>
            <a:t>resetar</a:t>
          </a:r>
          <a:endParaRPr lang="pt-BR" dirty="0"/>
        </a:p>
      </dgm:t>
    </dgm:pt>
    <dgm:pt modelId="{F8EFE237-54DF-4019-A417-3295B0448979}" type="parTrans" cxnId="{3BB39CB1-2010-4BC5-97CD-E56E1E5DF651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501F4B40-E6D1-4934-9E49-B50AE31D7EB6}" type="sibTrans" cxnId="{3BB39CB1-2010-4BC5-97CD-E56E1E5DF651}">
      <dgm:prSet/>
      <dgm:spPr/>
      <dgm:t>
        <a:bodyPr/>
        <a:lstStyle/>
        <a:p>
          <a:endParaRPr lang="pt-BR"/>
        </a:p>
      </dgm:t>
    </dgm:pt>
    <dgm:pt modelId="{BDC63A55-767D-4389-BF7D-011AC8A7056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vai subir em 24h</a:t>
          </a:r>
          <a:endParaRPr lang="pt-BR" dirty="0"/>
        </a:p>
      </dgm:t>
    </dgm:pt>
    <dgm:pt modelId="{703866BF-C0EB-44F8-B4E4-CEC608CC8D75}" type="parTrans" cxnId="{C1067F65-C28E-49BF-B854-7C73BC88E2B4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935E3241-43F8-480F-BA0B-702FCBD36BC3}" type="sibTrans" cxnId="{C1067F65-C28E-49BF-B854-7C73BC88E2B4}">
      <dgm:prSet/>
      <dgm:spPr/>
      <dgm:t>
        <a:bodyPr/>
        <a:lstStyle/>
        <a:p>
          <a:endParaRPr lang="pt-BR"/>
        </a:p>
      </dgm:t>
    </dgm:pt>
    <dgm:pt modelId="{0EAA018E-C2EE-49DE-9BCE-6D4D88043B9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não é um Aluno Elegível</a:t>
          </a:r>
          <a:endParaRPr lang="pt-BR" dirty="0"/>
        </a:p>
      </dgm:t>
    </dgm:pt>
    <dgm:pt modelId="{B98A0C64-7125-40F0-9A62-A39726C016AB}" type="parTrans" cxnId="{B78E5C81-E8EB-4043-960D-888070C7773D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6AE249B3-5E63-4BC7-8F50-21AB7392595C}" type="sibTrans" cxnId="{B78E5C81-E8EB-4043-960D-888070C7773D}">
      <dgm:prSet/>
      <dgm:spPr/>
      <dgm:t>
        <a:bodyPr/>
        <a:lstStyle/>
        <a:p>
          <a:endParaRPr lang="pt-BR"/>
        </a:p>
      </dgm:t>
    </dgm:pt>
    <dgm:pt modelId="{7D3E4962-6BEF-42C2-B99D-161729126A46}" type="pres">
      <dgm:prSet presAssocID="{7336751C-ADB4-4E1B-9A91-4D43838053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BDA651-ED4A-473F-8956-F04DD61EDA9E}" type="pres">
      <dgm:prSet presAssocID="{BAD891CC-E6A2-4519-97DA-5F1E9AB0EB9C}" presName="root1" presStyleCnt="0"/>
      <dgm:spPr/>
    </dgm:pt>
    <dgm:pt modelId="{35A7A3FD-6741-4FD0-B868-312A62C84F81}" type="pres">
      <dgm:prSet presAssocID="{BAD891CC-E6A2-4519-97DA-5F1E9AB0EB9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82DC73-50EE-4A17-9CDF-425C23C9728A}" type="pres">
      <dgm:prSet presAssocID="{BAD891CC-E6A2-4519-97DA-5F1E9AB0EB9C}" presName="level2hierChild" presStyleCnt="0"/>
      <dgm:spPr/>
    </dgm:pt>
    <dgm:pt modelId="{5E012F99-BBF7-47CB-B50C-0CD73CEE8CB8}" type="pres">
      <dgm:prSet presAssocID="{A550D935-1E77-46A0-903D-37090DAFF56B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260BEBCA-E29A-4F75-BA13-1E0AF4E8E7EB}" type="pres">
      <dgm:prSet presAssocID="{A550D935-1E77-46A0-903D-37090DAFF56B}" presName="connTx" presStyleLbl="parChTrans1D2" presStyleIdx="0" presStyleCnt="2"/>
      <dgm:spPr/>
      <dgm:t>
        <a:bodyPr/>
        <a:lstStyle/>
        <a:p>
          <a:endParaRPr lang="pt-BR"/>
        </a:p>
      </dgm:t>
    </dgm:pt>
    <dgm:pt modelId="{CAECD672-DA86-4956-963B-E01B60D31B6A}" type="pres">
      <dgm:prSet presAssocID="{063219D2-D335-4F1E-912D-267FAFB00961}" presName="root2" presStyleCnt="0"/>
      <dgm:spPr/>
    </dgm:pt>
    <dgm:pt modelId="{69888E48-1775-487F-AA0C-82FB2652DE42}" type="pres">
      <dgm:prSet presAssocID="{063219D2-D335-4F1E-912D-267FAFB0096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20D30C-B302-4A03-BEA3-50B5AFF455F7}" type="pres">
      <dgm:prSet presAssocID="{063219D2-D335-4F1E-912D-267FAFB00961}" presName="level3hierChild" presStyleCnt="0"/>
      <dgm:spPr/>
    </dgm:pt>
    <dgm:pt modelId="{3B3A1B2D-EAAB-4D8E-BCB3-4A807F3DEC74}" type="pres">
      <dgm:prSet presAssocID="{FF3FB925-239B-4EE3-A9D6-3C29C4ABE903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731630FE-225B-45BE-9CF6-6182A19C1F84}" type="pres">
      <dgm:prSet presAssocID="{FF3FB925-239B-4EE3-A9D6-3C29C4ABE903}" presName="connTx" presStyleLbl="parChTrans1D2" presStyleIdx="1" presStyleCnt="2"/>
      <dgm:spPr/>
      <dgm:t>
        <a:bodyPr/>
        <a:lstStyle/>
        <a:p>
          <a:endParaRPr lang="pt-BR"/>
        </a:p>
      </dgm:t>
    </dgm:pt>
    <dgm:pt modelId="{03ABA795-CD10-4163-B93F-162DBEA44D92}" type="pres">
      <dgm:prSet presAssocID="{900D13AD-9679-4042-B8C0-77982458A2BF}" presName="root2" presStyleCnt="0"/>
      <dgm:spPr/>
    </dgm:pt>
    <dgm:pt modelId="{C9EA62D1-1789-4DAA-9E25-06D70BE8C016}" type="pres">
      <dgm:prSet presAssocID="{900D13AD-9679-4042-B8C0-77982458A2B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3A2D2E-3E1F-4E3D-9524-15E1F854D0E9}" type="pres">
      <dgm:prSet presAssocID="{900D13AD-9679-4042-B8C0-77982458A2BF}" presName="level3hierChild" presStyleCnt="0"/>
      <dgm:spPr/>
    </dgm:pt>
    <dgm:pt modelId="{3B49E87F-D39A-46CA-ABE5-EC29182641D3}" type="pres">
      <dgm:prSet presAssocID="{FFDC5770-B6BE-4ADC-A1DE-8A9D92992561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6B7190D2-790D-461C-84E8-50452BDE317A}" type="pres">
      <dgm:prSet presAssocID="{FFDC5770-B6BE-4ADC-A1DE-8A9D92992561}" presName="connTx" presStyleLbl="parChTrans1D3" presStyleIdx="0" presStyleCnt="2"/>
      <dgm:spPr/>
      <dgm:t>
        <a:bodyPr/>
        <a:lstStyle/>
        <a:p>
          <a:endParaRPr lang="pt-BR"/>
        </a:p>
      </dgm:t>
    </dgm:pt>
    <dgm:pt modelId="{A73B5E85-2BAE-4939-B65C-20CFAA9E03BB}" type="pres">
      <dgm:prSet presAssocID="{766F5BE6-FFE9-4FF0-B93E-921C46BB72FF}" presName="root2" presStyleCnt="0"/>
      <dgm:spPr/>
    </dgm:pt>
    <dgm:pt modelId="{DF97F488-1600-459C-BBB7-D159C263C98A}" type="pres">
      <dgm:prSet presAssocID="{766F5BE6-FFE9-4FF0-B93E-921C46BB72F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3C2F005-524D-443E-974F-B3FF3A0D0688}" type="pres">
      <dgm:prSet presAssocID="{766F5BE6-FFE9-4FF0-B93E-921C46BB72FF}" presName="level3hierChild" presStyleCnt="0"/>
      <dgm:spPr/>
    </dgm:pt>
    <dgm:pt modelId="{719A9817-4F85-412B-B5D5-0A776739A70E}" type="pres">
      <dgm:prSet presAssocID="{94BAEC23-1B16-42DF-80A4-95A80990C608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5A6E3F63-EFAF-4869-B513-2E950269C65B}" type="pres">
      <dgm:prSet presAssocID="{94BAEC23-1B16-42DF-80A4-95A80990C608}" presName="connTx" presStyleLbl="parChTrans1D3" presStyleIdx="1" presStyleCnt="2"/>
      <dgm:spPr/>
      <dgm:t>
        <a:bodyPr/>
        <a:lstStyle/>
        <a:p>
          <a:endParaRPr lang="pt-BR"/>
        </a:p>
      </dgm:t>
    </dgm:pt>
    <dgm:pt modelId="{66689475-3982-4B36-AEFB-F1CCBCD35547}" type="pres">
      <dgm:prSet presAssocID="{964BA0B2-E9E5-4ACF-AABD-242CD2B1DA57}" presName="root2" presStyleCnt="0"/>
      <dgm:spPr/>
    </dgm:pt>
    <dgm:pt modelId="{12C766EA-FC4C-4EE3-BF28-D8163BB765A9}" type="pres">
      <dgm:prSet presAssocID="{964BA0B2-E9E5-4ACF-AABD-242CD2B1DA57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705BE6-B260-4C12-BDFE-7C61FAE64729}" type="pres">
      <dgm:prSet presAssocID="{964BA0B2-E9E5-4ACF-AABD-242CD2B1DA57}" presName="level3hierChild" presStyleCnt="0"/>
      <dgm:spPr/>
    </dgm:pt>
    <dgm:pt modelId="{EFCCC308-DC42-48ED-885F-CC543FE457DB}" type="pres">
      <dgm:prSet presAssocID="{B98A0C64-7125-40F0-9A62-A39726C016AB}" presName="conn2-1" presStyleLbl="parChTrans1D4" presStyleIdx="0" presStyleCnt="4"/>
      <dgm:spPr/>
      <dgm:t>
        <a:bodyPr/>
        <a:lstStyle/>
        <a:p>
          <a:endParaRPr lang="pt-BR"/>
        </a:p>
      </dgm:t>
    </dgm:pt>
    <dgm:pt modelId="{C28FED92-21DB-45C9-904E-F7E867EBF21F}" type="pres">
      <dgm:prSet presAssocID="{B98A0C64-7125-40F0-9A62-A39726C016AB}" presName="connTx" presStyleLbl="parChTrans1D4" presStyleIdx="0" presStyleCnt="4"/>
      <dgm:spPr/>
      <dgm:t>
        <a:bodyPr/>
        <a:lstStyle/>
        <a:p>
          <a:endParaRPr lang="pt-BR"/>
        </a:p>
      </dgm:t>
    </dgm:pt>
    <dgm:pt modelId="{757FADB3-BCE1-4759-9055-58A9F7479F94}" type="pres">
      <dgm:prSet presAssocID="{0EAA018E-C2EE-49DE-9BCE-6D4D88043B99}" presName="root2" presStyleCnt="0"/>
      <dgm:spPr/>
    </dgm:pt>
    <dgm:pt modelId="{51EC8F42-B667-41F0-BD6E-66CF907E0C10}" type="pres">
      <dgm:prSet presAssocID="{0EAA018E-C2EE-49DE-9BCE-6D4D88043B99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033F38-CF2D-48BC-B346-3D3514282655}" type="pres">
      <dgm:prSet presAssocID="{0EAA018E-C2EE-49DE-9BCE-6D4D88043B99}" presName="level3hierChild" presStyleCnt="0"/>
      <dgm:spPr/>
    </dgm:pt>
    <dgm:pt modelId="{A65FAAF2-0A2A-4CC3-8F44-8530D24B983F}" type="pres">
      <dgm:prSet presAssocID="{8EFA2049-DF3A-461F-976E-1DABD26F2E95}" presName="conn2-1" presStyleLbl="parChTrans1D4" presStyleIdx="1" presStyleCnt="4"/>
      <dgm:spPr/>
      <dgm:t>
        <a:bodyPr/>
        <a:lstStyle/>
        <a:p>
          <a:endParaRPr lang="pt-BR"/>
        </a:p>
      </dgm:t>
    </dgm:pt>
    <dgm:pt modelId="{02A31858-BC81-4F33-AE6B-67934305A7D7}" type="pres">
      <dgm:prSet presAssocID="{8EFA2049-DF3A-461F-976E-1DABD26F2E95}" presName="connTx" presStyleLbl="parChTrans1D4" presStyleIdx="1" presStyleCnt="4"/>
      <dgm:spPr/>
      <dgm:t>
        <a:bodyPr/>
        <a:lstStyle/>
        <a:p>
          <a:endParaRPr lang="pt-BR"/>
        </a:p>
      </dgm:t>
    </dgm:pt>
    <dgm:pt modelId="{4B73D9B6-AA5C-41A1-8216-C2EA92B5ABD2}" type="pres">
      <dgm:prSet presAssocID="{8EBF303B-E833-4A9A-B6DF-F2C4B65DEEDB}" presName="root2" presStyleCnt="0"/>
      <dgm:spPr/>
    </dgm:pt>
    <dgm:pt modelId="{B6270C67-EDB4-40AD-976F-B7BCE1E19C4F}" type="pres">
      <dgm:prSet presAssocID="{8EBF303B-E833-4A9A-B6DF-F2C4B65DEEDB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948BED6-8DEE-430A-B443-35525F3A5718}" type="pres">
      <dgm:prSet presAssocID="{8EBF303B-E833-4A9A-B6DF-F2C4B65DEEDB}" presName="level3hierChild" presStyleCnt="0"/>
      <dgm:spPr/>
    </dgm:pt>
    <dgm:pt modelId="{903802A1-FB2C-4124-AA19-15344D069E9C}" type="pres">
      <dgm:prSet presAssocID="{703866BF-C0EB-44F8-B4E4-CEC608CC8D75}" presName="conn2-1" presStyleLbl="parChTrans1D4" presStyleIdx="2" presStyleCnt="4"/>
      <dgm:spPr/>
      <dgm:t>
        <a:bodyPr/>
        <a:lstStyle/>
        <a:p>
          <a:endParaRPr lang="pt-BR"/>
        </a:p>
      </dgm:t>
    </dgm:pt>
    <dgm:pt modelId="{7E4642D3-36D0-4EF2-972D-6E6AE42A60BB}" type="pres">
      <dgm:prSet presAssocID="{703866BF-C0EB-44F8-B4E4-CEC608CC8D75}" presName="connTx" presStyleLbl="parChTrans1D4" presStyleIdx="2" presStyleCnt="4"/>
      <dgm:spPr/>
      <dgm:t>
        <a:bodyPr/>
        <a:lstStyle/>
        <a:p>
          <a:endParaRPr lang="pt-BR"/>
        </a:p>
      </dgm:t>
    </dgm:pt>
    <dgm:pt modelId="{D609922E-FC55-4AE1-B272-ABEBD84507FA}" type="pres">
      <dgm:prSet presAssocID="{BDC63A55-767D-4389-BF7D-011AC8A70569}" presName="root2" presStyleCnt="0"/>
      <dgm:spPr/>
    </dgm:pt>
    <dgm:pt modelId="{2F9FD1B6-69FA-45D7-BE02-60CECE774DA1}" type="pres">
      <dgm:prSet presAssocID="{BDC63A55-767D-4389-BF7D-011AC8A70569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67C380D-DEC9-49F3-9F68-925E94F2B775}" type="pres">
      <dgm:prSet presAssocID="{BDC63A55-767D-4389-BF7D-011AC8A70569}" presName="level3hierChild" presStyleCnt="0"/>
      <dgm:spPr/>
    </dgm:pt>
    <dgm:pt modelId="{848DAB5C-BECE-4AC3-926A-DFAF6AB17E37}" type="pres">
      <dgm:prSet presAssocID="{F8EFE237-54DF-4019-A417-3295B0448979}" presName="conn2-1" presStyleLbl="parChTrans1D4" presStyleIdx="3" presStyleCnt="4"/>
      <dgm:spPr/>
      <dgm:t>
        <a:bodyPr/>
        <a:lstStyle/>
        <a:p>
          <a:endParaRPr lang="pt-BR"/>
        </a:p>
      </dgm:t>
    </dgm:pt>
    <dgm:pt modelId="{59338F0C-DA7F-4AE5-9733-E7C3A9A42810}" type="pres">
      <dgm:prSet presAssocID="{F8EFE237-54DF-4019-A417-3295B0448979}" presName="connTx" presStyleLbl="parChTrans1D4" presStyleIdx="3" presStyleCnt="4"/>
      <dgm:spPr/>
      <dgm:t>
        <a:bodyPr/>
        <a:lstStyle/>
        <a:p>
          <a:endParaRPr lang="pt-BR"/>
        </a:p>
      </dgm:t>
    </dgm:pt>
    <dgm:pt modelId="{F09E40A1-E65A-49D1-9D0A-97202E3913E3}" type="pres">
      <dgm:prSet presAssocID="{451819DE-F09B-4305-A547-8B4FE4266268}" presName="root2" presStyleCnt="0"/>
      <dgm:spPr/>
    </dgm:pt>
    <dgm:pt modelId="{619225A8-B2D4-4656-ADD7-0B5969A5A035}" type="pres">
      <dgm:prSet presAssocID="{451819DE-F09B-4305-A547-8B4FE4266268}" presName="LevelTwoTextNode" presStyleLbl="node4" presStyleIdx="3" presStyleCnt="4" custLinFactNeighborX="-310" custLinFactNeighborY="1614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B3B0062-4398-4331-AC31-AE923C0CC1FC}" type="pres">
      <dgm:prSet presAssocID="{451819DE-F09B-4305-A547-8B4FE4266268}" presName="level3hierChild" presStyleCnt="0"/>
      <dgm:spPr/>
    </dgm:pt>
  </dgm:ptLst>
  <dgm:cxnLst>
    <dgm:cxn modelId="{0EF661AE-5120-462D-8B0F-AEABE87D6B6D}" type="presOf" srcId="{964BA0B2-E9E5-4ACF-AABD-242CD2B1DA57}" destId="{12C766EA-FC4C-4EE3-BF28-D8163BB765A9}" srcOrd="0" destOrd="0" presId="urn:microsoft.com/office/officeart/2005/8/layout/hierarchy2"/>
    <dgm:cxn modelId="{F7936F31-2997-46AA-A93F-BD0BE19FABF9}" type="presOf" srcId="{94BAEC23-1B16-42DF-80A4-95A80990C608}" destId="{719A9817-4F85-412B-B5D5-0A776739A70E}" srcOrd="0" destOrd="0" presId="urn:microsoft.com/office/officeart/2005/8/layout/hierarchy2"/>
    <dgm:cxn modelId="{C82A5F77-907C-47E6-A4FE-81D5D4FA8B08}" srcId="{BAD891CC-E6A2-4519-97DA-5F1E9AB0EB9C}" destId="{900D13AD-9679-4042-B8C0-77982458A2BF}" srcOrd="1" destOrd="0" parTransId="{FF3FB925-239B-4EE3-A9D6-3C29C4ABE903}" sibTransId="{2C011F8D-CE00-4BF4-8E13-6754D8D9C7B3}"/>
    <dgm:cxn modelId="{C1067F65-C28E-49BF-B854-7C73BC88E2B4}" srcId="{8EBF303B-E833-4A9A-B6DF-F2C4B65DEEDB}" destId="{BDC63A55-767D-4389-BF7D-011AC8A70569}" srcOrd="0" destOrd="0" parTransId="{703866BF-C0EB-44F8-B4E4-CEC608CC8D75}" sibTransId="{935E3241-43F8-480F-BA0B-702FCBD36BC3}"/>
    <dgm:cxn modelId="{305519EE-DCE3-4E0C-8F98-E2664FAD8A8A}" srcId="{BAD891CC-E6A2-4519-97DA-5F1E9AB0EB9C}" destId="{063219D2-D335-4F1E-912D-267FAFB00961}" srcOrd="0" destOrd="0" parTransId="{A550D935-1E77-46A0-903D-37090DAFF56B}" sibTransId="{0E8D714D-6115-4F59-B890-CF155745985F}"/>
    <dgm:cxn modelId="{9D21894F-5EA7-4CF2-8755-3348DF464F43}" type="presOf" srcId="{8EFA2049-DF3A-461F-976E-1DABD26F2E95}" destId="{A65FAAF2-0A2A-4CC3-8F44-8530D24B983F}" srcOrd="0" destOrd="0" presId="urn:microsoft.com/office/officeart/2005/8/layout/hierarchy2"/>
    <dgm:cxn modelId="{2F40B89F-96BF-4161-A9EE-2F667972251A}" type="presOf" srcId="{766F5BE6-FFE9-4FF0-B93E-921C46BB72FF}" destId="{DF97F488-1600-459C-BBB7-D159C263C98A}" srcOrd="0" destOrd="0" presId="urn:microsoft.com/office/officeart/2005/8/layout/hierarchy2"/>
    <dgm:cxn modelId="{3BB39CB1-2010-4BC5-97CD-E56E1E5DF651}" srcId="{8EBF303B-E833-4A9A-B6DF-F2C4B65DEEDB}" destId="{451819DE-F09B-4305-A547-8B4FE4266268}" srcOrd="1" destOrd="0" parTransId="{F8EFE237-54DF-4019-A417-3295B0448979}" sibTransId="{501F4B40-E6D1-4934-9E49-B50AE31D7EB6}"/>
    <dgm:cxn modelId="{94BAC753-EED8-4F63-A258-536AA3E95507}" type="presOf" srcId="{B98A0C64-7125-40F0-9A62-A39726C016AB}" destId="{EFCCC308-DC42-48ED-885F-CC543FE457DB}" srcOrd="0" destOrd="0" presId="urn:microsoft.com/office/officeart/2005/8/layout/hierarchy2"/>
    <dgm:cxn modelId="{61E1AE47-03D0-4644-807B-41124DA127A0}" type="presOf" srcId="{F8EFE237-54DF-4019-A417-3295B0448979}" destId="{848DAB5C-BECE-4AC3-926A-DFAF6AB17E37}" srcOrd="0" destOrd="0" presId="urn:microsoft.com/office/officeart/2005/8/layout/hierarchy2"/>
    <dgm:cxn modelId="{438835BD-4710-4A91-B709-3814F495209B}" srcId="{7336751C-ADB4-4E1B-9A91-4D4383805386}" destId="{BAD891CC-E6A2-4519-97DA-5F1E9AB0EB9C}" srcOrd="0" destOrd="0" parTransId="{783FFED9-45BD-4B4F-BB8D-C44521A83EF5}" sibTransId="{3D1E0B4C-3F52-4237-8D18-5FE2618C1BB5}"/>
    <dgm:cxn modelId="{24935042-86DB-4129-9065-8508A076B0F2}" type="presOf" srcId="{FF3FB925-239B-4EE3-A9D6-3C29C4ABE903}" destId="{731630FE-225B-45BE-9CF6-6182A19C1F84}" srcOrd="1" destOrd="0" presId="urn:microsoft.com/office/officeart/2005/8/layout/hierarchy2"/>
    <dgm:cxn modelId="{CE4C5CA2-E718-4B24-8902-2F52F05F1015}" srcId="{900D13AD-9679-4042-B8C0-77982458A2BF}" destId="{766F5BE6-FFE9-4FF0-B93E-921C46BB72FF}" srcOrd="0" destOrd="0" parTransId="{FFDC5770-B6BE-4ADC-A1DE-8A9D92992561}" sibTransId="{92C8210D-628E-46F7-95A4-ACCA692B3B92}"/>
    <dgm:cxn modelId="{A585CA36-4141-4FC4-9CE8-EA1CE8DB8EBC}" type="presOf" srcId="{F8EFE237-54DF-4019-A417-3295B0448979}" destId="{59338F0C-DA7F-4AE5-9733-E7C3A9A42810}" srcOrd="1" destOrd="0" presId="urn:microsoft.com/office/officeart/2005/8/layout/hierarchy2"/>
    <dgm:cxn modelId="{B9007022-6E2D-465F-BED8-4356BF43FD7B}" type="presOf" srcId="{8EBF303B-E833-4A9A-B6DF-F2C4B65DEEDB}" destId="{B6270C67-EDB4-40AD-976F-B7BCE1E19C4F}" srcOrd="0" destOrd="0" presId="urn:microsoft.com/office/officeart/2005/8/layout/hierarchy2"/>
    <dgm:cxn modelId="{C130CE59-6A06-42B6-8DFE-D50B464F30BD}" type="presOf" srcId="{FFDC5770-B6BE-4ADC-A1DE-8A9D92992561}" destId="{3B49E87F-D39A-46CA-ABE5-EC29182641D3}" srcOrd="0" destOrd="0" presId="urn:microsoft.com/office/officeart/2005/8/layout/hierarchy2"/>
    <dgm:cxn modelId="{1298B728-608D-4644-875F-5EEF5ECBB11A}" type="presOf" srcId="{FFDC5770-B6BE-4ADC-A1DE-8A9D92992561}" destId="{6B7190D2-790D-461C-84E8-50452BDE317A}" srcOrd="1" destOrd="0" presId="urn:microsoft.com/office/officeart/2005/8/layout/hierarchy2"/>
    <dgm:cxn modelId="{B65E6D13-BBAA-4A40-832D-CF5F09AC30D6}" type="presOf" srcId="{703866BF-C0EB-44F8-B4E4-CEC608CC8D75}" destId="{903802A1-FB2C-4124-AA19-15344D069E9C}" srcOrd="0" destOrd="0" presId="urn:microsoft.com/office/officeart/2005/8/layout/hierarchy2"/>
    <dgm:cxn modelId="{8F1DE40C-D6DF-4FD9-B973-7E9FEFE093D3}" srcId="{964BA0B2-E9E5-4ACF-AABD-242CD2B1DA57}" destId="{8EBF303B-E833-4A9A-B6DF-F2C4B65DEEDB}" srcOrd="1" destOrd="0" parTransId="{8EFA2049-DF3A-461F-976E-1DABD26F2E95}" sibTransId="{E4673530-5EBD-48E0-B34F-11DD5F74EA5D}"/>
    <dgm:cxn modelId="{7A65A750-AD0F-4648-B0EA-91A914F20F17}" type="presOf" srcId="{FF3FB925-239B-4EE3-A9D6-3C29C4ABE903}" destId="{3B3A1B2D-EAAB-4D8E-BCB3-4A807F3DEC74}" srcOrd="0" destOrd="0" presId="urn:microsoft.com/office/officeart/2005/8/layout/hierarchy2"/>
    <dgm:cxn modelId="{38EE8547-19ED-4207-B7C9-100D36E93B97}" type="presOf" srcId="{B98A0C64-7125-40F0-9A62-A39726C016AB}" destId="{C28FED92-21DB-45C9-904E-F7E867EBF21F}" srcOrd="1" destOrd="0" presId="urn:microsoft.com/office/officeart/2005/8/layout/hierarchy2"/>
    <dgm:cxn modelId="{B78E5C81-E8EB-4043-960D-888070C7773D}" srcId="{964BA0B2-E9E5-4ACF-AABD-242CD2B1DA57}" destId="{0EAA018E-C2EE-49DE-9BCE-6D4D88043B99}" srcOrd="0" destOrd="0" parTransId="{B98A0C64-7125-40F0-9A62-A39726C016AB}" sibTransId="{6AE249B3-5E63-4BC7-8F50-21AB7392595C}"/>
    <dgm:cxn modelId="{95BA2092-08E5-46A6-8A95-EAD2BA34EE2F}" type="presOf" srcId="{8EFA2049-DF3A-461F-976E-1DABD26F2E95}" destId="{02A31858-BC81-4F33-AE6B-67934305A7D7}" srcOrd="1" destOrd="0" presId="urn:microsoft.com/office/officeart/2005/8/layout/hierarchy2"/>
    <dgm:cxn modelId="{56205023-3F52-4475-9D7F-1DC6D554CF1A}" type="presOf" srcId="{063219D2-D335-4F1E-912D-267FAFB00961}" destId="{69888E48-1775-487F-AA0C-82FB2652DE42}" srcOrd="0" destOrd="0" presId="urn:microsoft.com/office/officeart/2005/8/layout/hierarchy2"/>
    <dgm:cxn modelId="{25B1D849-5DD7-4766-8292-9269ABAB359B}" type="presOf" srcId="{A550D935-1E77-46A0-903D-37090DAFF56B}" destId="{5E012F99-BBF7-47CB-B50C-0CD73CEE8CB8}" srcOrd="0" destOrd="0" presId="urn:microsoft.com/office/officeart/2005/8/layout/hierarchy2"/>
    <dgm:cxn modelId="{D1835BFF-E58F-4734-AAD5-F0C550C2C15C}" type="presOf" srcId="{A550D935-1E77-46A0-903D-37090DAFF56B}" destId="{260BEBCA-E29A-4F75-BA13-1E0AF4E8E7EB}" srcOrd="1" destOrd="0" presId="urn:microsoft.com/office/officeart/2005/8/layout/hierarchy2"/>
    <dgm:cxn modelId="{ABF3B875-DE15-447E-AB1D-2536DD86F0A9}" type="presOf" srcId="{900D13AD-9679-4042-B8C0-77982458A2BF}" destId="{C9EA62D1-1789-4DAA-9E25-06D70BE8C016}" srcOrd="0" destOrd="0" presId="urn:microsoft.com/office/officeart/2005/8/layout/hierarchy2"/>
    <dgm:cxn modelId="{AC79FA08-906F-4346-8BAD-E7D9048C504E}" type="presOf" srcId="{BAD891CC-E6A2-4519-97DA-5F1E9AB0EB9C}" destId="{35A7A3FD-6741-4FD0-B868-312A62C84F81}" srcOrd="0" destOrd="0" presId="urn:microsoft.com/office/officeart/2005/8/layout/hierarchy2"/>
    <dgm:cxn modelId="{1259112F-CD22-4ABC-AB11-08ACC2BDA787}" type="presOf" srcId="{BDC63A55-767D-4389-BF7D-011AC8A70569}" destId="{2F9FD1B6-69FA-45D7-BE02-60CECE774DA1}" srcOrd="0" destOrd="0" presId="urn:microsoft.com/office/officeart/2005/8/layout/hierarchy2"/>
    <dgm:cxn modelId="{EBA9F41A-42B7-448C-B6A3-D4E0921F52F6}" type="presOf" srcId="{703866BF-C0EB-44F8-B4E4-CEC608CC8D75}" destId="{7E4642D3-36D0-4EF2-972D-6E6AE42A60BB}" srcOrd="1" destOrd="0" presId="urn:microsoft.com/office/officeart/2005/8/layout/hierarchy2"/>
    <dgm:cxn modelId="{4E385D6D-7DA3-4EA6-9022-E1B607125DC7}" type="presOf" srcId="{0EAA018E-C2EE-49DE-9BCE-6D4D88043B99}" destId="{51EC8F42-B667-41F0-BD6E-66CF907E0C10}" srcOrd="0" destOrd="0" presId="urn:microsoft.com/office/officeart/2005/8/layout/hierarchy2"/>
    <dgm:cxn modelId="{FEFEF04E-297D-4003-9105-1E2457A042AA}" type="presOf" srcId="{7336751C-ADB4-4E1B-9A91-4D4383805386}" destId="{7D3E4962-6BEF-42C2-B99D-161729126A46}" srcOrd="0" destOrd="0" presId="urn:microsoft.com/office/officeart/2005/8/layout/hierarchy2"/>
    <dgm:cxn modelId="{560D3313-ECE8-4DD7-9CA2-2777CC1B19AB}" type="presOf" srcId="{451819DE-F09B-4305-A547-8B4FE4266268}" destId="{619225A8-B2D4-4656-ADD7-0B5969A5A035}" srcOrd="0" destOrd="0" presId="urn:microsoft.com/office/officeart/2005/8/layout/hierarchy2"/>
    <dgm:cxn modelId="{6E8FB149-BA8E-457B-8064-7949353CF0B9}" type="presOf" srcId="{94BAEC23-1B16-42DF-80A4-95A80990C608}" destId="{5A6E3F63-EFAF-4869-B513-2E950269C65B}" srcOrd="1" destOrd="0" presId="urn:microsoft.com/office/officeart/2005/8/layout/hierarchy2"/>
    <dgm:cxn modelId="{16C507FE-E92F-423C-90BC-31B8B0B72574}" srcId="{900D13AD-9679-4042-B8C0-77982458A2BF}" destId="{964BA0B2-E9E5-4ACF-AABD-242CD2B1DA57}" srcOrd="1" destOrd="0" parTransId="{94BAEC23-1B16-42DF-80A4-95A80990C608}" sibTransId="{E18D8760-D282-4E0B-BC1D-18982CE9D868}"/>
    <dgm:cxn modelId="{EA0D9D9D-3200-4272-B4F5-794DD5C1F51B}" type="presParOf" srcId="{7D3E4962-6BEF-42C2-B99D-161729126A46}" destId="{0BBDA651-ED4A-473F-8956-F04DD61EDA9E}" srcOrd="0" destOrd="0" presId="urn:microsoft.com/office/officeart/2005/8/layout/hierarchy2"/>
    <dgm:cxn modelId="{EADAF6A7-B226-45E5-8F86-73685B3EC21F}" type="presParOf" srcId="{0BBDA651-ED4A-473F-8956-F04DD61EDA9E}" destId="{35A7A3FD-6741-4FD0-B868-312A62C84F81}" srcOrd="0" destOrd="0" presId="urn:microsoft.com/office/officeart/2005/8/layout/hierarchy2"/>
    <dgm:cxn modelId="{FC2583FB-0A46-4BEB-A2DF-B2D2F38D50F2}" type="presParOf" srcId="{0BBDA651-ED4A-473F-8956-F04DD61EDA9E}" destId="{EE82DC73-50EE-4A17-9CDF-425C23C9728A}" srcOrd="1" destOrd="0" presId="urn:microsoft.com/office/officeart/2005/8/layout/hierarchy2"/>
    <dgm:cxn modelId="{80824AEF-56F6-461E-8ABE-7F8D53F9AB1B}" type="presParOf" srcId="{EE82DC73-50EE-4A17-9CDF-425C23C9728A}" destId="{5E012F99-BBF7-47CB-B50C-0CD73CEE8CB8}" srcOrd="0" destOrd="0" presId="urn:microsoft.com/office/officeart/2005/8/layout/hierarchy2"/>
    <dgm:cxn modelId="{8792C8CD-01DB-44C6-8746-4EDDE94DC867}" type="presParOf" srcId="{5E012F99-BBF7-47CB-B50C-0CD73CEE8CB8}" destId="{260BEBCA-E29A-4F75-BA13-1E0AF4E8E7EB}" srcOrd="0" destOrd="0" presId="urn:microsoft.com/office/officeart/2005/8/layout/hierarchy2"/>
    <dgm:cxn modelId="{2DB8C065-6DD4-449D-8BB3-2727566FF851}" type="presParOf" srcId="{EE82DC73-50EE-4A17-9CDF-425C23C9728A}" destId="{CAECD672-DA86-4956-963B-E01B60D31B6A}" srcOrd="1" destOrd="0" presId="urn:microsoft.com/office/officeart/2005/8/layout/hierarchy2"/>
    <dgm:cxn modelId="{2EB8A964-C162-4A22-8CFA-4227CC9E824F}" type="presParOf" srcId="{CAECD672-DA86-4956-963B-E01B60D31B6A}" destId="{69888E48-1775-487F-AA0C-82FB2652DE42}" srcOrd="0" destOrd="0" presId="urn:microsoft.com/office/officeart/2005/8/layout/hierarchy2"/>
    <dgm:cxn modelId="{81FACB44-7AC3-4C56-804A-56B1EE0314CD}" type="presParOf" srcId="{CAECD672-DA86-4956-963B-E01B60D31B6A}" destId="{5C20D30C-B302-4A03-BEA3-50B5AFF455F7}" srcOrd="1" destOrd="0" presId="urn:microsoft.com/office/officeart/2005/8/layout/hierarchy2"/>
    <dgm:cxn modelId="{92B128F1-BBB6-4F9B-AC59-1B6EBDC2DA1B}" type="presParOf" srcId="{EE82DC73-50EE-4A17-9CDF-425C23C9728A}" destId="{3B3A1B2D-EAAB-4D8E-BCB3-4A807F3DEC74}" srcOrd="2" destOrd="0" presId="urn:microsoft.com/office/officeart/2005/8/layout/hierarchy2"/>
    <dgm:cxn modelId="{BC6E862F-A33B-4316-88D1-1A593FBACA15}" type="presParOf" srcId="{3B3A1B2D-EAAB-4D8E-BCB3-4A807F3DEC74}" destId="{731630FE-225B-45BE-9CF6-6182A19C1F84}" srcOrd="0" destOrd="0" presId="urn:microsoft.com/office/officeart/2005/8/layout/hierarchy2"/>
    <dgm:cxn modelId="{E82FDC60-5986-43EA-9C47-6F594CD17D3D}" type="presParOf" srcId="{EE82DC73-50EE-4A17-9CDF-425C23C9728A}" destId="{03ABA795-CD10-4163-B93F-162DBEA44D92}" srcOrd="3" destOrd="0" presId="urn:microsoft.com/office/officeart/2005/8/layout/hierarchy2"/>
    <dgm:cxn modelId="{32BA428B-FF7E-4F96-846E-4409DD302706}" type="presParOf" srcId="{03ABA795-CD10-4163-B93F-162DBEA44D92}" destId="{C9EA62D1-1789-4DAA-9E25-06D70BE8C016}" srcOrd="0" destOrd="0" presId="urn:microsoft.com/office/officeart/2005/8/layout/hierarchy2"/>
    <dgm:cxn modelId="{60F777DB-CD61-4190-B34C-CF4DB4BA5E08}" type="presParOf" srcId="{03ABA795-CD10-4163-B93F-162DBEA44D92}" destId="{733A2D2E-3E1F-4E3D-9524-15E1F854D0E9}" srcOrd="1" destOrd="0" presId="urn:microsoft.com/office/officeart/2005/8/layout/hierarchy2"/>
    <dgm:cxn modelId="{FF52CCFD-AE80-4368-B2E0-72AF5AA9F60A}" type="presParOf" srcId="{733A2D2E-3E1F-4E3D-9524-15E1F854D0E9}" destId="{3B49E87F-D39A-46CA-ABE5-EC29182641D3}" srcOrd="0" destOrd="0" presId="urn:microsoft.com/office/officeart/2005/8/layout/hierarchy2"/>
    <dgm:cxn modelId="{6140121A-3BEB-4528-A563-4B5CEDEF80FD}" type="presParOf" srcId="{3B49E87F-D39A-46CA-ABE5-EC29182641D3}" destId="{6B7190D2-790D-461C-84E8-50452BDE317A}" srcOrd="0" destOrd="0" presId="urn:microsoft.com/office/officeart/2005/8/layout/hierarchy2"/>
    <dgm:cxn modelId="{151B1D74-8FAF-4C21-8F4A-2E3937E9097F}" type="presParOf" srcId="{733A2D2E-3E1F-4E3D-9524-15E1F854D0E9}" destId="{A73B5E85-2BAE-4939-B65C-20CFAA9E03BB}" srcOrd="1" destOrd="0" presId="urn:microsoft.com/office/officeart/2005/8/layout/hierarchy2"/>
    <dgm:cxn modelId="{C7ED1D07-6A49-417B-93AA-0DA9E7A60B9A}" type="presParOf" srcId="{A73B5E85-2BAE-4939-B65C-20CFAA9E03BB}" destId="{DF97F488-1600-459C-BBB7-D159C263C98A}" srcOrd="0" destOrd="0" presId="urn:microsoft.com/office/officeart/2005/8/layout/hierarchy2"/>
    <dgm:cxn modelId="{D1617209-D86F-4B65-BCB1-817FF02EB935}" type="presParOf" srcId="{A73B5E85-2BAE-4939-B65C-20CFAA9E03BB}" destId="{C3C2F005-524D-443E-974F-B3FF3A0D0688}" srcOrd="1" destOrd="0" presId="urn:microsoft.com/office/officeart/2005/8/layout/hierarchy2"/>
    <dgm:cxn modelId="{3ED8C076-845F-4C0D-A6BF-63A29F2F114F}" type="presParOf" srcId="{733A2D2E-3E1F-4E3D-9524-15E1F854D0E9}" destId="{719A9817-4F85-412B-B5D5-0A776739A70E}" srcOrd="2" destOrd="0" presId="urn:microsoft.com/office/officeart/2005/8/layout/hierarchy2"/>
    <dgm:cxn modelId="{B1769958-24B0-4B49-AADA-B4F3556FA8A4}" type="presParOf" srcId="{719A9817-4F85-412B-B5D5-0A776739A70E}" destId="{5A6E3F63-EFAF-4869-B513-2E950269C65B}" srcOrd="0" destOrd="0" presId="urn:microsoft.com/office/officeart/2005/8/layout/hierarchy2"/>
    <dgm:cxn modelId="{D28E9D00-D81E-475D-8707-F69228850C8D}" type="presParOf" srcId="{733A2D2E-3E1F-4E3D-9524-15E1F854D0E9}" destId="{66689475-3982-4B36-AEFB-F1CCBCD35547}" srcOrd="3" destOrd="0" presId="urn:microsoft.com/office/officeart/2005/8/layout/hierarchy2"/>
    <dgm:cxn modelId="{5241DE79-694A-4D25-B9D1-0F17BC5EAE0A}" type="presParOf" srcId="{66689475-3982-4B36-AEFB-F1CCBCD35547}" destId="{12C766EA-FC4C-4EE3-BF28-D8163BB765A9}" srcOrd="0" destOrd="0" presId="urn:microsoft.com/office/officeart/2005/8/layout/hierarchy2"/>
    <dgm:cxn modelId="{F589E609-BF52-4755-A7FA-E8E09C45375C}" type="presParOf" srcId="{66689475-3982-4B36-AEFB-F1CCBCD35547}" destId="{BD705BE6-B260-4C12-BDFE-7C61FAE64729}" srcOrd="1" destOrd="0" presId="urn:microsoft.com/office/officeart/2005/8/layout/hierarchy2"/>
    <dgm:cxn modelId="{7A34132D-11ED-4809-9069-3585EDDB57B0}" type="presParOf" srcId="{BD705BE6-B260-4C12-BDFE-7C61FAE64729}" destId="{EFCCC308-DC42-48ED-885F-CC543FE457DB}" srcOrd="0" destOrd="0" presId="urn:microsoft.com/office/officeart/2005/8/layout/hierarchy2"/>
    <dgm:cxn modelId="{67154B7A-3FF4-4105-A680-74C21DB0DD64}" type="presParOf" srcId="{EFCCC308-DC42-48ED-885F-CC543FE457DB}" destId="{C28FED92-21DB-45C9-904E-F7E867EBF21F}" srcOrd="0" destOrd="0" presId="urn:microsoft.com/office/officeart/2005/8/layout/hierarchy2"/>
    <dgm:cxn modelId="{FC527A7F-BD35-46AE-A7C5-79E52B25B166}" type="presParOf" srcId="{BD705BE6-B260-4C12-BDFE-7C61FAE64729}" destId="{757FADB3-BCE1-4759-9055-58A9F7479F94}" srcOrd="1" destOrd="0" presId="urn:microsoft.com/office/officeart/2005/8/layout/hierarchy2"/>
    <dgm:cxn modelId="{AEE585F5-AD27-4C8E-B97F-5049B1B129CB}" type="presParOf" srcId="{757FADB3-BCE1-4759-9055-58A9F7479F94}" destId="{51EC8F42-B667-41F0-BD6E-66CF907E0C10}" srcOrd="0" destOrd="0" presId="urn:microsoft.com/office/officeart/2005/8/layout/hierarchy2"/>
    <dgm:cxn modelId="{CE779BF9-7EEB-4270-8201-189240E5D93E}" type="presParOf" srcId="{757FADB3-BCE1-4759-9055-58A9F7479F94}" destId="{11033F38-CF2D-48BC-B346-3D3514282655}" srcOrd="1" destOrd="0" presId="urn:microsoft.com/office/officeart/2005/8/layout/hierarchy2"/>
    <dgm:cxn modelId="{E6C5224F-C119-48E7-8E21-BFA2E004DEE6}" type="presParOf" srcId="{BD705BE6-B260-4C12-BDFE-7C61FAE64729}" destId="{A65FAAF2-0A2A-4CC3-8F44-8530D24B983F}" srcOrd="2" destOrd="0" presId="urn:microsoft.com/office/officeart/2005/8/layout/hierarchy2"/>
    <dgm:cxn modelId="{B2184BB7-87EC-42E5-94EE-C4A523FB90AD}" type="presParOf" srcId="{A65FAAF2-0A2A-4CC3-8F44-8530D24B983F}" destId="{02A31858-BC81-4F33-AE6B-67934305A7D7}" srcOrd="0" destOrd="0" presId="urn:microsoft.com/office/officeart/2005/8/layout/hierarchy2"/>
    <dgm:cxn modelId="{8F8A4C7E-DF3E-4E6E-AAA4-9CDF2BA605B7}" type="presParOf" srcId="{BD705BE6-B260-4C12-BDFE-7C61FAE64729}" destId="{4B73D9B6-AA5C-41A1-8216-C2EA92B5ABD2}" srcOrd="3" destOrd="0" presId="urn:microsoft.com/office/officeart/2005/8/layout/hierarchy2"/>
    <dgm:cxn modelId="{3769FB6F-63E7-461F-B128-0CA3ED1CDD72}" type="presParOf" srcId="{4B73D9B6-AA5C-41A1-8216-C2EA92B5ABD2}" destId="{B6270C67-EDB4-40AD-976F-B7BCE1E19C4F}" srcOrd="0" destOrd="0" presId="urn:microsoft.com/office/officeart/2005/8/layout/hierarchy2"/>
    <dgm:cxn modelId="{8FACE5D4-F0C0-495B-BD4F-DC8B9BE2B287}" type="presParOf" srcId="{4B73D9B6-AA5C-41A1-8216-C2EA92B5ABD2}" destId="{4948BED6-8DEE-430A-B443-35525F3A5718}" srcOrd="1" destOrd="0" presId="urn:microsoft.com/office/officeart/2005/8/layout/hierarchy2"/>
    <dgm:cxn modelId="{C1B535CE-FB9C-4522-8B68-7B7D0B5F0600}" type="presParOf" srcId="{4948BED6-8DEE-430A-B443-35525F3A5718}" destId="{903802A1-FB2C-4124-AA19-15344D069E9C}" srcOrd="0" destOrd="0" presId="urn:microsoft.com/office/officeart/2005/8/layout/hierarchy2"/>
    <dgm:cxn modelId="{F96A6DF4-C6CD-4E9D-A0FC-9E717A91948D}" type="presParOf" srcId="{903802A1-FB2C-4124-AA19-15344D069E9C}" destId="{7E4642D3-36D0-4EF2-972D-6E6AE42A60BB}" srcOrd="0" destOrd="0" presId="urn:microsoft.com/office/officeart/2005/8/layout/hierarchy2"/>
    <dgm:cxn modelId="{AE88AB24-C7E7-4ECD-9F19-9A26F55B9499}" type="presParOf" srcId="{4948BED6-8DEE-430A-B443-35525F3A5718}" destId="{D609922E-FC55-4AE1-B272-ABEBD84507FA}" srcOrd="1" destOrd="0" presId="urn:microsoft.com/office/officeart/2005/8/layout/hierarchy2"/>
    <dgm:cxn modelId="{E170D1E1-CEA5-484D-AE6E-7BC17745807F}" type="presParOf" srcId="{D609922E-FC55-4AE1-B272-ABEBD84507FA}" destId="{2F9FD1B6-69FA-45D7-BE02-60CECE774DA1}" srcOrd="0" destOrd="0" presId="urn:microsoft.com/office/officeart/2005/8/layout/hierarchy2"/>
    <dgm:cxn modelId="{855696E0-AB88-4AD5-9176-ABEE7B62AFCE}" type="presParOf" srcId="{D609922E-FC55-4AE1-B272-ABEBD84507FA}" destId="{967C380D-DEC9-49F3-9F68-925E94F2B775}" srcOrd="1" destOrd="0" presId="urn:microsoft.com/office/officeart/2005/8/layout/hierarchy2"/>
    <dgm:cxn modelId="{25DA6F6A-33EC-48B4-8D1C-016ECB0D966E}" type="presParOf" srcId="{4948BED6-8DEE-430A-B443-35525F3A5718}" destId="{848DAB5C-BECE-4AC3-926A-DFAF6AB17E37}" srcOrd="2" destOrd="0" presId="urn:microsoft.com/office/officeart/2005/8/layout/hierarchy2"/>
    <dgm:cxn modelId="{3C39D0D9-BEAD-4812-B968-7931EA718A0D}" type="presParOf" srcId="{848DAB5C-BECE-4AC3-926A-DFAF6AB17E37}" destId="{59338F0C-DA7F-4AE5-9733-E7C3A9A42810}" srcOrd="0" destOrd="0" presId="urn:microsoft.com/office/officeart/2005/8/layout/hierarchy2"/>
    <dgm:cxn modelId="{B00DABD1-445B-419A-BD10-242216FDBD93}" type="presParOf" srcId="{4948BED6-8DEE-430A-B443-35525F3A5718}" destId="{F09E40A1-E65A-49D1-9D0A-97202E3913E3}" srcOrd="3" destOrd="0" presId="urn:microsoft.com/office/officeart/2005/8/layout/hierarchy2"/>
    <dgm:cxn modelId="{B9DE0F4F-2B52-45E8-AF40-F04DC0C060AF}" type="presParOf" srcId="{F09E40A1-E65A-49D1-9D0A-97202E3913E3}" destId="{619225A8-B2D4-4656-ADD7-0B5969A5A035}" srcOrd="0" destOrd="0" presId="urn:microsoft.com/office/officeart/2005/8/layout/hierarchy2"/>
    <dgm:cxn modelId="{C211ED7B-5146-444A-90C1-DAE45D502020}" type="presParOf" srcId="{F09E40A1-E65A-49D1-9D0A-97202E3913E3}" destId="{6B3B0062-4398-4331-AC31-AE923C0CC1F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36751C-ADB4-4E1B-9A91-4D438380538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AD891CC-E6A2-4519-97DA-5F1E9AB0EB9C}">
      <dgm:prSet phldrT="[Texto]"/>
      <dgm:spPr/>
      <dgm:t>
        <a:bodyPr/>
        <a:lstStyle/>
        <a:p>
          <a:r>
            <a:rPr lang="pt-BR" dirty="0" smtClean="0"/>
            <a:t>É 1ª Abertura?</a:t>
          </a:r>
          <a:endParaRPr lang="pt-BR" dirty="0"/>
        </a:p>
      </dgm:t>
    </dgm:pt>
    <dgm:pt modelId="{783FFED9-45BD-4B4F-BB8D-C44521A83EF5}" type="parTrans" cxnId="{438835BD-4710-4A91-B709-3814F495209B}">
      <dgm:prSet/>
      <dgm:spPr/>
      <dgm:t>
        <a:bodyPr/>
        <a:lstStyle/>
        <a:p>
          <a:endParaRPr lang="pt-BR"/>
        </a:p>
      </dgm:t>
    </dgm:pt>
    <dgm:pt modelId="{3D1E0B4C-3F52-4237-8D18-5FE2618C1BB5}" type="sibTrans" cxnId="{438835BD-4710-4A91-B709-3814F495209B}">
      <dgm:prSet/>
      <dgm:spPr/>
      <dgm:t>
        <a:bodyPr/>
        <a:lstStyle/>
        <a:p>
          <a:endParaRPr lang="pt-BR"/>
        </a:p>
      </dgm:t>
    </dgm:pt>
    <dgm:pt modelId="{063219D2-D335-4F1E-912D-267FAFB00961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Envia para status em análise</a:t>
          </a:r>
          <a:endParaRPr lang="pt-BR" dirty="0"/>
        </a:p>
      </dgm:t>
    </dgm:pt>
    <dgm:pt modelId="{A550D935-1E77-46A0-903D-37090DAFF56B}" type="parTrans" cxnId="{305519EE-DCE3-4E0C-8F98-E2664FAD8A8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E8D714D-6115-4F59-B890-CF155745985F}" type="sibTrans" cxnId="{305519EE-DCE3-4E0C-8F98-E2664FAD8A8A}">
      <dgm:prSet/>
      <dgm:spPr/>
      <dgm:t>
        <a:bodyPr/>
        <a:lstStyle/>
        <a:p>
          <a:endParaRPr lang="pt-BR"/>
        </a:p>
      </dgm:t>
    </dgm:pt>
    <dgm:pt modelId="{900D13AD-9679-4042-B8C0-77982458A2BF}">
      <dgm:prSet phldrT="[Texto]"/>
      <dgm:spPr/>
      <dgm:t>
        <a:bodyPr/>
        <a:lstStyle/>
        <a:p>
          <a:r>
            <a:rPr lang="pt-BR" dirty="0" smtClean="0"/>
            <a:t>Já está cadastrado na plataforma?</a:t>
          </a:r>
          <a:endParaRPr lang="pt-BR" dirty="0"/>
        </a:p>
      </dgm:t>
    </dgm:pt>
    <dgm:pt modelId="{FF3FB925-239B-4EE3-A9D6-3C29C4ABE903}" type="parTrans" cxnId="{C82A5F77-907C-47E6-A4FE-81D5D4FA8B08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C011F8D-CE00-4BF4-8E13-6754D8D9C7B3}" type="sibTrans" cxnId="{C82A5F77-907C-47E6-A4FE-81D5D4FA8B08}">
      <dgm:prSet/>
      <dgm:spPr/>
      <dgm:t>
        <a:bodyPr/>
        <a:lstStyle/>
        <a:p>
          <a:endParaRPr lang="pt-BR"/>
        </a:p>
      </dgm:t>
    </dgm:pt>
    <dgm:pt modelId="{E1B1F662-DE4E-4BD8-88BB-6C93B1EEF30F}">
      <dgm:prSet/>
      <dgm:spPr/>
      <dgm:t>
        <a:bodyPr/>
        <a:lstStyle/>
        <a:p>
          <a:r>
            <a:rPr lang="pt-BR" dirty="0" smtClean="0"/>
            <a:t>Buscar</a:t>
          </a:r>
          <a:r>
            <a:rPr lang="pt-BR" baseline="0" dirty="0" smtClean="0"/>
            <a:t> CPF no suporte DNM, para verificar vínculo</a:t>
          </a:r>
          <a:endParaRPr lang="pt-BR" dirty="0"/>
        </a:p>
      </dgm:t>
    </dgm:pt>
    <dgm:pt modelId="{7D30C001-42B1-47CE-AA2C-AB5C8EFA7210}" type="parTrans" cxnId="{241F2B27-FF3C-4D58-B8FC-C95875886820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CE7969B8-4750-4F05-AA61-FDB73C217FF2}" type="sibTrans" cxnId="{241F2B27-FF3C-4D58-B8FC-C95875886820}">
      <dgm:prSet/>
      <dgm:spPr/>
      <dgm:t>
        <a:bodyPr/>
        <a:lstStyle/>
        <a:p>
          <a:endParaRPr lang="pt-BR"/>
        </a:p>
      </dgm:t>
    </dgm:pt>
    <dgm:pt modelId="{314770C7-3DBB-4695-9AFE-31FEA3721C9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Informar que a senha é o </a:t>
          </a:r>
          <a:r>
            <a:rPr lang="pt-BR" dirty="0" err="1" smtClean="0"/>
            <a:t>cpf</a:t>
          </a:r>
          <a:r>
            <a:rPr lang="pt-BR" dirty="0" smtClean="0"/>
            <a:t> e como </a:t>
          </a:r>
          <a:r>
            <a:rPr lang="pt-BR" dirty="0" err="1" smtClean="0"/>
            <a:t>resetar</a:t>
          </a:r>
          <a:endParaRPr lang="pt-BR" dirty="0"/>
        </a:p>
      </dgm:t>
    </dgm:pt>
    <dgm:pt modelId="{C2975F8F-E894-4710-8519-532399979900}" type="parTrans" cxnId="{BF9FBF1D-DBF6-460D-9F5C-07A7DF44725F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3814D6D8-597D-4F57-B655-F0A7360AE256}" type="sibTrans" cxnId="{BF9FBF1D-DBF6-460D-9F5C-07A7DF44725F}">
      <dgm:prSet/>
      <dgm:spPr/>
      <dgm:t>
        <a:bodyPr/>
        <a:lstStyle/>
        <a:p>
          <a:endParaRPr lang="pt-BR"/>
        </a:p>
      </dgm:t>
    </dgm:pt>
    <dgm:pt modelId="{A267265C-B34F-4C78-8348-40A6C4FC5843}">
      <dgm:prSet/>
      <dgm:spPr/>
      <dgm:t>
        <a:bodyPr/>
        <a:lstStyle/>
        <a:p>
          <a:r>
            <a:rPr lang="pt-BR" dirty="0" smtClean="0"/>
            <a:t>Verificar se aluno é elegível</a:t>
          </a:r>
          <a:endParaRPr lang="pt-BR" dirty="0"/>
        </a:p>
      </dgm:t>
    </dgm:pt>
    <dgm:pt modelId="{06E1C555-1CE4-4DDE-9E36-6365DEB9C49F}" type="parTrans" cxnId="{36393649-379A-4987-A997-E51612158FE8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8931788-14B8-4DE5-A308-D664E53A7364}" type="sibTrans" cxnId="{36393649-379A-4987-A997-E51612158FE8}">
      <dgm:prSet/>
      <dgm:spPr/>
      <dgm:t>
        <a:bodyPr/>
        <a:lstStyle/>
        <a:p>
          <a:endParaRPr lang="pt-BR"/>
        </a:p>
      </dgm:t>
    </dgm:pt>
    <dgm:pt modelId="{A41CD5B3-C3D0-4077-9308-CDAF5200884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vai subir em 24h</a:t>
          </a:r>
          <a:endParaRPr lang="pt-BR" dirty="0"/>
        </a:p>
      </dgm:t>
    </dgm:pt>
    <dgm:pt modelId="{E5E3C2FA-6B5C-4EE8-A84A-6E760178A9F8}" type="parTrans" cxnId="{06095B78-D29B-4F50-A242-586B6FC7677A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7DD7760A-BF40-4D62-91B0-1F6F9790ECE5}" type="sibTrans" cxnId="{06095B78-D29B-4F50-A242-586B6FC7677A}">
      <dgm:prSet/>
      <dgm:spPr/>
      <dgm:t>
        <a:bodyPr/>
        <a:lstStyle/>
        <a:p>
          <a:endParaRPr lang="pt-BR"/>
        </a:p>
      </dgm:t>
    </dgm:pt>
    <dgm:pt modelId="{F963A1E1-2F91-4A61-980E-BB1DCF2EB30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o curso e semestre não são elegíveis</a:t>
          </a:r>
          <a:endParaRPr lang="pt-BR" dirty="0"/>
        </a:p>
      </dgm:t>
    </dgm:pt>
    <dgm:pt modelId="{7185B452-BEB9-4E43-A022-D4B04E991B3D}" type="parTrans" cxnId="{37A08112-C060-4793-8580-85BA4E3E64FE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4A191E94-C18C-4D6B-90EB-4624FB1B1F36}" type="sibTrans" cxnId="{37A08112-C060-4793-8580-85BA4E3E64FE}">
      <dgm:prSet/>
      <dgm:spPr/>
      <dgm:t>
        <a:bodyPr/>
        <a:lstStyle/>
        <a:p>
          <a:endParaRPr lang="pt-BR"/>
        </a:p>
      </dgm:t>
    </dgm:pt>
    <dgm:pt modelId="{1DC3CCA8-D5CB-4D35-BDF7-B56DC5C5B524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Pedir para verificar com coordenador do curso</a:t>
          </a:r>
          <a:endParaRPr lang="pt-BR" dirty="0"/>
        </a:p>
      </dgm:t>
    </dgm:pt>
    <dgm:pt modelId="{D699B32E-0253-45D0-A8FB-D41ED9E11977}" type="parTrans" cxnId="{89F0D3AF-FCF7-4A53-9C49-930CA992061C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84286906-46BB-40A1-8D2D-093385573E9C}" type="sibTrans" cxnId="{89F0D3AF-FCF7-4A53-9C49-930CA992061C}">
      <dgm:prSet/>
      <dgm:spPr/>
      <dgm:t>
        <a:bodyPr/>
        <a:lstStyle/>
        <a:p>
          <a:endParaRPr lang="pt-BR"/>
        </a:p>
      </dgm:t>
    </dgm:pt>
    <dgm:pt modelId="{FC63CDE8-4C3D-47DF-B885-4CDD9D68B2B6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não foi encontrado, arrumar </a:t>
          </a:r>
          <a:r>
            <a:rPr lang="pt-BR" dirty="0" err="1" smtClean="0"/>
            <a:t>cpf</a:t>
          </a:r>
          <a:r>
            <a:rPr lang="pt-BR" dirty="0" smtClean="0"/>
            <a:t> e verificar se a matrícula esta regularizada</a:t>
          </a:r>
          <a:endParaRPr lang="pt-BR" dirty="0"/>
        </a:p>
      </dgm:t>
    </dgm:pt>
    <dgm:pt modelId="{164F8C1A-3137-4404-BD31-BF06E907B268}" type="parTrans" cxnId="{AE9291B1-28B2-4C63-BBE8-CB88E3AFE604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1AD0825-D7EF-4C5A-A4BD-82FC9E757599}" type="sibTrans" cxnId="{AE9291B1-28B2-4C63-BBE8-CB88E3AFE604}">
      <dgm:prSet/>
      <dgm:spPr/>
      <dgm:t>
        <a:bodyPr/>
        <a:lstStyle/>
        <a:p>
          <a:endParaRPr lang="pt-BR"/>
        </a:p>
      </dgm:t>
    </dgm:pt>
    <dgm:pt modelId="{7D3E4962-6BEF-42C2-B99D-161729126A46}" type="pres">
      <dgm:prSet presAssocID="{7336751C-ADB4-4E1B-9A91-4D43838053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BDA651-ED4A-473F-8956-F04DD61EDA9E}" type="pres">
      <dgm:prSet presAssocID="{BAD891CC-E6A2-4519-97DA-5F1E9AB0EB9C}" presName="root1" presStyleCnt="0"/>
      <dgm:spPr/>
    </dgm:pt>
    <dgm:pt modelId="{35A7A3FD-6741-4FD0-B868-312A62C84F81}" type="pres">
      <dgm:prSet presAssocID="{BAD891CC-E6A2-4519-97DA-5F1E9AB0EB9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82DC73-50EE-4A17-9CDF-425C23C9728A}" type="pres">
      <dgm:prSet presAssocID="{BAD891CC-E6A2-4519-97DA-5F1E9AB0EB9C}" presName="level2hierChild" presStyleCnt="0"/>
      <dgm:spPr/>
    </dgm:pt>
    <dgm:pt modelId="{5E012F99-BBF7-47CB-B50C-0CD73CEE8CB8}" type="pres">
      <dgm:prSet presAssocID="{A550D935-1E77-46A0-903D-37090DAFF56B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260BEBCA-E29A-4F75-BA13-1E0AF4E8E7EB}" type="pres">
      <dgm:prSet presAssocID="{A550D935-1E77-46A0-903D-37090DAFF56B}" presName="connTx" presStyleLbl="parChTrans1D2" presStyleIdx="0" presStyleCnt="2"/>
      <dgm:spPr/>
      <dgm:t>
        <a:bodyPr/>
        <a:lstStyle/>
        <a:p>
          <a:endParaRPr lang="pt-BR"/>
        </a:p>
      </dgm:t>
    </dgm:pt>
    <dgm:pt modelId="{CAECD672-DA86-4956-963B-E01B60D31B6A}" type="pres">
      <dgm:prSet presAssocID="{063219D2-D335-4F1E-912D-267FAFB00961}" presName="root2" presStyleCnt="0"/>
      <dgm:spPr/>
    </dgm:pt>
    <dgm:pt modelId="{69888E48-1775-487F-AA0C-82FB2652DE42}" type="pres">
      <dgm:prSet presAssocID="{063219D2-D335-4F1E-912D-267FAFB0096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20D30C-B302-4A03-BEA3-50B5AFF455F7}" type="pres">
      <dgm:prSet presAssocID="{063219D2-D335-4F1E-912D-267FAFB00961}" presName="level3hierChild" presStyleCnt="0"/>
      <dgm:spPr/>
    </dgm:pt>
    <dgm:pt modelId="{3B3A1B2D-EAAB-4D8E-BCB3-4A807F3DEC74}" type="pres">
      <dgm:prSet presAssocID="{FF3FB925-239B-4EE3-A9D6-3C29C4ABE903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731630FE-225B-45BE-9CF6-6182A19C1F84}" type="pres">
      <dgm:prSet presAssocID="{FF3FB925-239B-4EE3-A9D6-3C29C4ABE903}" presName="connTx" presStyleLbl="parChTrans1D2" presStyleIdx="1" presStyleCnt="2"/>
      <dgm:spPr/>
      <dgm:t>
        <a:bodyPr/>
        <a:lstStyle/>
        <a:p>
          <a:endParaRPr lang="pt-BR"/>
        </a:p>
      </dgm:t>
    </dgm:pt>
    <dgm:pt modelId="{03ABA795-CD10-4163-B93F-162DBEA44D92}" type="pres">
      <dgm:prSet presAssocID="{900D13AD-9679-4042-B8C0-77982458A2BF}" presName="root2" presStyleCnt="0"/>
      <dgm:spPr/>
    </dgm:pt>
    <dgm:pt modelId="{C9EA62D1-1789-4DAA-9E25-06D70BE8C016}" type="pres">
      <dgm:prSet presAssocID="{900D13AD-9679-4042-B8C0-77982458A2B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3A2D2E-3E1F-4E3D-9524-15E1F854D0E9}" type="pres">
      <dgm:prSet presAssocID="{900D13AD-9679-4042-B8C0-77982458A2BF}" presName="level3hierChild" presStyleCnt="0"/>
      <dgm:spPr/>
    </dgm:pt>
    <dgm:pt modelId="{8EB3251B-D407-4DDC-B68C-D3CDE19EFC3B}" type="pres">
      <dgm:prSet presAssocID="{7D30C001-42B1-47CE-AA2C-AB5C8EFA7210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D56EE44C-2248-4605-AD65-9CC96BD04806}" type="pres">
      <dgm:prSet presAssocID="{7D30C001-42B1-47CE-AA2C-AB5C8EFA7210}" presName="connTx" presStyleLbl="parChTrans1D3" presStyleIdx="0" presStyleCnt="2"/>
      <dgm:spPr/>
      <dgm:t>
        <a:bodyPr/>
        <a:lstStyle/>
        <a:p>
          <a:endParaRPr lang="pt-BR"/>
        </a:p>
      </dgm:t>
    </dgm:pt>
    <dgm:pt modelId="{EAEA6C3D-9CAF-4D4C-83FA-7A6031AFF042}" type="pres">
      <dgm:prSet presAssocID="{E1B1F662-DE4E-4BD8-88BB-6C93B1EEF30F}" presName="root2" presStyleCnt="0"/>
      <dgm:spPr/>
    </dgm:pt>
    <dgm:pt modelId="{8167D0CE-598F-49A8-A29A-0F1221FF1501}" type="pres">
      <dgm:prSet presAssocID="{E1B1F662-DE4E-4BD8-88BB-6C93B1EEF30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22154E-1710-429D-A359-2928A8DB1F89}" type="pres">
      <dgm:prSet presAssocID="{E1B1F662-DE4E-4BD8-88BB-6C93B1EEF30F}" presName="level3hierChild" presStyleCnt="0"/>
      <dgm:spPr/>
    </dgm:pt>
    <dgm:pt modelId="{598E4B1C-9EF7-41FC-B145-B14DDF967789}" type="pres">
      <dgm:prSet presAssocID="{06E1C555-1CE4-4DDE-9E36-6365DEB9C49F}" presName="conn2-1" presStyleLbl="parChTrans1D4" presStyleIdx="0" presStyleCnt="5"/>
      <dgm:spPr/>
      <dgm:t>
        <a:bodyPr/>
        <a:lstStyle/>
        <a:p>
          <a:endParaRPr lang="pt-BR"/>
        </a:p>
      </dgm:t>
    </dgm:pt>
    <dgm:pt modelId="{8AC671E0-5993-483F-AD2F-95FBA2CEC810}" type="pres">
      <dgm:prSet presAssocID="{06E1C555-1CE4-4DDE-9E36-6365DEB9C49F}" presName="connTx" presStyleLbl="parChTrans1D4" presStyleIdx="0" presStyleCnt="5"/>
      <dgm:spPr/>
      <dgm:t>
        <a:bodyPr/>
        <a:lstStyle/>
        <a:p>
          <a:endParaRPr lang="pt-BR"/>
        </a:p>
      </dgm:t>
    </dgm:pt>
    <dgm:pt modelId="{E7347032-23A5-4F1F-A0C3-AA8323486554}" type="pres">
      <dgm:prSet presAssocID="{A267265C-B34F-4C78-8348-40A6C4FC5843}" presName="root2" presStyleCnt="0"/>
      <dgm:spPr/>
    </dgm:pt>
    <dgm:pt modelId="{CA3E1889-335A-4698-909E-5CFB1B9A6FFD}" type="pres">
      <dgm:prSet presAssocID="{A267265C-B34F-4C78-8348-40A6C4FC5843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000F3C-417A-4EE3-8715-DC0BD9C1C483}" type="pres">
      <dgm:prSet presAssocID="{A267265C-B34F-4C78-8348-40A6C4FC5843}" presName="level3hierChild" presStyleCnt="0"/>
      <dgm:spPr/>
    </dgm:pt>
    <dgm:pt modelId="{0FDA64DA-AE35-4D55-A0FE-5E6E21C8C802}" type="pres">
      <dgm:prSet presAssocID="{7185B452-BEB9-4E43-A022-D4B04E991B3D}" presName="conn2-1" presStyleLbl="parChTrans1D4" presStyleIdx="1" presStyleCnt="5"/>
      <dgm:spPr/>
      <dgm:t>
        <a:bodyPr/>
        <a:lstStyle/>
        <a:p>
          <a:endParaRPr lang="pt-BR"/>
        </a:p>
      </dgm:t>
    </dgm:pt>
    <dgm:pt modelId="{D3E88603-DA91-4093-80FF-AB38770E8ECB}" type="pres">
      <dgm:prSet presAssocID="{7185B452-BEB9-4E43-A022-D4B04E991B3D}" presName="connTx" presStyleLbl="parChTrans1D4" presStyleIdx="1" presStyleCnt="5"/>
      <dgm:spPr/>
      <dgm:t>
        <a:bodyPr/>
        <a:lstStyle/>
        <a:p>
          <a:endParaRPr lang="pt-BR"/>
        </a:p>
      </dgm:t>
    </dgm:pt>
    <dgm:pt modelId="{0CD12776-A151-47BF-A44C-6C452EE584AA}" type="pres">
      <dgm:prSet presAssocID="{F963A1E1-2F91-4A61-980E-BB1DCF2EB309}" presName="root2" presStyleCnt="0"/>
      <dgm:spPr/>
    </dgm:pt>
    <dgm:pt modelId="{DFD54E9B-213B-4292-A793-B374630B7AD0}" type="pres">
      <dgm:prSet presAssocID="{F963A1E1-2F91-4A61-980E-BB1DCF2EB309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39BB3BA-29AC-44D2-9F7E-FA13E28FB8D8}" type="pres">
      <dgm:prSet presAssocID="{F963A1E1-2F91-4A61-980E-BB1DCF2EB309}" presName="level3hierChild" presStyleCnt="0"/>
      <dgm:spPr/>
    </dgm:pt>
    <dgm:pt modelId="{A12765F9-EE3B-45B5-A0B6-2ECC9151D499}" type="pres">
      <dgm:prSet presAssocID="{D699B32E-0253-45D0-A8FB-D41ED9E11977}" presName="conn2-1" presStyleLbl="parChTrans1D4" presStyleIdx="2" presStyleCnt="5"/>
      <dgm:spPr/>
      <dgm:t>
        <a:bodyPr/>
        <a:lstStyle/>
        <a:p>
          <a:endParaRPr lang="pt-BR"/>
        </a:p>
      </dgm:t>
    </dgm:pt>
    <dgm:pt modelId="{E4B8A9B9-9927-4BFE-8E7E-B6DC12780ACF}" type="pres">
      <dgm:prSet presAssocID="{D699B32E-0253-45D0-A8FB-D41ED9E11977}" presName="connTx" presStyleLbl="parChTrans1D4" presStyleIdx="2" presStyleCnt="5"/>
      <dgm:spPr/>
      <dgm:t>
        <a:bodyPr/>
        <a:lstStyle/>
        <a:p>
          <a:endParaRPr lang="pt-BR"/>
        </a:p>
      </dgm:t>
    </dgm:pt>
    <dgm:pt modelId="{6A69E22C-0BF6-4FB6-8849-47A545805E0A}" type="pres">
      <dgm:prSet presAssocID="{1DC3CCA8-D5CB-4D35-BDF7-B56DC5C5B524}" presName="root2" presStyleCnt="0"/>
      <dgm:spPr/>
    </dgm:pt>
    <dgm:pt modelId="{1FC970F3-3819-45D2-9E8F-3B8BE8A0ACEC}" type="pres">
      <dgm:prSet presAssocID="{1DC3CCA8-D5CB-4D35-BDF7-B56DC5C5B524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54F30F-F0AE-427D-9DA3-3AAE9B30FB42}" type="pres">
      <dgm:prSet presAssocID="{1DC3CCA8-D5CB-4D35-BDF7-B56DC5C5B524}" presName="level3hierChild" presStyleCnt="0"/>
      <dgm:spPr/>
    </dgm:pt>
    <dgm:pt modelId="{E3B321EA-6EDB-4E4C-A1C6-BA627A8062EB}" type="pres">
      <dgm:prSet presAssocID="{E5E3C2FA-6B5C-4EE8-A84A-6E760178A9F8}" presName="conn2-1" presStyleLbl="parChTrans1D4" presStyleIdx="3" presStyleCnt="5"/>
      <dgm:spPr/>
      <dgm:t>
        <a:bodyPr/>
        <a:lstStyle/>
        <a:p>
          <a:endParaRPr lang="pt-BR"/>
        </a:p>
      </dgm:t>
    </dgm:pt>
    <dgm:pt modelId="{38CB1A4B-DF37-4B7C-A02A-5E2DA4408C42}" type="pres">
      <dgm:prSet presAssocID="{E5E3C2FA-6B5C-4EE8-A84A-6E760178A9F8}" presName="connTx" presStyleLbl="parChTrans1D4" presStyleIdx="3" presStyleCnt="5"/>
      <dgm:spPr/>
      <dgm:t>
        <a:bodyPr/>
        <a:lstStyle/>
        <a:p>
          <a:endParaRPr lang="pt-BR"/>
        </a:p>
      </dgm:t>
    </dgm:pt>
    <dgm:pt modelId="{0148218A-9CF2-4567-B577-FB11477313FD}" type="pres">
      <dgm:prSet presAssocID="{A41CD5B3-C3D0-4077-9308-CDAF5200884A}" presName="root2" presStyleCnt="0"/>
      <dgm:spPr/>
    </dgm:pt>
    <dgm:pt modelId="{F9D40877-5AA2-463D-A851-AAE44CFB16A7}" type="pres">
      <dgm:prSet presAssocID="{A41CD5B3-C3D0-4077-9308-CDAF5200884A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A1F06D-E770-4013-8DB7-42DBF6CE608C}" type="pres">
      <dgm:prSet presAssocID="{A41CD5B3-C3D0-4077-9308-CDAF5200884A}" presName="level3hierChild" presStyleCnt="0"/>
      <dgm:spPr/>
    </dgm:pt>
    <dgm:pt modelId="{691028F0-5F8E-49F1-B8D7-E74920B1D268}" type="pres">
      <dgm:prSet presAssocID="{164F8C1A-3137-4404-BD31-BF06E907B268}" presName="conn2-1" presStyleLbl="parChTrans1D4" presStyleIdx="4" presStyleCnt="5"/>
      <dgm:spPr/>
      <dgm:t>
        <a:bodyPr/>
        <a:lstStyle/>
        <a:p>
          <a:endParaRPr lang="pt-BR"/>
        </a:p>
      </dgm:t>
    </dgm:pt>
    <dgm:pt modelId="{9D4C2CC3-E8B3-44DE-AF02-13D56BA48562}" type="pres">
      <dgm:prSet presAssocID="{164F8C1A-3137-4404-BD31-BF06E907B268}" presName="connTx" presStyleLbl="parChTrans1D4" presStyleIdx="4" presStyleCnt="5"/>
      <dgm:spPr/>
      <dgm:t>
        <a:bodyPr/>
        <a:lstStyle/>
        <a:p>
          <a:endParaRPr lang="pt-BR"/>
        </a:p>
      </dgm:t>
    </dgm:pt>
    <dgm:pt modelId="{4B4C4E15-923D-41AA-AED1-CD9C60621A96}" type="pres">
      <dgm:prSet presAssocID="{FC63CDE8-4C3D-47DF-B885-4CDD9D68B2B6}" presName="root2" presStyleCnt="0"/>
      <dgm:spPr/>
    </dgm:pt>
    <dgm:pt modelId="{11032CE5-8044-4D6E-ADE2-1029890D26EB}" type="pres">
      <dgm:prSet presAssocID="{FC63CDE8-4C3D-47DF-B885-4CDD9D68B2B6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B30457-1470-47BF-81F9-BDAEE33152A2}" type="pres">
      <dgm:prSet presAssocID="{FC63CDE8-4C3D-47DF-B885-4CDD9D68B2B6}" presName="level3hierChild" presStyleCnt="0"/>
      <dgm:spPr/>
    </dgm:pt>
    <dgm:pt modelId="{612389FA-891F-451E-9EB2-AE560E158048}" type="pres">
      <dgm:prSet presAssocID="{C2975F8F-E894-4710-8519-532399979900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D5312627-5DCA-486B-817F-C4CBDDD84A60}" type="pres">
      <dgm:prSet presAssocID="{C2975F8F-E894-4710-8519-532399979900}" presName="connTx" presStyleLbl="parChTrans1D3" presStyleIdx="1" presStyleCnt="2"/>
      <dgm:spPr/>
      <dgm:t>
        <a:bodyPr/>
        <a:lstStyle/>
        <a:p>
          <a:endParaRPr lang="pt-BR"/>
        </a:p>
      </dgm:t>
    </dgm:pt>
    <dgm:pt modelId="{BCDEEBBB-85D9-44F4-84DD-E1363EA91205}" type="pres">
      <dgm:prSet presAssocID="{314770C7-3DBB-4695-9AFE-31FEA3721C9C}" presName="root2" presStyleCnt="0"/>
      <dgm:spPr/>
    </dgm:pt>
    <dgm:pt modelId="{0602E9A4-2B7B-426E-A0AD-6A9DE682D8BA}" type="pres">
      <dgm:prSet presAssocID="{314770C7-3DBB-4695-9AFE-31FEA3721C9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24F864-7D84-405B-8B62-7E6938EB7103}" type="pres">
      <dgm:prSet presAssocID="{314770C7-3DBB-4695-9AFE-31FEA3721C9C}" presName="level3hierChild" presStyleCnt="0"/>
      <dgm:spPr/>
    </dgm:pt>
  </dgm:ptLst>
  <dgm:cxnLst>
    <dgm:cxn modelId="{FFACC8DD-60A1-48F6-9200-781400D70240}" type="presOf" srcId="{A267265C-B34F-4C78-8348-40A6C4FC5843}" destId="{CA3E1889-335A-4698-909E-5CFB1B9A6FFD}" srcOrd="0" destOrd="0" presId="urn:microsoft.com/office/officeart/2005/8/layout/hierarchy2"/>
    <dgm:cxn modelId="{38E3FC53-CAA8-4941-B275-704E9D6014B5}" type="presOf" srcId="{C2975F8F-E894-4710-8519-532399979900}" destId="{D5312627-5DCA-486B-817F-C4CBDDD84A60}" srcOrd="1" destOrd="0" presId="urn:microsoft.com/office/officeart/2005/8/layout/hierarchy2"/>
    <dgm:cxn modelId="{C82A5F77-907C-47E6-A4FE-81D5D4FA8B08}" srcId="{BAD891CC-E6A2-4519-97DA-5F1E9AB0EB9C}" destId="{900D13AD-9679-4042-B8C0-77982458A2BF}" srcOrd="1" destOrd="0" parTransId="{FF3FB925-239B-4EE3-A9D6-3C29C4ABE903}" sibTransId="{2C011F8D-CE00-4BF4-8E13-6754D8D9C7B3}"/>
    <dgm:cxn modelId="{BF9FBF1D-DBF6-460D-9F5C-07A7DF44725F}" srcId="{900D13AD-9679-4042-B8C0-77982458A2BF}" destId="{314770C7-3DBB-4695-9AFE-31FEA3721C9C}" srcOrd="1" destOrd="0" parTransId="{C2975F8F-E894-4710-8519-532399979900}" sibTransId="{3814D6D8-597D-4F57-B655-F0A7360AE256}"/>
    <dgm:cxn modelId="{AE9291B1-28B2-4C63-BBE8-CB88E3AFE604}" srcId="{E1B1F662-DE4E-4BD8-88BB-6C93B1EEF30F}" destId="{FC63CDE8-4C3D-47DF-B885-4CDD9D68B2B6}" srcOrd="2" destOrd="0" parTransId="{164F8C1A-3137-4404-BD31-BF06E907B268}" sibTransId="{E1AD0825-D7EF-4C5A-A4BD-82FC9E757599}"/>
    <dgm:cxn modelId="{305519EE-DCE3-4E0C-8F98-E2664FAD8A8A}" srcId="{BAD891CC-E6A2-4519-97DA-5F1E9AB0EB9C}" destId="{063219D2-D335-4F1E-912D-267FAFB00961}" srcOrd="0" destOrd="0" parTransId="{A550D935-1E77-46A0-903D-37090DAFF56B}" sibTransId="{0E8D714D-6115-4F59-B890-CF155745985F}"/>
    <dgm:cxn modelId="{241F2B27-FF3C-4D58-B8FC-C95875886820}" srcId="{900D13AD-9679-4042-B8C0-77982458A2BF}" destId="{E1B1F662-DE4E-4BD8-88BB-6C93B1EEF30F}" srcOrd="0" destOrd="0" parTransId="{7D30C001-42B1-47CE-AA2C-AB5C8EFA7210}" sibTransId="{CE7969B8-4750-4F05-AA61-FDB73C217FF2}"/>
    <dgm:cxn modelId="{5AFC89CB-053D-496E-9693-E3F7560B04A8}" type="presOf" srcId="{FC63CDE8-4C3D-47DF-B885-4CDD9D68B2B6}" destId="{11032CE5-8044-4D6E-ADE2-1029890D26EB}" srcOrd="0" destOrd="0" presId="urn:microsoft.com/office/officeart/2005/8/layout/hierarchy2"/>
    <dgm:cxn modelId="{37A08112-C060-4793-8580-85BA4E3E64FE}" srcId="{A267265C-B34F-4C78-8348-40A6C4FC5843}" destId="{F963A1E1-2F91-4A61-980E-BB1DCF2EB309}" srcOrd="0" destOrd="0" parTransId="{7185B452-BEB9-4E43-A022-D4B04E991B3D}" sibTransId="{4A191E94-C18C-4D6B-90EB-4624FB1B1F36}"/>
    <dgm:cxn modelId="{438835BD-4710-4A91-B709-3814F495209B}" srcId="{7336751C-ADB4-4E1B-9A91-4D4383805386}" destId="{BAD891CC-E6A2-4519-97DA-5F1E9AB0EB9C}" srcOrd="0" destOrd="0" parTransId="{783FFED9-45BD-4B4F-BB8D-C44521A83EF5}" sibTransId="{3D1E0B4C-3F52-4237-8D18-5FE2618C1BB5}"/>
    <dgm:cxn modelId="{24935042-86DB-4129-9065-8508A076B0F2}" type="presOf" srcId="{FF3FB925-239B-4EE3-A9D6-3C29C4ABE903}" destId="{731630FE-225B-45BE-9CF6-6182A19C1F84}" srcOrd="1" destOrd="0" presId="urn:microsoft.com/office/officeart/2005/8/layout/hierarchy2"/>
    <dgm:cxn modelId="{BF2D966B-F3DC-4F05-9C89-7AF1D65055F7}" type="presOf" srcId="{164F8C1A-3137-4404-BD31-BF06E907B268}" destId="{691028F0-5F8E-49F1-B8D7-E74920B1D268}" srcOrd="0" destOrd="0" presId="urn:microsoft.com/office/officeart/2005/8/layout/hierarchy2"/>
    <dgm:cxn modelId="{1A1ED9CB-E800-4164-A941-17F38A318F1A}" type="presOf" srcId="{A41CD5B3-C3D0-4077-9308-CDAF5200884A}" destId="{F9D40877-5AA2-463D-A851-AAE44CFB16A7}" srcOrd="0" destOrd="0" presId="urn:microsoft.com/office/officeart/2005/8/layout/hierarchy2"/>
    <dgm:cxn modelId="{D7E79A1F-9EB8-44F1-B80A-40FF907922D2}" type="presOf" srcId="{314770C7-3DBB-4695-9AFE-31FEA3721C9C}" destId="{0602E9A4-2B7B-426E-A0AD-6A9DE682D8BA}" srcOrd="0" destOrd="0" presId="urn:microsoft.com/office/officeart/2005/8/layout/hierarchy2"/>
    <dgm:cxn modelId="{89F0D3AF-FCF7-4A53-9C49-930CA992061C}" srcId="{A267265C-B34F-4C78-8348-40A6C4FC5843}" destId="{1DC3CCA8-D5CB-4D35-BDF7-B56DC5C5B524}" srcOrd="1" destOrd="0" parTransId="{D699B32E-0253-45D0-A8FB-D41ED9E11977}" sibTransId="{84286906-46BB-40A1-8D2D-093385573E9C}"/>
    <dgm:cxn modelId="{A60CFC9A-AD44-4879-BCC3-1943B632C1A7}" type="presOf" srcId="{F963A1E1-2F91-4A61-980E-BB1DCF2EB309}" destId="{DFD54E9B-213B-4292-A793-B374630B7AD0}" srcOrd="0" destOrd="0" presId="urn:microsoft.com/office/officeart/2005/8/layout/hierarchy2"/>
    <dgm:cxn modelId="{9F8318DC-A205-4C4A-ACAF-A578ED833751}" type="presOf" srcId="{D699B32E-0253-45D0-A8FB-D41ED9E11977}" destId="{A12765F9-EE3B-45B5-A0B6-2ECC9151D499}" srcOrd="0" destOrd="0" presId="urn:microsoft.com/office/officeart/2005/8/layout/hierarchy2"/>
    <dgm:cxn modelId="{C194C70E-E40B-4055-B38E-F2832F4727E7}" type="presOf" srcId="{7185B452-BEB9-4E43-A022-D4B04E991B3D}" destId="{0FDA64DA-AE35-4D55-A0FE-5E6E21C8C802}" srcOrd="0" destOrd="0" presId="urn:microsoft.com/office/officeart/2005/8/layout/hierarchy2"/>
    <dgm:cxn modelId="{7A65A750-AD0F-4648-B0EA-91A914F20F17}" type="presOf" srcId="{FF3FB925-239B-4EE3-A9D6-3C29C4ABE903}" destId="{3B3A1B2D-EAAB-4D8E-BCB3-4A807F3DEC74}" srcOrd="0" destOrd="0" presId="urn:microsoft.com/office/officeart/2005/8/layout/hierarchy2"/>
    <dgm:cxn modelId="{E2F6681E-7FC7-4B47-8B75-1CD5A8B5B32F}" type="presOf" srcId="{E1B1F662-DE4E-4BD8-88BB-6C93B1EEF30F}" destId="{8167D0CE-598F-49A8-A29A-0F1221FF1501}" srcOrd="0" destOrd="0" presId="urn:microsoft.com/office/officeart/2005/8/layout/hierarchy2"/>
    <dgm:cxn modelId="{0A923F55-5855-4F4C-84CC-3618B0B99839}" type="presOf" srcId="{1DC3CCA8-D5CB-4D35-BDF7-B56DC5C5B524}" destId="{1FC970F3-3819-45D2-9E8F-3B8BE8A0ACEC}" srcOrd="0" destOrd="0" presId="urn:microsoft.com/office/officeart/2005/8/layout/hierarchy2"/>
    <dgm:cxn modelId="{07121124-2A72-4F3F-88EF-9D9CE0154BB5}" type="presOf" srcId="{06E1C555-1CE4-4DDE-9E36-6365DEB9C49F}" destId="{8AC671E0-5993-483F-AD2F-95FBA2CEC810}" srcOrd="1" destOrd="0" presId="urn:microsoft.com/office/officeart/2005/8/layout/hierarchy2"/>
    <dgm:cxn modelId="{56205023-3F52-4475-9D7F-1DC6D554CF1A}" type="presOf" srcId="{063219D2-D335-4F1E-912D-267FAFB00961}" destId="{69888E48-1775-487F-AA0C-82FB2652DE42}" srcOrd="0" destOrd="0" presId="urn:microsoft.com/office/officeart/2005/8/layout/hierarchy2"/>
    <dgm:cxn modelId="{06095B78-D29B-4F50-A242-586B6FC7677A}" srcId="{E1B1F662-DE4E-4BD8-88BB-6C93B1EEF30F}" destId="{A41CD5B3-C3D0-4077-9308-CDAF5200884A}" srcOrd="1" destOrd="0" parTransId="{E5E3C2FA-6B5C-4EE8-A84A-6E760178A9F8}" sibTransId="{7DD7760A-BF40-4D62-91B0-1F6F9790ECE5}"/>
    <dgm:cxn modelId="{FBD9260B-F2A8-494E-AE97-05DE8E7F212B}" type="presOf" srcId="{164F8C1A-3137-4404-BD31-BF06E907B268}" destId="{9D4C2CC3-E8B3-44DE-AF02-13D56BA48562}" srcOrd="1" destOrd="0" presId="urn:microsoft.com/office/officeart/2005/8/layout/hierarchy2"/>
    <dgm:cxn modelId="{25B1D849-5DD7-4766-8292-9269ABAB359B}" type="presOf" srcId="{A550D935-1E77-46A0-903D-37090DAFF56B}" destId="{5E012F99-BBF7-47CB-B50C-0CD73CEE8CB8}" srcOrd="0" destOrd="0" presId="urn:microsoft.com/office/officeart/2005/8/layout/hierarchy2"/>
    <dgm:cxn modelId="{418BBDEF-6E65-4E15-9FC4-0EB122CCE041}" type="presOf" srcId="{7185B452-BEB9-4E43-A022-D4B04E991B3D}" destId="{D3E88603-DA91-4093-80FF-AB38770E8ECB}" srcOrd="1" destOrd="0" presId="urn:microsoft.com/office/officeart/2005/8/layout/hierarchy2"/>
    <dgm:cxn modelId="{D1835BFF-E58F-4734-AAD5-F0C550C2C15C}" type="presOf" srcId="{A550D935-1E77-46A0-903D-37090DAFF56B}" destId="{260BEBCA-E29A-4F75-BA13-1E0AF4E8E7EB}" srcOrd="1" destOrd="0" presId="urn:microsoft.com/office/officeart/2005/8/layout/hierarchy2"/>
    <dgm:cxn modelId="{ABF3B875-DE15-447E-AB1D-2536DD86F0A9}" type="presOf" srcId="{900D13AD-9679-4042-B8C0-77982458A2BF}" destId="{C9EA62D1-1789-4DAA-9E25-06D70BE8C016}" srcOrd="0" destOrd="0" presId="urn:microsoft.com/office/officeart/2005/8/layout/hierarchy2"/>
    <dgm:cxn modelId="{E9549970-D213-466F-8DA0-D1D83E21C874}" type="presOf" srcId="{D699B32E-0253-45D0-A8FB-D41ED9E11977}" destId="{E4B8A9B9-9927-4BFE-8E7E-B6DC12780ACF}" srcOrd="1" destOrd="0" presId="urn:microsoft.com/office/officeart/2005/8/layout/hierarchy2"/>
    <dgm:cxn modelId="{AC79FA08-906F-4346-8BAD-E7D9048C504E}" type="presOf" srcId="{BAD891CC-E6A2-4519-97DA-5F1E9AB0EB9C}" destId="{35A7A3FD-6741-4FD0-B868-312A62C84F81}" srcOrd="0" destOrd="0" presId="urn:microsoft.com/office/officeart/2005/8/layout/hierarchy2"/>
    <dgm:cxn modelId="{E052A85B-0E29-494D-9997-F268635C7894}" type="presOf" srcId="{7D30C001-42B1-47CE-AA2C-AB5C8EFA7210}" destId="{8EB3251B-D407-4DDC-B68C-D3CDE19EFC3B}" srcOrd="0" destOrd="0" presId="urn:microsoft.com/office/officeart/2005/8/layout/hierarchy2"/>
    <dgm:cxn modelId="{2AA5520E-6BC9-47E3-A8BA-B93E979911EB}" type="presOf" srcId="{E5E3C2FA-6B5C-4EE8-A84A-6E760178A9F8}" destId="{E3B321EA-6EDB-4E4C-A1C6-BA627A8062EB}" srcOrd="0" destOrd="0" presId="urn:microsoft.com/office/officeart/2005/8/layout/hierarchy2"/>
    <dgm:cxn modelId="{36393649-379A-4987-A997-E51612158FE8}" srcId="{E1B1F662-DE4E-4BD8-88BB-6C93B1EEF30F}" destId="{A267265C-B34F-4C78-8348-40A6C4FC5843}" srcOrd="0" destOrd="0" parTransId="{06E1C555-1CE4-4DDE-9E36-6365DEB9C49F}" sibTransId="{E8931788-14B8-4DE5-A308-D664E53A7364}"/>
    <dgm:cxn modelId="{FEFEF04E-297D-4003-9105-1E2457A042AA}" type="presOf" srcId="{7336751C-ADB4-4E1B-9A91-4D4383805386}" destId="{7D3E4962-6BEF-42C2-B99D-161729126A46}" srcOrd="0" destOrd="0" presId="urn:microsoft.com/office/officeart/2005/8/layout/hierarchy2"/>
    <dgm:cxn modelId="{68E7B915-9E1A-4196-A9D4-5A1FF048D287}" type="presOf" srcId="{E5E3C2FA-6B5C-4EE8-A84A-6E760178A9F8}" destId="{38CB1A4B-DF37-4B7C-A02A-5E2DA4408C42}" srcOrd="1" destOrd="0" presId="urn:microsoft.com/office/officeart/2005/8/layout/hierarchy2"/>
    <dgm:cxn modelId="{6159384E-B746-456B-863A-7BB684819D82}" type="presOf" srcId="{7D30C001-42B1-47CE-AA2C-AB5C8EFA7210}" destId="{D56EE44C-2248-4605-AD65-9CC96BD04806}" srcOrd="1" destOrd="0" presId="urn:microsoft.com/office/officeart/2005/8/layout/hierarchy2"/>
    <dgm:cxn modelId="{AEC8989C-D0C3-48A8-AA0E-C6E870F4D047}" type="presOf" srcId="{C2975F8F-E894-4710-8519-532399979900}" destId="{612389FA-891F-451E-9EB2-AE560E158048}" srcOrd="0" destOrd="0" presId="urn:microsoft.com/office/officeart/2005/8/layout/hierarchy2"/>
    <dgm:cxn modelId="{26DD6C3C-D812-4310-976F-7389CCE3AE0C}" type="presOf" srcId="{06E1C555-1CE4-4DDE-9E36-6365DEB9C49F}" destId="{598E4B1C-9EF7-41FC-B145-B14DDF967789}" srcOrd="0" destOrd="0" presId="urn:microsoft.com/office/officeart/2005/8/layout/hierarchy2"/>
    <dgm:cxn modelId="{EA0D9D9D-3200-4272-B4F5-794DD5C1F51B}" type="presParOf" srcId="{7D3E4962-6BEF-42C2-B99D-161729126A46}" destId="{0BBDA651-ED4A-473F-8956-F04DD61EDA9E}" srcOrd="0" destOrd="0" presId="urn:microsoft.com/office/officeart/2005/8/layout/hierarchy2"/>
    <dgm:cxn modelId="{EADAF6A7-B226-45E5-8F86-73685B3EC21F}" type="presParOf" srcId="{0BBDA651-ED4A-473F-8956-F04DD61EDA9E}" destId="{35A7A3FD-6741-4FD0-B868-312A62C84F81}" srcOrd="0" destOrd="0" presId="urn:microsoft.com/office/officeart/2005/8/layout/hierarchy2"/>
    <dgm:cxn modelId="{FC2583FB-0A46-4BEB-A2DF-B2D2F38D50F2}" type="presParOf" srcId="{0BBDA651-ED4A-473F-8956-F04DD61EDA9E}" destId="{EE82DC73-50EE-4A17-9CDF-425C23C9728A}" srcOrd="1" destOrd="0" presId="urn:microsoft.com/office/officeart/2005/8/layout/hierarchy2"/>
    <dgm:cxn modelId="{80824AEF-56F6-461E-8ABE-7F8D53F9AB1B}" type="presParOf" srcId="{EE82DC73-50EE-4A17-9CDF-425C23C9728A}" destId="{5E012F99-BBF7-47CB-B50C-0CD73CEE8CB8}" srcOrd="0" destOrd="0" presId="urn:microsoft.com/office/officeart/2005/8/layout/hierarchy2"/>
    <dgm:cxn modelId="{8792C8CD-01DB-44C6-8746-4EDDE94DC867}" type="presParOf" srcId="{5E012F99-BBF7-47CB-B50C-0CD73CEE8CB8}" destId="{260BEBCA-E29A-4F75-BA13-1E0AF4E8E7EB}" srcOrd="0" destOrd="0" presId="urn:microsoft.com/office/officeart/2005/8/layout/hierarchy2"/>
    <dgm:cxn modelId="{2DB8C065-6DD4-449D-8BB3-2727566FF851}" type="presParOf" srcId="{EE82DC73-50EE-4A17-9CDF-425C23C9728A}" destId="{CAECD672-DA86-4956-963B-E01B60D31B6A}" srcOrd="1" destOrd="0" presId="urn:microsoft.com/office/officeart/2005/8/layout/hierarchy2"/>
    <dgm:cxn modelId="{2EB8A964-C162-4A22-8CFA-4227CC9E824F}" type="presParOf" srcId="{CAECD672-DA86-4956-963B-E01B60D31B6A}" destId="{69888E48-1775-487F-AA0C-82FB2652DE42}" srcOrd="0" destOrd="0" presId="urn:microsoft.com/office/officeart/2005/8/layout/hierarchy2"/>
    <dgm:cxn modelId="{81FACB44-7AC3-4C56-804A-56B1EE0314CD}" type="presParOf" srcId="{CAECD672-DA86-4956-963B-E01B60D31B6A}" destId="{5C20D30C-B302-4A03-BEA3-50B5AFF455F7}" srcOrd="1" destOrd="0" presId="urn:microsoft.com/office/officeart/2005/8/layout/hierarchy2"/>
    <dgm:cxn modelId="{92B128F1-BBB6-4F9B-AC59-1B6EBDC2DA1B}" type="presParOf" srcId="{EE82DC73-50EE-4A17-9CDF-425C23C9728A}" destId="{3B3A1B2D-EAAB-4D8E-BCB3-4A807F3DEC74}" srcOrd="2" destOrd="0" presId="urn:microsoft.com/office/officeart/2005/8/layout/hierarchy2"/>
    <dgm:cxn modelId="{BC6E862F-A33B-4316-88D1-1A593FBACA15}" type="presParOf" srcId="{3B3A1B2D-EAAB-4D8E-BCB3-4A807F3DEC74}" destId="{731630FE-225B-45BE-9CF6-6182A19C1F84}" srcOrd="0" destOrd="0" presId="urn:microsoft.com/office/officeart/2005/8/layout/hierarchy2"/>
    <dgm:cxn modelId="{E82FDC60-5986-43EA-9C47-6F594CD17D3D}" type="presParOf" srcId="{EE82DC73-50EE-4A17-9CDF-425C23C9728A}" destId="{03ABA795-CD10-4163-B93F-162DBEA44D92}" srcOrd="3" destOrd="0" presId="urn:microsoft.com/office/officeart/2005/8/layout/hierarchy2"/>
    <dgm:cxn modelId="{32BA428B-FF7E-4F96-846E-4409DD302706}" type="presParOf" srcId="{03ABA795-CD10-4163-B93F-162DBEA44D92}" destId="{C9EA62D1-1789-4DAA-9E25-06D70BE8C016}" srcOrd="0" destOrd="0" presId="urn:microsoft.com/office/officeart/2005/8/layout/hierarchy2"/>
    <dgm:cxn modelId="{60F777DB-CD61-4190-B34C-CF4DB4BA5E08}" type="presParOf" srcId="{03ABA795-CD10-4163-B93F-162DBEA44D92}" destId="{733A2D2E-3E1F-4E3D-9524-15E1F854D0E9}" srcOrd="1" destOrd="0" presId="urn:microsoft.com/office/officeart/2005/8/layout/hierarchy2"/>
    <dgm:cxn modelId="{D5AB489C-EAFF-4AF6-8B68-6953CD651AFB}" type="presParOf" srcId="{733A2D2E-3E1F-4E3D-9524-15E1F854D0E9}" destId="{8EB3251B-D407-4DDC-B68C-D3CDE19EFC3B}" srcOrd="0" destOrd="0" presId="urn:microsoft.com/office/officeart/2005/8/layout/hierarchy2"/>
    <dgm:cxn modelId="{B14B1FF2-9614-485C-8EDE-733C1213348F}" type="presParOf" srcId="{8EB3251B-D407-4DDC-B68C-D3CDE19EFC3B}" destId="{D56EE44C-2248-4605-AD65-9CC96BD04806}" srcOrd="0" destOrd="0" presId="urn:microsoft.com/office/officeart/2005/8/layout/hierarchy2"/>
    <dgm:cxn modelId="{446E939F-7B46-4A74-8B19-612AFD23EFAA}" type="presParOf" srcId="{733A2D2E-3E1F-4E3D-9524-15E1F854D0E9}" destId="{EAEA6C3D-9CAF-4D4C-83FA-7A6031AFF042}" srcOrd="1" destOrd="0" presId="urn:microsoft.com/office/officeart/2005/8/layout/hierarchy2"/>
    <dgm:cxn modelId="{EFCB0E6B-752E-4385-9B6D-CEABBF0E234C}" type="presParOf" srcId="{EAEA6C3D-9CAF-4D4C-83FA-7A6031AFF042}" destId="{8167D0CE-598F-49A8-A29A-0F1221FF1501}" srcOrd="0" destOrd="0" presId="urn:microsoft.com/office/officeart/2005/8/layout/hierarchy2"/>
    <dgm:cxn modelId="{527B45E6-186C-423F-9B05-2A902486775A}" type="presParOf" srcId="{EAEA6C3D-9CAF-4D4C-83FA-7A6031AFF042}" destId="{5D22154E-1710-429D-A359-2928A8DB1F89}" srcOrd="1" destOrd="0" presId="urn:microsoft.com/office/officeart/2005/8/layout/hierarchy2"/>
    <dgm:cxn modelId="{9CAAE7E4-907E-421C-85EB-C163CA84001D}" type="presParOf" srcId="{5D22154E-1710-429D-A359-2928A8DB1F89}" destId="{598E4B1C-9EF7-41FC-B145-B14DDF967789}" srcOrd="0" destOrd="0" presId="urn:microsoft.com/office/officeart/2005/8/layout/hierarchy2"/>
    <dgm:cxn modelId="{7B5CA9D5-12F6-4FBF-B07B-6FB6A1BFE43F}" type="presParOf" srcId="{598E4B1C-9EF7-41FC-B145-B14DDF967789}" destId="{8AC671E0-5993-483F-AD2F-95FBA2CEC810}" srcOrd="0" destOrd="0" presId="urn:microsoft.com/office/officeart/2005/8/layout/hierarchy2"/>
    <dgm:cxn modelId="{E6039EE9-1916-4338-B20C-5BC360E71686}" type="presParOf" srcId="{5D22154E-1710-429D-A359-2928A8DB1F89}" destId="{E7347032-23A5-4F1F-A0C3-AA8323486554}" srcOrd="1" destOrd="0" presId="urn:microsoft.com/office/officeart/2005/8/layout/hierarchy2"/>
    <dgm:cxn modelId="{AC600C17-BD32-465E-87A0-8716B50807DA}" type="presParOf" srcId="{E7347032-23A5-4F1F-A0C3-AA8323486554}" destId="{CA3E1889-335A-4698-909E-5CFB1B9A6FFD}" srcOrd="0" destOrd="0" presId="urn:microsoft.com/office/officeart/2005/8/layout/hierarchy2"/>
    <dgm:cxn modelId="{770EC997-76D3-4B01-B204-B7BC9ED409FC}" type="presParOf" srcId="{E7347032-23A5-4F1F-A0C3-AA8323486554}" destId="{48000F3C-417A-4EE3-8715-DC0BD9C1C483}" srcOrd="1" destOrd="0" presId="urn:microsoft.com/office/officeart/2005/8/layout/hierarchy2"/>
    <dgm:cxn modelId="{CD6E226F-A1DA-4A3D-A453-A372F7A90956}" type="presParOf" srcId="{48000F3C-417A-4EE3-8715-DC0BD9C1C483}" destId="{0FDA64DA-AE35-4D55-A0FE-5E6E21C8C802}" srcOrd="0" destOrd="0" presId="urn:microsoft.com/office/officeart/2005/8/layout/hierarchy2"/>
    <dgm:cxn modelId="{05F634E7-4BE6-47D2-8122-2812297F47A4}" type="presParOf" srcId="{0FDA64DA-AE35-4D55-A0FE-5E6E21C8C802}" destId="{D3E88603-DA91-4093-80FF-AB38770E8ECB}" srcOrd="0" destOrd="0" presId="urn:microsoft.com/office/officeart/2005/8/layout/hierarchy2"/>
    <dgm:cxn modelId="{EC79C8EE-38D5-4BE3-84A4-9E29DC456AD6}" type="presParOf" srcId="{48000F3C-417A-4EE3-8715-DC0BD9C1C483}" destId="{0CD12776-A151-47BF-A44C-6C452EE584AA}" srcOrd="1" destOrd="0" presId="urn:microsoft.com/office/officeart/2005/8/layout/hierarchy2"/>
    <dgm:cxn modelId="{95628570-C664-446C-BFCF-8DFBD70CC4A7}" type="presParOf" srcId="{0CD12776-A151-47BF-A44C-6C452EE584AA}" destId="{DFD54E9B-213B-4292-A793-B374630B7AD0}" srcOrd="0" destOrd="0" presId="urn:microsoft.com/office/officeart/2005/8/layout/hierarchy2"/>
    <dgm:cxn modelId="{D21B092D-2BC2-433A-B3CB-61E70F38B0FC}" type="presParOf" srcId="{0CD12776-A151-47BF-A44C-6C452EE584AA}" destId="{639BB3BA-29AC-44D2-9F7E-FA13E28FB8D8}" srcOrd="1" destOrd="0" presId="urn:microsoft.com/office/officeart/2005/8/layout/hierarchy2"/>
    <dgm:cxn modelId="{93C6136E-D431-46B9-8799-4C4050DE80D7}" type="presParOf" srcId="{48000F3C-417A-4EE3-8715-DC0BD9C1C483}" destId="{A12765F9-EE3B-45B5-A0B6-2ECC9151D499}" srcOrd="2" destOrd="0" presId="urn:microsoft.com/office/officeart/2005/8/layout/hierarchy2"/>
    <dgm:cxn modelId="{9AB21F85-E6E8-4962-AFA2-AC0BDD8E0A6F}" type="presParOf" srcId="{A12765F9-EE3B-45B5-A0B6-2ECC9151D499}" destId="{E4B8A9B9-9927-4BFE-8E7E-B6DC12780ACF}" srcOrd="0" destOrd="0" presId="urn:microsoft.com/office/officeart/2005/8/layout/hierarchy2"/>
    <dgm:cxn modelId="{C2EE417C-F95F-442F-9FEA-E5E3624D8D2A}" type="presParOf" srcId="{48000F3C-417A-4EE3-8715-DC0BD9C1C483}" destId="{6A69E22C-0BF6-4FB6-8849-47A545805E0A}" srcOrd="3" destOrd="0" presId="urn:microsoft.com/office/officeart/2005/8/layout/hierarchy2"/>
    <dgm:cxn modelId="{8F985D6E-9E2D-45D6-B25F-C2737BCDFD64}" type="presParOf" srcId="{6A69E22C-0BF6-4FB6-8849-47A545805E0A}" destId="{1FC970F3-3819-45D2-9E8F-3B8BE8A0ACEC}" srcOrd="0" destOrd="0" presId="urn:microsoft.com/office/officeart/2005/8/layout/hierarchy2"/>
    <dgm:cxn modelId="{AA7A36C9-FD4B-4C01-B226-0690A69CE7DB}" type="presParOf" srcId="{6A69E22C-0BF6-4FB6-8849-47A545805E0A}" destId="{1354F30F-F0AE-427D-9DA3-3AAE9B30FB42}" srcOrd="1" destOrd="0" presId="urn:microsoft.com/office/officeart/2005/8/layout/hierarchy2"/>
    <dgm:cxn modelId="{CEEC15CF-D32D-4585-9D98-CEAFF81E0C6D}" type="presParOf" srcId="{5D22154E-1710-429D-A359-2928A8DB1F89}" destId="{E3B321EA-6EDB-4E4C-A1C6-BA627A8062EB}" srcOrd="2" destOrd="0" presId="urn:microsoft.com/office/officeart/2005/8/layout/hierarchy2"/>
    <dgm:cxn modelId="{3C8BE699-E07D-402A-A1B4-28152EB66A0C}" type="presParOf" srcId="{E3B321EA-6EDB-4E4C-A1C6-BA627A8062EB}" destId="{38CB1A4B-DF37-4B7C-A02A-5E2DA4408C42}" srcOrd="0" destOrd="0" presId="urn:microsoft.com/office/officeart/2005/8/layout/hierarchy2"/>
    <dgm:cxn modelId="{6421795B-AC3C-4491-8C5D-C6002A457289}" type="presParOf" srcId="{5D22154E-1710-429D-A359-2928A8DB1F89}" destId="{0148218A-9CF2-4567-B577-FB11477313FD}" srcOrd="3" destOrd="0" presId="urn:microsoft.com/office/officeart/2005/8/layout/hierarchy2"/>
    <dgm:cxn modelId="{C184A58E-5C69-41FF-90DD-702DA239ECE6}" type="presParOf" srcId="{0148218A-9CF2-4567-B577-FB11477313FD}" destId="{F9D40877-5AA2-463D-A851-AAE44CFB16A7}" srcOrd="0" destOrd="0" presId="urn:microsoft.com/office/officeart/2005/8/layout/hierarchy2"/>
    <dgm:cxn modelId="{EC739433-F67D-48C5-ABBE-DCB32502F005}" type="presParOf" srcId="{0148218A-9CF2-4567-B577-FB11477313FD}" destId="{30A1F06D-E770-4013-8DB7-42DBF6CE608C}" srcOrd="1" destOrd="0" presId="urn:microsoft.com/office/officeart/2005/8/layout/hierarchy2"/>
    <dgm:cxn modelId="{40CE2A81-A544-4EC2-AC2F-229FF5659524}" type="presParOf" srcId="{5D22154E-1710-429D-A359-2928A8DB1F89}" destId="{691028F0-5F8E-49F1-B8D7-E74920B1D268}" srcOrd="4" destOrd="0" presId="urn:microsoft.com/office/officeart/2005/8/layout/hierarchy2"/>
    <dgm:cxn modelId="{CC0E42F4-53C4-4291-B67F-F3314B8FBAE8}" type="presParOf" srcId="{691028F0-5F8E-49F1-B8D7-E74920B1D268}" destId="{9D4C2CC3-E8B3-44DE-AF02-13D56BA48562}" srcOrd="0" destOrd="0" presId="urn:microsoft.com/office/officeart/2005/8/layout/hierarchy2"/>
    <dgm:cxn modelId="{68AE9224-1064-4927-B426-9BCC9563E93A}" type="presParOf" srcId="{5D22154E-1710-429D-A359-2928A8DB1F89}" destId="{4B4C4E15-923D-41AA-AED1-CD9C60621A96}" srcOrd="5" destOrd="0" presId="urn:microsoft.com/office/officeart/2005/8/layout/hierarchy2"/>
    <dgm:cxn modelId="{CD5273F3-FF48-4247-B885-ECAD2A119BA6}" type="presParOf" srcId="{4B4C4E15-923D-41AA-AED1-CD9C60621A96}" destId="{11032CE5-8044-4D6E-ADE2-1029890D26EB}" srcOrd="0" destOrd="0" presId="urn:microsoft.com/office/officeart/2005/8/layout/hierarchy2"/>
    <dgm:cxn modelId="{8B1851DF-E254-45DD-85A1-B69BE6BEC317}" type="presParOf" srcId="{4B4C4E15-923D-41AA-AED1-CD9C60621A96}" destId="{BAB30457-1470-47BF-81F9-BDAEE33152A2}" srcOrd="1" destOrd="0" presId="urn:microsoft.com/office/officeart/2005/8/layout/hierarchy2"/>
    <dgm:cxn modelId="{24C1348A-F69E-44EC-9FD9-CE4FA0BCA57C}" type="presParOf" srcId="{733A2D2E-3E1F-4E3D-9524-15E1F854D0E9}" destId="{612389FA-891F-451E-9EB2-AE560E158048}" srcOrd="2" destOrd="0" presId="urn:microsoft.com/office/officeart/2005/8/layout/hierarchy2"/>
    <dgm:cxn modelId="{4F4F434B-903E-4B99-9020-E03700284380}" type="presParOf" srcId="{612389FA-891F-451E-9EB2-AE560E158048}" destId="{D5312627-5DCA-486B-817F-C4CBDDD84A60}" srcOrd="0" destOrd="0" presId="urn:microsoft.com/office/officeart/2005/8/layout/hierarchy2"/>
    <dgm:cxn modelId="{CB940775-B475-40CF-93DB-9EE7A637628F}" type="presParOf" srcId="{733A2D2E-3E1F-4E3D-9524-15E1F854D0E9}" destId="{BCDEEBBB-85D9-44F4-84DD-E1363EA91205}" srcOrd="3" destOrd="0" presId="urn:microsoft.com/office/officeart/2005/8/layout/hierarchy2"/>
    <dgm:cxn modelId="{F6B8F716-58B8-4AB2-8F58-D1C0DCDBCD35}" type="presParOf" srcId="{BCDEEBBB-85D9-44F4-84DD-E1363EA91205}" destId="{0602E9A4-2B7B-426E-A0AD-6A9DE682D8BA}" srcOrd="0" destOrd="0" presId="urn:microsoft.com/office/officeart/2005/8/layout/hierarchy2"/>
    <dgm:cxn modelId="{5ED147B2-1D91-4D18-A78A-B0A860C07BA4}" type="presParOf" srcId="{BCDEEBBB-85D9-44F4-84DD-E1363EA91205}" destId="{2224F864-7D84-405B-8B62-7E6938EB71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36751C-ADB4-4E1B-9A91-4D438380538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AD891CC-E6A2-4519-97DA-5F1E9AB0EB9C}">
      <dgm:prSet phldrT="[Texto]"/>
      <dgm:spPr/>
      <dgm:t>
        <a:bodyPr/>
        <a:lstStyle/>
        <a:p>
          <a:r>
            <a:rPr lang="pt-BR" dirty="0" smtClean="0"/>
            <a:t>É 1ª Abertura?</a:t>
          </a:r>
          <a:endParaRPr lang="pt-BR" dirty="0"/>
        </a:p>
      </dgm:t>
    </dgm:pt>
    <dgm:pt modelId="{783FFED9-45BD-4B4F-BB8D-C44521A83EF5}" type="parTrans" cxnId="{438835BD-4710-4A91-B709-3814F495209B}">
      <dgm:prSet/>
      <dgm:spPr/>
      <dgm:t>
        <a:bodyPr/>
        <a:lstStyle/>
        <a:p>
          <a:endParaRPr lang="pt-BR"/>
        </a:p>
      </dgm:t>
    </dgm:pt>
    <dgm:pt modelId="{3D1E0B4C-3F52-4237-8D18-5FE2618C1BB5}" type="sibTrans" cxnId="{438835BD-4710-4A91-B709-3814F495209B}">
      <dgm:prSet/>
      <dgm:spPr/>
      <dgm:t>
        <a:bodyPr/>
        <a:lstStyle/>
        <a:p>
          <a:endParaRPr lang="pt-BR"/>
        </a:p>
      </dgm:t>
    </dgm:pt>
    <dgm:pt modelId="{063219D2-D335-4F1E-912D-267FAFB00961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Envia para status em análise</a:t>
          </a:r>
          <a:endParaRPr lang="pt-BR" dirty="0"/>
        </a:p>
      </dgm:t>
    </dgm:pt>
    <dgm:pt modelId="{A550D935-1E77-46A0-903D-37090DAFF56B}" type="parTrans" cxnId="{305519EE-DCE3-4E0C-8F98-E2664FAD8A8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E8D714D-6115-4F59-B890-CF155745985F}" type="sibTrans" cxnId="{305519EE-DCE3-4E0C-8F98-E2664FAD8A8A}">
      <dgm:prSet/>
      <dgm:spPr/>
      <dgm:t>
        <a:bodyPr/>
        <a:lstStyle/>
        <a:p>
          <a:endParaRPr lang="pt-BR"/>
        </a:p>
      </dgm:t>
    </dgm:pt>
    <dgm:pt modelId="{900D13AD-9679-4042-B8C0-77982458A2BF}">
      <dgm:prSet phldrT="[Texto]"/>
      <dgm:spPr/>
      <dgm:t>
        <a:bodyPr/>
        <a:lstStyle/>
        <a:p>
          <a:r>
            <a:rPr lang="pt-BR" dirty="0" smtClean="0"/>
            <a:t>Já está cadastrado na plataforma?</a:t>
          </a:r>
          <a:endParaRPr lang="pt-BR" dirty="0"/>
        </a:p>
      </dgm:t>
    </dgm:pt>
    <dgm:pt modelId="{FF3FB925-239B-4EE3-A9D6-3C29C4ABE903}" type="parTrans" cxnId="{C82A5F77-907C-47E6-A4FE-81D5D4FA8B08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C011F8D-CE00-4BF4-8E13-6754D8D9C7B3}" type="sibTrans" cxnId="{C82A5F77-907C-47E6-A4FE-81D5D4FA8B08}">
      <dgm:prSet/>
      <dgm:spPr/>
      <dgm:t>
        <a:bodyPr/>
        <a:lstStyle/>
        <a:p>
          <a:endParaRPr lang="pt-BR"/>
        </a:p>
      </dgm:t>
    </dgm:pt>
    <dgm:pt modelId="{E1B1F662-DE4E-4BD8-88BB-6C93B1EEF30F}">
      <dgm:prSet/>
      <dgm:spPr/>
      <dgm:t>
        <a:bodyPr/>
        <a:lstStyle/>
        <a:p>
          <a:r>
            <a:rPr lang="pt-BR" dirty="0" smtClean="0"/>
            <a:t>Buscar</a:t>
          </a:r>
          <a:r>
            <a:rPr lang="pt-BR" baseline="0" dirty="0" smtClean="0"/>
            <a:t> CPF no suporte DNM, para ver se aluno existe</a:t>
          </a:r>
          <a:endParaRPr lang="pt-BR" dirty="0"/>
        </a:p>
      </dgm:t>
    </dgm:pt>
    <dgm:pt modelId="{7D30C001-42B1-47CE-AA2C-AB5C8EFA7210}" type="parTrans" cxnId="{241F2B27-FF3C-4D58-B8FC-C95875886820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CE7969B8-4750-4F05-AA61-FDB73C217FF2}" type="sibTrans" cxnId="{241F2B27-FF3C-4D58-B8FC-C95875886820}">
      <dgm:prSet/>
      <dgm:spPr/>
      <dgm:t>
        <a:bodyPr/>
        <a:lstStyle/>
        <a:p>
          <a:endParaRPr lang="pt-BR"/>
        </a:p>
      </dgm:t>
    </dgm:pt>
    <dgm:pt modelId="{314770C7-3DBB-4695-9AFE-31FEA3721C9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Informar que a senha é o </a:t>
          </a:r>
          <a:r>
            <a:rPr lang="pt-BR" dirty="0" err="1" smtClean="0"/>
            <a:t>cpf</a:t>
          </a:r>
          <a:r>
            <a:rPr lang="pt-BR" dirty="0" smtClean="0"/>
            <a:t> e como </a:t>
          </a:r>
          <a:r>
            <a:rPr lang="pt-BR" dirty="0" err="1" smtClean="0"/>
            <a:t>resetar</a:t>
          </a:r>
          <a:endParaRPr lang="pt-BR" dirty="0"/>
        </a:p>
      </dgm:t>
    </dgm:pt>
    <dgm:pt modelId="{C2975F8F-E894-4710-8519-532399979900}" type="parTrans" cxnId="{BF9FBF1D-DBF6-460D-9F5C-07A7DF44725F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3814D6D8-597D-4F57-B655-F0A7360AE256}" type="sibTrans" cxnId="{BF9FBF1D-DBF6-460D-9F5C-07A7DF44725F}">
      <dgm:prSet/>
      <dgm:spPr/>
      <dgm:t>
        <a:bodyPr/>
        <a:lstStyle/>
        <a:p>
          <a:endParaRPr lang="pt-BR"/>
        </a:p>
      </dgm:t>
    </dgm:pt>
    <dgm:pt modelId="{A267265C-B34F-4C78-8348-40A6C4FC5843}">
      <dgm:prSet/>
      <dgm:spPr/>
      <dgm:t>
        <a:bodyPr/>
        <a:lstStyle/>
        <a:p>
          <a:r>
            <a:rPr lang="pt-BR" dirty="0" smtClean="0"/>
            <a:t>Verificar se aluno tem disciplina vinculada no DNM</a:t>
          </a:r>
          <a:endParaRPr lang="pt-BR" dirty="0"/>
        </a:p>
      </dgm:t>
    </dgm:pt>
    <dgm:pt modelId="{06E1C555-1CE4-4DDE-9E36-6365DEB9C49F}" type="parTrans" cxnId="{36393649-379A-4987-A997-E51612158FE8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8931788-14B8-4DE5-A308-D664E53A7364}" type="sibTrans" cxnId="{36393649-379A-4987-A997-E51612158FE8}">
      <dgm:prSet/>
      <dgm:spPr/>
      <dgm:t>
        <a:bodyPr/>
        <a:lstStyle/>
        <a:p>
          <a:endParaRPr lang="pt-BR"/>
        </a:p>
      </dgm:t>
    </dgm:pt>
    <dgm:pt modelId="{A55A967B-6CCC-4971-9618-9C79F2F4098F}">
      <dgm:prSet/>
      <dgm:spPr/>
      <dgm:t>
        <a:bodyPr/>
        <a:lstStyle/>
        <a:p>
          <a:r>
            <a:rPr lang="pt-BR" dirty="0" smtClean="0"/>
            <a:t>Verificar se é elegível</a:t>
          </a:r>
          <a:endParaRPr lang="pt-BR" dirty="0"/>
        </a:p>
      </dgm:t>
    </dgm:pt>
    <dgm:pt modelId="{CCA8CE49-3BE7-4651-B3CA-9A4E17E13AD1}" type="parTrans" cxnId="{D5A040AC-53CB-4F55-AE03-E5AC90D6A9F5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30DC56AF-4182-4652-8BAC-B0F828276DB2}" type="sibTrans" cxnId="{D5A040AC-53CB-4F55-AE03-E5AC90D6A9F5}">
      <dgm:prSet/>
      <dgm:spPr/>
      <dgm:t>
        <a:bodyPr/>
        <a:lstStyle/>
        <a:p>
          <a:endParaRPr lang="pt-BR"/>
        </a:p>
      </dgm:t>
    </dgm:pt>
    <dgm:pt modelId="{AC0A6ACB-69CC-45B3-AEE2-CA29ED1967C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vai subir em 24h</a:t>
          </a:r>
          <a:endParaRPr lang="pt-BR" dirty="0"/>
        </a:p>
      </dgm:t>
    </dgm:pt>
    <dgm:pt modelId="{F89832CD-3EE2-48BA-975B-706EAB74FE55}" type="parTrans" cxnId="{A95CBFCB-D83A-447C-962A-A27F2DDF105F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E5C122ED-3682-4442-BBD6-A57B9258F6AD}" type="sibTrans" cxnId="{A95CBFCB-D83A-447C-962A-A27F2DDF105F}">
      <dgm:prSet/>
      <dgm:spPr/>
      <dgm:t>
        <a:bodyPr/>
        <a:lstStyle/>
        <a:p>
          <a:endParaRPr lang="pt-BR"/>
        </a:p>
      </dgm:t>
    </dgm:pt>
    <dgm:pt modelId="{5FD20EE7-E7C4-4FE4-9A4D-2F8F8EA1CC32}">
      <dgm:prSet/>
      <dgm:spPr/>
      <dgm:t>
        <a:bodyPr/>
        <a:lstStyle/>
        <a:p>
          <a:r>
            <a:rPr lang="pt-BR" dirty="0" smtClean="0"/>
            <a:t>Verificar se o aluno estava no 18.1</a:t>
          </a:r>
          <a:endParaRPr lang="pt-BR" dirty="0"/>
        </a:p>
      </dgm:t>
    </dgm:pt>
    <dgm:pt modelId="{1BBF935C-70F9-456A-BA0E-47C4161CF048}" type="parTrans" cxnId="{0C8B7071-0F7F-43DC-A56E-B3E3BD69099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C05EA69C-A4DD-44B5-B4E8-17C14791481D}" type="sibTrans" cxnId="{0C8B7071-0F7F-43DC-A56E-B3E3BD69099A}">
      <dgm:prSet/>
      <dgm:spPr/>
      <dgm:t>
        <a:bodyPr/>
        <a:lstStyle/>
        <a:p>
          <a:endParaRPr lang="pt-BR"/>
        </a:p>
      </dgm:t>
    </dgm:pt>
    <dgm:pt modelId="{B565428A-50F4-44DE-826F-F33616604CA5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Favor verificar </a:t>
          </a:r>
          <a:r>
            <a:rPr lang="pt-BR" dirty="0" err="1" smtClean="0"/>
            <a:t>cpf</a:t>
          </a:r>
          <a:endParaRPr lang="pt-BR" dirty="0"/>
        </a:p>
      </dgm:t>
    </dgm:pt>
    <dgm:pt modelId="{2A58E171-CAEF-41E0-8CA3-793C51337A6D}" type="parTrans" cxnId="{747D7226-BC1B-42F4-A419-D2AA84F9E2CE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8A377F7B-3617-49BD-A6D1-F779DC2A1B05}" type="sibTrans" cxnId="{747D7226-BC1B-42F4-A419-D2AA84F9E2CE}">
      <dgm:prSet/>
      <dgm:spPr/>
      <dgm:t>
        <a:bodyPr/>
        <a:lstStyle/>
        <a:p>
          <a:endParaRPr lang="pt-BR"/>
        </a:p>
      </dgm:t>
    </dgm:pt>
    <dgm:pt modelId="{11A4E037-C67C-4748-ACA1-F4D5C329D5E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Aluno não matriculado em 18.2</a:t>
          </a:r>
          <a:endParaRPr lang="pt-BR" dirty="0"/>
        </a:p>
      </dgm:t>
    </dgm:pt>
    <dgm:pt modelId="{45E973ED-2E4F-49FA-854D-DD6A72AC0769}" type="parTrans" cxnId="{1A910D29-8794-417C-B7DB-90D82EAEBB28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3179CD1C-2F0A-444A-B048-885DDF1692A7}" type="sibTrans" cxnId="{1A910D29-8794-417C-B7DB-90D82EAEBB28}">
      <dgm:prSet/>
      <dgm:spPr/>
      <dgm:t>
        <a:bodyPr/>
        <a:lstStyle/>
        <a:p>
          <a:endParaRPr lang="pt-BR"/>
        </a:p>
      </dgm:t>
    </dgm:pt>
    <dgm:pt modelId="{B7E0536E-9E6E-4DF2-83EE-BC2604BEDE8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o curso e semestre não são elegíveis</a:t>
          </a:r>
          <a:endParaRPr lang="pt-BR" dirty="0"/>
        </a:p>
      </dgm:t>
    </dgm:pt>
    <dgm:pt modelId="{8D7738AF-661A-4052-B679-49DA2AEE19AF}" type="parTrans" cxnId="{6BCC49D2-E9B1-4560-936A-560BD81EC9ED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F37EC49-898F-4BF3-AC75-21513D9D0470}" type="sibTrans" cxnId="{6BCC49D2-E9B1-4560-936A-560BD81EC9ED}">
      <dgm:prSet/>
      <dgm:spPr/>
      <dgm:t>
        <a:bodyPr/>
        <a:lstStyle/>
        <a:p>
          <a:endParaRPr lang="pt-BR"/>
        </a:p>
      </dgm:t>
    </dgm:pt>
    <dgm:pt modelId="{84999CB5-24F0-47DC-8F65-5502EECB043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Pedir para verificar com coordenador do curso</a:t>
          </a:r>
          <a:endParaRPr lang="pt-BR" dirty="0"/>
        </a:p>
      </dgm:t>
    </dgm:pt>
    <dgm:pt modelId="{2BD2FD6B-E934-4B58-AEC4-8377604B9F28}" type="parTrans" cxnId="{AFCC708C-B4B7-4C40-9862-52EC78DD2A47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76656DC4-91D9-4C6B-9777-DE4B927FB4EE}" type="sibTrans" cxnId="{AFCC708C-B4B7-4C40-9862-52EC78DD2A47}">
      <dgm:prSet/>
      <dgm:spPr/>
      <dgm:t>
        <a:bodyPr/>
        <a:lstStyle/>
        <a:p>
          <a:endParaRPr lang="pt-BR"/>
        </a:p>
      </dgm:t>
    </dgm:pt>
    <dgm:pt modelId="{7D3E4962-6BEF-42C2-B99D-161729126A46}" type="pres">
      <dgm:prSet presAssocID="{7336751C-ADB4-4E1B-9A91-4D43838053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BDA651-ED4A-473F-8956-F04DD61EDA9E}" type="pres">
      <dgm:prSet presAssocID="{BAD891CC-E6A2-4519-97DA-5F1E9AB0EB9C}" presName="root1" presStyleCnt="0"/>
      <dgm:spPr/>
    </dgm:pt>
    <dgm:pt modelId="{35A7A3FD-6741-4FD0-B868-312A62C84F81}" type="pres">
      <dgm:prSet presAssocID="{BAD891CC-E6A2-4519-97DA-5F1E9AB0EB9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82DC73-50EE-4A17-9CDF-425C23C9728A}" type="pres">
      <dgm:prSet presAssocID="{BAD891CC-E6A2-4519-97DA-5F1E9AB0EB9C}" presName="level2hierChild" presStyleCnt="0"/>
      <dgm:spPr/>
    </dgm:pt>
    <dgm:pt modelId="{5E012F99-BBF7-47CB-B50C-0CD73CEE8CB8}" type="pres">
      <dgm:prSet presAssocID="{A550D935-1E77-46A0-903D-37090DAFF56B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260BEBCA-E29A-4F75-BA13-1E0AF4E8E7EB}" type="pres">
      <dgm:prSet presAssocID="{A550D935-1E77-46A0-903D-37090DAFF56B}" presName="connTx" presStyleLbl="parChTrans1D2" presStyleIdx="0" presStyleCnt="2"/>
      <dgm:spPr/>
      <dgm:t>
        <a:bodyPr/>
        <a:lstStyle/>
        <a:p>
          <a:endParaRPr lang="pt-BR"/>
        </a:p>
      </dgm:t>
    </dgm:pt>
    <dgm:pt modelId="{CAECD672-DA86-4956-963B-E01B60D31B6A}" type="pres">
      <dgm:prSet presAssocID="{063219D2-D335-4F1E-912D-267FAFB00961}" presName="root2" presStyleCnt="0"/>
      <dgm:spPr/>
    </dgm:pt>
    <dgm:pt modelId="{69888E48-1775-487F-AA0C-82FB2652DE42}" type="pres">
      <dgm:prSet presAssocID="{063219D2-D335-4F1E-912D-267FAFB0096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20D30C-B302-4A03-BEA3-50B5AFF455F7}" type="pres">
      <dgm:prSet presAssocID="{063219D2-D335-4F1E-912D-267FAFB00961}" presName="level3hierChild" presStyleCnt="0"/>
      <dgm:spPr/>
    </dgm:pt>
    <dgm:pt modelId="{3B3A1B2D-EAAB-4D8E-BCB3-4A807F3DEC74}" type="pres">
      <dgm:prSet presAssocID="{FF3FB925-239B-4EE3-A9D6-3C29C4ABE903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731630FE-225B-45BE-9CF6-6182A19C1F84}" type="pres">
      <dgm:prSet presAssocID="{FF3FB925-239B-4EE3-A9D6-3C29C4ABE903}" presName="connTx" presStyleLbl="parChTrans1D2" presStyleIdx="1" presStyleCnt="2"/>
      <dgm:spPr/>
      <dgm:t>
        <a:bodyPr/>
        <a:lstStyle/>
        <a:p>
          <a:endParaRPr lang="pt-BR"/>
        </a:p>
      </dgm:t>
    </dgm:pt>
    <dgm:pt modelId="{03ABA795-CD10-4163-B93F-162DBEA44D92}" type="pres">
      <dgm:prSet presAssocID="{900D13AD-9679-4042-B8C0-77982458A2BF}" presName="root2" presStyleCnt="0"/>
      <dgm:spPr/>
    </dgm:pt>
    <dgm:pt modelId="{C9EA62D1-1789-4DAA-9E25-06D70BE8C016}" type="pres">
      <dgm:prSet presAssocID="{900D13AD-9679-4042-B8C0-77982458A2B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3A2D2E-3E1F-4E3D-9524-15E1F854D0E9}" type="pres">
      <dgm:prSet presAssocID="{900D13AD-9679-4042-B8C0-77982458A2BF}" presName="level3hierChild" presStyleCnt="0"/>
      <dgm:spPr/>
    </dgm:pt>
    <dgm:pt modelId="{8EB3251B-D407-4DDC-B68C-D3CDE19EFC3B}" type="pres">
      <dgm:prSet presAssocID="{7D30C001-42B1-47CE-AA2C-AB5C8EFA7210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D56EE44C-2248-4605-AD65-9CC96BD04806}" type="pres">
      <dgm:prSet presAssocID="{7D30C001-42B1-47CE-AA2C-AB5C8EFA7210}" presName="connTx" presStyleLbl="parChTrans1D3" presStyleIdx="0" presStyleCnt="2"/>
      <dgm:spPr/>
      <dgm:t>
        <a:bodyPr/>
        <a:lstStyle/>
        <a:p>
          <a:endParaRPr lang="pt-BR"/>
        </a:p>
      </dgm:t>
    </dgm:pt>
    <dgm:pt modelId="{EAEA6C3D-9CAF-4D4C-83FA-7A6031AFF042}" type="pres">
      <dgm:prSet presAssocID="{E1B1F662-DE4E-4BD8-88BB-6C93B1EEF30F}" presName="root2" presStyleCnt="0"/>
      <dgm:spPr/>
    </dgm:pt>
    <dgm:pt modelId="{8167D0CE-598F-49A8-A29A-0F1221FF1501}" type="pres">
      <dgm:prSet presAssocID="{E1B1F662-DE4E-4BD8-88BB-6C93B1EEF30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22154E-1710-429D-A359-2928A8DB1F89}" type="pres">
      <dgm:prSet presAssocID="{E1B1F662-DE4E-4BD8-88BB-6C93B1EEF30F}" presName="level3hierChild" presStyleCnt="0"/>
      <dgm:spPr/>
    </dgm:pt>
    <dgm:pt modelId="{598E4B1C-9EF7-41FC-B145-B14DDF967789}" type="pres">
      <dgm:prSet presAssocID="{06E1C555-1CE4-4DDE-9E36-6365DEB9C49F}" presName="conn2-1" presStyleLbl="parChTrans1D4" presStyleIdx="0" presStyleCnt="8"/>
      <dgm:spPr/>
      <dgm:t>
        <a:bodyPr/>
        <a:lstStyle/>
        <a:p>
          <a:endParaRPr lang="pt-BR"/>
        </a:p>
      </dgm:t>
    </dgm:pt>
    <dgm:pt modelId="{8AC671E0-5993-483F-AD2F-95FBA2CEC810}" type="pres">
      <dgm:prSet presAssocID="{06E1C555-1CE4-4DDE-9E36-6365DEB9C49F}" presName="connTx" presStyleLbl="parChTrans1D4" presStyleIdx="0" presStyleCnt="8"/>
      <dgm:spPr/>
      <dgm:t>
        <a:bodyPr/>
        <a:lstStyle/>
        <a:p>
          <a:endParaRPr lang="pt-BR"/>
        </a:p>
      </dgm:t>
    </dgm:pt>
    <dgm:pt modelId="{E7347032-23A5-4F1F-A0C3-AA8323486554}" type="pres">
      <dgm:prSet presAssocID="{A267265C-B34F-4C78-8348-40A6C4FC5843}" presName="root2" presStyleCnt="0"/>
      <dgm:spPr/>
    </dgm:pt>
    <dgm:pt modelId="{CA3E1889-335A-4698-909E-5CFB1B9A6FFD}" type="pres">
      <dgm:prSet presAssocID="{A267265C-B34F-4C78-8348-40A6C4FC5843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000F3C-417A-4EE3-8715-DC0BD9C1C483}" type="pres">
      <dgm:prSet presAssocID="{A267265C-B34F-4C78-8348-40A6C4FC5843}" presName="level3hierChild" presStyleCnt="0"/>
      <dgm:spPr/>
    </dgm:pt>
    <dgm:pt modelId="{CDB93B9A-ACAA-4C5F-A99E-3EE152006525}" type="pres">
      <dgm:prSet presAssocID="{CCA8CE49-3BE7-4651-B3CA-9A4E17E13AD1}" presName="conn2-1" presStyleLbl="parChTrans1D4" presStyleIdx="1" presStyleCnt="8"/>
      <dgm:spPr/>
      <dgm:t>
        <a:bodyPr/>
        <a:lstStyle/>
        <a:p>
          <a:endParaRPr lang="pt-BR"/>
        </a:p>
      </dgm:t>
    </dgm:pt>
    <dgm:pt modelId="{1E57358E-0C11-413C-8C87-27E5D2EF7FEA}" type="pres">
      <dgm:prSet presAssocID="{CCA8CE49-3BE7-4651-B3CA-9A4E17E13AD1}" presName="connTx" presStyleLbl="parChTrans1D4" presStyleIdx="1" presStyleCnt="8"/>
      <dgm:spPr/>
      <dgm:t>
        <a:bodyPr/>
        <a:lstStyle/>
        <a:p>
          <a:endParaRPr lang="pt-BR"/>
        </a:p>
      </dgm:t>
    </dgm:pt>
    <dgm:pt modelId="{88F96462-3D2A-425E-A06C-6A8609A47378}" type="pres">
      <dgm:prSet presAssocID="{A55A967B-6CCC-4971-9618-9C79F2F4098F}" presName="root2" presStyleCnt="0"/>
      <dgm:spPr/>
    </dgm:pt>
    <dgm:pt modelId="{96158706-A126-4380-8C87-5D60B402FC64}" type="pres">
      <dgm:prSet presAssocID="{A55A967B-6CCC-4971-9618-9C79F2F4098F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0661DE-F95C-4EEE-87B1-BDC10BC6C6A3}" type="pres">
      <dgm:prSet presAssocID="{A55A967B-6CCC-4971-9618-9C79F2F4098F}" presName="level3hierChild" presStyleCnt="0"/>
      <dgm:spPr/>
    </dgm:pt>
    <dgm:pt modelId="{86485017-DB90-4E90-B33D-C562AA7151BA}" type="pres">
      <dgm:prSet presAssocID="{8D7738AF-661A-4052-B679-49DA2AEE19AF}" presName="conn2-1" presStyleLbl="parChTrans1D4" presStyleIdx="2" presStyleCnt="8"/>
      <dgm:spPr/>
      <dgm:t>
        <a:bodyPr/>
        <a:lstStyle/>
        <a:p>
          <a:endParaRPr lang="pt-BR"/>
        </a:p>
      </dgm:t>
    </dgm:pt>
    <dgm:pt modelId="{E15B6AA0-485B-4153-9B9A-462F7370CE5F}" type="pres">
      <dgm:prSet presAssocID="{8D7738AF-661A-4052-B679-49DA2AEE19AF}" presName="connTx" presStyleLbl="parChTrans1D4" presStyleIdx="2" presStyleCnt="8"/>
      <dgm:spPr/>
      <dgm:t>
        <a:bodyPr/>
        <a:lstStyle/>
        <a:p>
          <a:endParaRPr lang="pt-BR"/>
        </a:p>
      </dgm:t>
    </dgm:pt>
    <dgm:pt modelId="{F45C4BBB-348E-4D49-B2E2-38BA43DA9F8B}" type="pres">
      <dgm:prSet presAssocID="{B7E0536E-9E6E-4DF2-83EE-BC2604BEDE8B}" presName="root2" presStyleCnt="0"/>
      <dgm:spPr/>
    </dgm:pt>
    <dgm:pt modelId="{30788003-F52F-4823-B97C-B0784BE8EE54}" type="pres">
      <dgm:prSet presAssocID="{B7E0536E-9E6E-4DF2-83EE-BC2604BEDE8B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BB8277-AAB4-4F5F-8D89-891BA73A1169}" type="pres">
      <dgm:prSet presAssocID="{B7E0536E-9E6E-4DF2-83EE-BC2604BEDE8B}" presName="level3hierChild" presStyleCnt="0"/>
      <dgm:spPr/>
    </dgm:pt>
    <dgm:pt modelId="{5EC49EC3-707B-47BC-9FC4-6588B03125D5}" type="pres">
      <dgm:prSet presAssocID="{2BD2FD6B-E934-4B58-AEC4-8377604B9F28}" presName="conn2-1" presStyleLbl="parChTrans1D4" presStyleIdx="3" presStyleCnt="8"/>
      <dgm:spPr/>
      <dgm:t>
        <a:bodyPr/>
        <a:lstStyle/>
        <a:p>
          <a:endParaRPr lang="pt-BR"/>
        </a:p>
      </dgm:t>
    </dgm:pt>
    <dgm:pt modelId="{C1D588E8-49E5-4E16-8140-06ECCEC820B3}" type="pres">
      <dgm:prSet presAssocID="{2BD2FD6B-E934-4B58-AEC4-8377604B9F28}" presName="connTx" presStyleLbl="parChTrans1D4" presStyleIdx="3" presStyleCnt="8"/>
      <dgm:spPr/>
      <dgm:t>
        <a:bodyPr/>
        <a:lstStyle/>
        <a:p>
          <a:endParaRPr lang="pt-BR"/>
        </a:p>
      </dgm:t>
    </dgm:pt>
    <dgm:pt modelId="{584448A7-FDBA-4E42-B8DC-2532441EB7B5}" type="pres">
      <dgm:prSet presAssocID="{84999CB5-24F0-47DC-8F65-5502EECB0433}" presName="root2" presStyleCnt="0"/>
      <dgm:spPr/>
    </dgm:pt>
    <dgm:pt modelId="{33D44EC5-3E23-4634-A0C7-18E4FF45A6A7}" type="pres">
      <dgm:prSet presAssocID="{84999CB5-24F0-47DC-8F65-5502EECB0433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14A5482-A11C-4C7D-A088-72BB82CA45E3}" type="pres">
      <dgm:prSet presAssocID="{84999CB5-24F0-47DC-8F65-5502EECB0433}" presName="level3hierChild" presStyleCnt="0"/>
      <dgm:spPr/>
    </dgm:pt>
    <dgm:pt modelId="{0C4C626E-7724-4D84-9AA6-327457F490AD}" type="pres">
      <dgm:prSet presAssocID="{F89832CD-3EE2-48BA-975B-706EAB74FE55}" presName="conn2-1" presStyleLbl="parChTrans1D4" presStyleIdx="4" presStyleCnt="8"/>
      <dgm:spPr/>
      <dgm:t>
        <a:bodyPr/>
        <a:lstStyle/>
        <a:p>
          <a:endParaRPr lang="pt-BR"/>
        </a:p>
      </dgm:t>
    </dgm:pt>
    <dgm:pt modelId="{C9A11509-25DD-466B-B3FA-B9518371DEEA}" type="pres">
      <dgm:prSet presAssocID="{F89832CD-3EE2-48BA-975B-706EAB74FE55}" presName="connTx" presStyleLbl="parChTrans1D4" presStyleIdx="4" presStyleCnt="8"/>
      <dgm:spPr/>
      <dgm:t>
        <a:bodyPr/>
        <a:lstStyle/>
        <a:p>
          <a:endParaRPr lang="pt-BR"/>
        </a:p>
      </dgm:t>
    </dgm:pt>
    <dgm:pt modelId="{5B5F1B85-A179-49C6-9DFD-26B8E63B789C}" type="pres">
      <dgm:prSet presAssocID="{AC0A6ACB-69CC-45B3-AEE2-CA29ED1967CA}" presName="root2" presStyleCnt="0"/>
      <dgm:spPr/>
    </dgm:pt>
    <dgm:pt modelId="{A051FD03-1990-4468-9757-40C7BB74EB1D}" type="pres">
      <dgm:prSet presAssocID="{AC0A6ACB-69CC-45B3-AEE2-CA29ED1967CA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1233F9-73E3-46A5-9136-A31560462475}" type="pres">
      <dgm:prSet presAssocID="{AC0A6ACB-69CC-45B3-AEE2-CA29ED1967CA}" presName="level3hierChild" presStyleCnt="0"/>
      <dgm:spPr/>
    </dgm:pt>
    <dgm:pt modelId="{19AA31E7-BC2F-4057-B2E7-1A5B0CAAA7A4}" type="pres">
      <dgm:prSet presAssocID="{1BBF935C-70F9-456A-BA0E-47C4161CF048}" presName="conn2-1" presStyleLbl="parChTrans1D4" presStyleIdx="5" presStyleCnt="8"/>
      <dgm:spPr/>
      <dgm:t>
        <a:bodyPr/>
        <a:lstStyle/>
        <a:p>
          <a:endParaRPr lang="pt-BR"/>
        </a:p>
      </dgm:t>
    </dgm:pt>
    <dgm:pt modelId="{BB204F76-7592-43E8-A118-1D3FCB8B517B}" type="pres">
      <dgm:prSet presAssocID="{1BBF935C-70F9-456A-BA0E-47C4161CF048}" presName="connTx" presStyleLbl="parChTrans1D4" presStyleIdx="5" presStyleCnt="8"/>
      <dgm:spPr/>
      <dgm:t>
        <a:bodyPr/>
        <a:lstStyle/>
        <a:p>
          <a:endParaRPr lang="pt-BR"/>
        </a:p>
      </dgm:t>
    </dgm:pt>
    <dgm:pt modelId="{1DE04839-4E36-449E-BA42-B0DDD282F5C3}" type="pres">
      <dgm:prSet presAssocID="{5FD20EE7-E7C4-4FE4-9A4D-2F8F8EA1CC32}" presName="root2" presStyleCnt="0"/>
      <dgm:spPr/>
    </dgm:pt>
    <dgm:pt modelId="{9EAC297A-AEA7-4847-89BE-D20BCA70958D}" type="pres">
      <dgm:prSet presAssocID="{5FD20EE7-E7C4-4FE4-9A4D-2F8F8EA1CC32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77B32E-A1DE-449F-94A5-82C1009EF54F}" type="pres">
      <dgm:prSet presAssocID="{5FD20EE7-E7C4-4FE4-9A4D-2F8F8EA1CC32}" presName="level3hierChild" presStyleCnt="0"/>
      <dgm:spPr/>
    </dgm:pt>
    <dgm:pt modelId="{8EEE21F0-99EE-4430-8DF4-BB48B940B5D1}" type="pres">
      <dgm:prSet presAssocID="{2A58E171-CAEF-41E0-8CA3-793C51337A6D}" presName="conn2-1" presStyleLbl="parChTrans1D4" presStyleIdx="6" presStyleCnt="8"/>
      <dgm:spPr/>
      <dgm:t>
        <a:bodyPr/>
        <a:lstStyle/>
        <a:p>
          <a:endParaRPr lang="pt-BR"/>
        </a:p>
      </dgm:t>
    </dgm:pt>
    <dgm:pt modelId="{1A5EB4C7-A29D-42CD-9B7B-356D828DDD54}" type="pres">
      <dgm:prSet presAssocID="{2A58E171-CAEF-41E0-8CA3-793C51337A6D}" presName="connTx" presStyleLbl="parChTrans1D4" presStyleIdx="6" presStyleCnt="8"/>
      <dgm:spPr/>
      <dgm:t>
        <a:bodyPr/>
        <a:lstStyle/>
        <a:p>
          <a:endParaRPr lang="pt-BR"/>
        </a:p>
      </dgm:t>
    </dgm:pt>
    <dgm:pt modelId="{09AF6324-F906-452E-B6E6-D9C69D6B4EAB}" type="pres">
      <dgm:prSet presAssocID="{B565428A-50F4-44DE-826F-F33616604CA5}" presName="root2" presStyleCnt="0"/>
      <dgm:spPr/>
    </dgm:pt>
    <dgm:pt modelId="{22048B80-358F-412D-BE0A-7701219D78FD}" type="pres">
      <dgm:prSet presAssocID="{B565428A-50F4-44DE-826F-F33616604CA5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D40E84-7BC6-40C4-A1D3-FC7D19F5630F}" type="pres">
      <dgm:prSet presAssocID="{B565428A-50F4-44DE-826F-F33616604CA5}" presName="level3hierChild" presStyleCnt="0"/>
      <dgm:spPr/>
    </dgm:pt>
    <dgm:pt modelId="{B83F2FCB-6301-4057-AA01-5B793B298297}" type="pres">
      <dgm:prSet presAssocID="{45E973ED-2E4F-49FA-854D-DD6A72AC0769}" presName="conn2-1" presStyleLbl="parChTrans1D4" presStyleIdx="7" presStyleCnt="8"/>
      <dgm:spPr/>
      <dgm:t>
        <a:bodyPr/>
        <a:lstStyle/>
        <a:p>
          <a:endParaRPr lang="pt-BR"/>
        </a:p>
      </dgm:t>
    </dgm:pt>
    <dgm:pt modelId="{2F274E24-1FE0-4DA2-99C5-42F9104CAE2F}" type="pres">
      <dgm:prSet presAssocID="{45E973ED-2E4F-49FA-854D-DD6A72AC0769}" presName="connTx" presStyleLbl="parChTrans1D4" presStyleIdx="7" presStyleCnt="8"/>
      <dgm:spPr/>
      <dgm:t>
        <a:bodyPr/>
        <a:lstStyle/>
        <a:p>
          <a:endParaRPr lang="pt-BR"/>
        </a:p>
      </dgm:t>
    </dgm:pt>
    <dgm:pt modelId="{42AD6EF4-9900-40A9-8283-8E4CA9D0801D}" type="pres">
      <dgm:prSet presAssocID="{11A4E037-C67C-4748-ACA1-F4D5C329D5E2}" presName="root2" presStyleCnt="0"/>
      <dgm:spPr/>
    </dgm:pt>
    <dgm:pt modelId="{28ABC13B-5456-48FD-A160-EA23B5DC7F1B}" type="pres">
      <dgm:prSet presAssocID="{11A4E037-C67C-4748-ACA1-F4D5C329D5E2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9E90797-0121-4366-9F28-DA5E75E8C20F}" type="pres">
      <dgm:prSet presAssocID="{11A4E037-C67C-4748-ACA1-F4D5C329D5E2}" presName="level3hierChild" presStyleCnt="0"/>
      <dgm:spPr/>
    </dgm:pt>
    <dgm:pt modelId="{612389FA-891F-451E-9EB2-AE560E158048}" type="pres">
      <dgm:prSet presAssocID="{C2975F8F-E894-4710-8519-532399979900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D5312627-5DCA-486B-817F-C4CBDDD84A60}" type="pres">
      <dgm:prSet presAssocID="{C2975F8F-E894-4710-8519-532399979900}" presName="connTx" presStyleLbl="parChTrans1D3" presStyleIdx="1" presStyleCnt="2"/>
      <dgm:spPr/>
      <dgm:t>
        <a:bodyPr/>
        <a:lstStyle/>
        <a:p>
          <a:endParaRPr lang="pt-BR"/>
        </a:p>
      </dgm:t>
    </dgm:pt>
    <dgm:pt modelId="{BCDEEBBB-85D9-44F4-84DD-E1363EA91205}" type="pres">
      <dgm:prSet presAssocID="{314770C7-3DBB-4695-9AFE-31FEA3721C9C}" presName="root2" presStyleCnt="0"/>
      <dgm:spPr/>
    </dgm:pt>
    <dgm:pt modelId="{0602E9A4-2B7B-426E-A0AD-6A9DE682D8BA}" type="pres">
      <dgm:prSet presAssocID="{314770C7-3DBB-4695-9AFE-31FEA3721C9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24F864-7D84-405B-8B62-7E6938EB7103}" type="pres">
      <dgm:prSet presAssocID="{314770C7-3DBB-4695-9AFE-31FEA3721C9C}" presName="level3hierChild" presStyleCnt="0"/>
      <dgm:spPr/>
    </dgm:pt>
  </dgm:ptLst>
  <dgm:cxnLst>
    <dgm:cxn modelId="{FEFEF04E-297D-4003-9105-1E2457A042AA}" type="presOf" srcId="{7336751C-ADB4-4E1B-9A91-4D4383805386}" destId="{7D3E4962-6BEF-42C2-B99D-161729126A46}" srcOrd="0" destOrd="0" presId="urn:microsoft.com/office/officeart/2005/8/layout/hierarchy2"/>
    <dgm:cxn modelId="{07121124-2A72-4F3F-88EF-9D9CE0154BB5}" type="presOf" srcId="{06E1C555-1CE4-4DDE-9E36-6365DEB9C49F}" destId="{8AC671E0-5993-483F-AD2F-95FBA2CEC810}" srcOrd="1" destOrd="0" presId="urn:microsoft.com/office/officeart/2005/8/layout/hierarchy2"/>
    <dgm:cxn modelId="{E052A85B-0E29-494D-9997-F268635C7894}" type="presOf" srcId="{7D30C001-42B1-47CE-AA2C-AB5C8EFA7210}" destId="{8EB3251B-D407-4DDC-B68C-D3CDE19EFC3B}" srcOrd="0" destOrd="0" presId="urn:microsoft.com/office/officeart/2005/8/layout/hierarchy2"/>
    <dgm:cxn modelId="{BA96424E-80BB-447C-860F-2D3569EE5E4F}" type="presOf" srcId="{CCA8CE49-3BE7-4651-B3CA-9A4E17E13AD1}" destId="{CDB93B9A-ACAA-4C5F-A99E-3EE152006525}" srcOrd="0" destOrd="0" presId="urn:microsoft.com/office/officeart/2005/8/layout/hierarchy2"/>
    <dgm:cxn modelId="{C7142824-B2D5-4F33-BE9B-C648FCC9777E}" type="presOf" srcId="{B7E0536E-9E6E-4DF2-83EE-BC2604BEDE8B}" destId="{30788003-F52F-4823-B97C-B0784BE8EE54}" srcOrd="0" destOrd="0" presId="urn:microsoft.com/office/officeart/2005/8/layout/hierarchy2"/>
    <dgm:cxn modelId="{24935042-86DB-4129-9065-8508A076B0F2}" type="presOf" srcId="{FF3FB925-239B-4EE3-A9D6-3C29C4ABE903}" destId="{731630FE-225B-45BE-9CF6-6182A19C1F84}" srcOrd="1" destOrd="0" presId="urn:microsoft.com/office/officeart/2005/8/layout/hierarchy2"/>
    <dgm:cxn modelId="{E2F6681E-7FC7-4B47-8B75-1CD5A8B5B32F}" type="presOf" srcId="{E1B1F662-DE4E-4BD8-88BB-6C93B1EEF30F}" destId="{8167D0CE-598F-49A8-A29A-0F1221FF1501}" srcOrd="0" destOrd="0" presId="urn:microsoft.com/office/officeart/2005/8/layout/hierarchy2"/>
    <dgm:cxn modelId="{438835BD-4710-4A91-B709-3814F495209B}" srcId="{7336751C-ADB4-4E1B-9A91-4D4383805386}" destId="{BAD891CC-E6A2-4519-97DA-5F1E9AB0EB9C}" srcOrd="0" destOrd="0" parTransId="{783FFED9-45BD-4B4F-BB8D-C44521A83EF5}" sibTransId="{3D1E0B4C-3F52-4237-8D18-5FE2618C1BB5}"/>
    <dgm:cxn modelId="{0C8B7071-0F7F-43DC-A56E-B3E3BD69099A}" srcId="{E1B1F662-DE4E-4BD8-88BB-6C93B1EEF30F}" destId="{5FD20EE7-E7C4-4FE4-9A4D-2F8F8EA1CC32}" srcOrd="1" destOrd="0" parTransId="{1BBF935C-70F9-456A-BA0E-47C4161CF048}" sibTransId="{C05EA69C-A4DD-44B5-B4E8-17C14791481D}"/>
    <dgm:cxn modelId="{78422AB4-F29C-40AF-A1DA-DDCF9E895CBA}" type="presOf" srcId="{2BD2FD6B-E934-4B58-AEC4-8377604B9F28}" destId="{C1D588E8-49E5-4E16-8140-06ECCEC820B3}" srcOrd="1" destOrd="0" presId="urn:microsoft.com/office/officeart/2005/8/layout/hierarchy2"/>
    <dgm:cxn modelId="{0BD2AE11-CAAB-44A5-B40B-12EB011645C9}" type="presOf" srcId="{2BD2FD6B-E934-4B58-AEC4-8377604B9F28}" destId="{5EC49EC3-707B-47BC-9FC4-6588B03125D5}" srcOrd="0" destOrd="0" presId="urn:microsoft.com/office/officeart/2005/8/layout/hierarchy2"/>
    <dgm:cxn modelId="{EE0FA5C5-7FBB-49CC-BFE9-A6C37BAF857A}" type="presOf" srcId="{CCA8CE49-3BE7-4651-B3CA-9A4E17E13AD1}" destId="{1E57358E-0C11-413C-8C87-27E5D2EF7FEA}" srcOrd="1" destOrd="0" presId="urn:microsoft.com/office/officeart/2005/8/layout/hierarchy2"/>
    <dgm:cxn modelId="{26DD6C3C-D812-4310-976F-7389CCE3AE0C}" type="presOf" srcId="{06E1C555-1CE4-4DDE-9E36-6365DEB9C49F}" destId="{598E4B1C-9EF7-41FC-B145-B14DDF967789}" srcOrd="0" destOrd="0" presId="urn:microsoft.com/office/officeart/2005/8/layout/hierarchy2"/>
    <dgm:cxn modelId="{4CDAB3C3-1C01-4343-A43B-FE0D65D1ACA6}" type="presOf" srcId="{45E973ED-2E4F-49FA-854D-DD6A72AC0769}" destId="{2F274E24-1FE0-4DA2-99C5-42F9104CAE2F}" srcOrd="1" destOrd="0" presId="urn:microsoft.com/office/officeart/2005/8/layout/hierarchy2"/>
    <dgm:cxn modelId="{2000948C-C6F4-4414-A110-05858D3FB050}" type="presOf" srcId="{2A58E171-CAEF-41E0-8CA3-793C51337A6D}" destId="{8EEE21F0-99EE-4430-8DF4-BB48B940B5D1}" srcOrd="0" destOrd="0" presId="urn:microsoft.com/office/officeart/2005/8/layout/hierarchy2"/>
    <dgm:cxn modelId="{D7E79A1F-9EB8-44F1-B80A-40FF907922D2}" type="presOf" srcId="{314770C7-3DBB-4695-9AFE-31FEA3721C9C}" destId="{0602E9A4-2B7B-426E-A0AD-6A9DE682D8BA}" srcOrd="0" destOrd="0" presId="urn:microsoft.com/office/officeart/2005/8/layout/hierarchy2"/>
    <dgm:cxn modelId="{D1835BFF-E58F-4734-AAD5-F0C550C2C15C}" type="presOf" srcId="{A550D935-1E77-46A0-903D-37090DAFF56B}" destId="{260BEBCA-E29A-4F75-BA13-1E0AF4E8E7EB}" srcOrd="1" destOrd="0" presId="urn:microsoft.com/office/officeart/2005/8/layout/hierarchy2"/>
    <dgm:cxn modelId="{AEC8989C-D0C3-48A8-AA0E-C6E870F4D047}" type="presOf" srcId="{C2975F8F-E894-4710-8519-532399979900}" destId="{612389FA-891F-451E-9EB2-AE560E158048}" srcOrd="0" destOrd="0" presId="urn:microsoft.com/office/officeart/2005/8/layout/hierarchy2"/>
    <dgm:cxn modelId="{1A910D29-8794-417C-B7DB-90D82EAEBB28}" srcId="{5FD20EE7-E7C4-4FE4-9A4D-2F8F8EA1CC32}" destId="{11A4E037-C67C-4748-ACA1-F4D5C329D5E2}" srcOrd="1" destOrd="0" parTransId="{45E973ED-2E4F-49FA-854D-DD6A72AC0769}" sibTransId="{3179CD1C-2F0A-444A-B048-885DDF1692A7}"/>
    <dgm:cxn modelId="{A95CBFCB-D83A-447C-962A-A27F2DDF105F}" srcId="{A267265C-B34F-4C78-8348-40A6C4FC5843}" destId="{AC0A6ACB-69CC-45B3-AEE2-CA29ED1967CA}" srcOrd="1" destOrd="0" parTransId="{F89832CD-3EE2-48BA-975B-706EAB74FE55}" sibTransId="{E5C122ED-3682-4442-BBD6-A57B9258F6AD}"/>
    <dgm:cxn modelId="{FFACC8DD-60A1-48F6-9200-781400D70240}" type="presOf" srcId="{A267265C-B34F-4C78-8348-40A6C4FC5843}" destId="{CA3E1889-335A-4698-909E-5CFB1B9A6FFD}" srcOrd="0" destOrd="0" presId="urn:microsoft.com/office/officeart/2005/8/layout/hierarchy2"/>
    <dgm:cxn modelId="{25B1D849-5DD7-4766-8292-9269ABAB359B}" type="presOf" srcId="{A550D935-1E77-46A0-903D-37090DAFF56B}" destId="{5E012F99-BBF7-47CB-B50C-0CD73CEE8CB8}" srcOrd="0" destOrd="0" presId="urn:microsoft.com/office/officeart/2005/8/layout/hierarchy2"/>
    <dgm:cxn modelId="{E68BAA55-CF8E-491C-B56C-794B37CCAC00}" type="presOf" srcId="{1BBF935C-70F9-456A-BA0E-47C4161CF048}" destId="{BB204F76-7592-43E8-A118-1D3FCB8B517B}" srcOrd="1" destOrd="0" presId="urn:microsoft.com/office/officeart/2005/8/layout/hierarchy2"/>
    <dgm:cxn modelId="{68C7B82B-42F7-488A-91D1-2FDE43F7B3B6}" type="presOf" srcId="{F89832CD-3EE2-48BA-975B-706EAB74FE55}" destId="{0C4C626E-7724-4D84-9AA6-327457F490AD}" srcOrd="0" destOrd="0" presId="urn:microsoft.com/office/officeart/2005/8/layout/hierarchy2"/>
    <dgm:cxn modelId="{747D7226-BC1B-42F4-A419-D2AA84F9E2CE}" srcId="{5FD20EE7-E7C4-4FE4-9A4D-2F8F8EA1CC32}" destId="{B565428A-50F4-44DE-826F-F33616604CA5}" srcOrd="0" destOrd="0" parTransId="{2A58E171-CAEF-41E0-8CA3-793C51337A6D}" sibTransId="{8A377F7B-3617-49BD-A6D1-F779DC2A1B05}"/>
    <dgm:cxn modelId="{6159384E-B746-456B-863A-7BB684819D82}" type="presOf" srcId="{7D30C001-42B1-47CE-AA2C-AB5C8EFA7210}" destId="{D56EE44C-2248-4605-AD65-9CC96BD04806}" srcOrd="1" destOrd="0" presId="urn:microsoft.com/office/officeart/2005/8/layout/hierarchy2"/>
    <dgm:cxn modelId="{C82A5F77-907C-47E6-A4FE-81D5D4FA8B08}" srcId="{BAD891CC-E6A2-4519-97DA-5F1E9AB0EB9C}" destId="{900D13AD-9679-4042-B8C0-77982458A2BF}" srcOrd="1" destOrd="0" parTransId="{FF3FB925-239B-4EE3-A9D6-3C29C4ABE903}" sibTransId="{2C011F8D-CE00-4BF4-8E13-6754D8D9C7B3}"/>
    <dgm:cxn modelId="{241F2B27-FF3C-4D58-B8FC-C95875886820}" srcId="{900D13AD-9679-4042-B8C0-77982458A2BF}" destId="{E1B1F662-DE4E-4BD8-88BB-6C93B1EEF30F}" srcOrd="0" destOrd="0" parTransId="{7D30C001-42B1-47CE-AA2C-AB5C8EFA7210}" sibTransId="{CE7969B8-4750-4F05-AA61-FDB73C217FF2}"/>
    <dgm:cxn modelId="{353ADE78-8B42-4BD2-B946-6BEC0E454B80}" type="presOf" srcId="{5FD20EE7-E7C4-4FE4-9A4D-2F8F8EA1CC32}" destId="{9EAC297A-AEA7-4847-89BE-D20BCA70958D}" srcOrd="0" destOrd="0" presId="urn:microsoft.com/office/officeart/2005/8/layout/hierarchy2"/>
    <dgm:cxn modelId="{7A65A750-AD0F-4648-B0EA-91A914F20F17}" type="presOf" srcId="{FF3FB925-239B-4EE3-A9D6-3C29C4ABE903}" destId="{3B3A1B2D-EAAB-4D8E-BCB3-4A807F3DEC74}" srcOrd="0" destOrd="0" presId="urn:microsoft.com/office/officeart/2005/8/layout/hierarchy2"/>
    <dgm:cxn modelId="{6BCC49D2-E9B1-4560-936A-560BD81EC9ED}" srcId="{A55A967B-6CCC-4971-9618-9C79F2F4098F}" destId="{B7E0536E-9E6E-4DF2-83EE-BC2604BEDE8B}" srcOrd="0" destOrd="0" parTransId="{8D7738AF-661A-4052-B679-49DA2AEE19AF}" sibTransId="{2F37EC49-898F-4BF3-AC75-21513D9D0470}"/>
    <dgm:cxn modelId="{38E3FC53-CAA8-4941-B275-704E9D6014B5}" type="presOf" srcId="{C2975F8F-E894-4710-8519-532399979900}" destId="{D5312627-5DCA-486B-817F-C4CBDDD84A60}" srcOrd="1" destOrd="0" presId="urn:microsoft.com/office/officeart/2005/8/layout/hierarchy2"/>
    <dgm:cxn modelId="{65592E07-6C2D-44D0-B652-9FF881A3953C}" type="presOf" srcId="{A55A967B-6CCC-4971-9618-9C79F2F4098F}" destId="{96158706-A126-4380-8C87-5D60B402FC64}" srcOrd="0" destOrd="0" presId="urn:microsoft.com/office/officeart/2005/8/layout/hierarchy2"/>
    <dgm:cxn modelId="{AC79FA08-906F-4346-8BAD-E7D9048C504E}" type="presOf" srcId="{BAD891CC-E6A2-4519-97DA-5F1E9AB0EB9C}" destId="{35A7A3FD-6741-4FD0-B868-312A62C84F81}" srcOrd="0" destOrd="0" presId="urn:microsoft.com/office/officeart/2005/8/layout/hierarchy2"/>
    <dgm:cxn modelId="{E0BD0067-7DDE-4BBB-9C95-44F16585F264}" type="presOf" srcId="{84999CB5-24F0-47DC-8F65-5502EECB0433}" destId="{33D44EC5-3E23-4634-A0C7-18E4FF45A6A7}" srcOrd="0" destOrd="0" presId="urn:microsoft.com/office/officeart/2005/8/layout/hierarchy2"/>
    <dgm:cxn modelId="{347EA7F1-3FD4-4A74-8C6C-96C6124DE37B}" type="presOf" srcId="{8D7738AF-661A-4052-B679-49DA2AEE19AF}" destId="{E15B6AA0-485B-4153-9B9A-462F7370CE5F}" srcOrd="1" destOrd="0" presId="urn:microsoft.com/office/officeart/2005/8/layout/hierarchy2"/>
    <dgm:cxn modelId="{BF9FBF1D-DBF6-460D-9F5C-07A7DF44725F}" srcId="{900D13AD-9679-4042-B8C0-77982458A2BF}" destId="{314770C7-3DBB-4695-9AFE-31FEA3721C9C}" srcOrd="1" destOrd="0" parTransId="{C2975F8F-E894-4710-8519-532399979900}" sibTransId="{3814D6D8-597D-4F57-B655-F0A7360AE256}"/>
    <dgm:cxn modelId="{857F1BC8-F860-4FB5-AF26-1FC934B50E8D}" type="presOf" srcId="{1BBF935C-70F9-456A-BA0E-47C4161CF048}" destId="{19AA31E7-BC2F-4057-B2E7-1A5B0CAAA7A4}" srcOrd="0" destOrd="0" presId="urn:microsoft.com/office/officeart/2005/8/layout/hierarchy2"/>
    <dgm:cxn modelId="{ABF3B875-DE15-447E-AB1D-2536DD86F0A9}" type="presOf" srcId="{900D13AD-9679-4042-B8C0-77982458A2BF}" destId="{C9EA62D1-1789-4DAA-9E25-06D70BE8C016}" srcOrd="0" destOrd="0" presId="urn:microsoft.com/office/officeart/2005/8/layout/hierarchy2"/>
    <dgm:cxn modelId="{3CA688F1-FE8E-45BF-A185-500F2826958A}" type="presOf" srcId="{11A4E037-C67C-4748-ACA1-F4D5C329D5E2}" destId="{28ABC13B-5456-48FD-A160-EA23B5DC7F1B}" srcOrd="0" destOrd="0" presId="urn:microsoft.com/office/officeart/2005/8/layout/hierarchy2"/>
    <dgm:cxn modelId="{A1437858-298E-4A74-B148-FB27053E1DB6}" type="presOf" srcId="{2A58E171-CAEF-41E0-8CA3-793C51337A6D}" destId="{1A5EB4C7-A29D-42CD-9B7B-356D828DDD54}" srcOrd="1" destOrd="0" presId="urn:microsoft.com/office/officeart/2005/8/layout/hierarchy2"/>
    <dgm:cxn modelId="{70A15E56-080D-4A07-88E7-DE71FBBE2917}" type="presOf" srcId="{8D7738AF-661A-4052-B679-49DA2AEE19AF}" destId="{86485017-DB90-4E90-B33D-C562AA7151BA}" srcOrd="0" destOrd="0" presId="urn:microsoft.com/office/officeart/2005/8/layout/hierarchy2"/>
    <dgm:cxn modelId="{305519EE-DCE3-4E0C-8F98-E2664FAD8A8A}" srcId="{BAD891CC-E6A2-4519-97DA-5F1E9AB0EB9C}" destId="{063219D2-D335-4F1E-912D-267FAFB00961}" srcOrd="0" destOrd="0" parTransId="{A550D935-1E77-46A0-903D-37090DAFF56B}" sibTransId="{0E8D714D-6115-4F59-B890-CF155745985F}"/>
    <dgm:cxn modelId="{AFCC708C-B4B7-4C40-9862-52EC78DD2A47}" srcId="{A55A967B-6CCC-4971-9618-9C79F2F4098F}" destId="{84999CB5-24F0-47DC-8F65-5502EECB0433}" srcOrd="1" destOrd="0" parTransId="{2BD2FD6B-E934-4B58-AEC4-8377604B9F28}" sibTransId="{76656DC4-91D9-4C6B-9777-DE4B927FB4EE}"/>
    <dgm:cxn modelId="{36393649-379A-4987-A997-E51612158FE8}" srcId="{E1B1F662-DE4E-4BD8-88BB-6C93B1EEF30F}" destId="{A267265C-B34F-4C78-8348-40A6C4FC5843}" srcOrd="0" destOrd="0" parTransId="{06E1C555-1CE4-4DDE-9E36-6365DEB9C49F}" sibTransId="{E8931788-14B8-4DE5-A308-D664E53A7364}"/>
    <dgm:cxn modelId="{56205023-3F52-4475-9D7F-1DC6D554CF1A}" type="presOf" srcId="{063219D2-D335-4F1E-912D-267FAFB00961}" destId="{69888E48-1775-487F-AA0C-82FB2652DE42}" srcOrd="0" destOrd="0" presId="urn:microsoft.com/office/officeart/2005/8/layout/hierarchy2"/>
    <dgm:cxn modelId="{671B2D00-54C9-40E4-8179-E4C0B00E0ECA}" type="presOf" srcId="{F89832CD-3EE2-48BA-975B-706EAB74FE55}" destId="{C9A11509-25DD-466B-B3FA-B9518371DEEA}" srcOrd="1" destOrd="0" presId="urn:microsoft.com/office/officeart/2005/8/layout/hierarchy2"/>
    <dgm:cxn modelId="{2882202D-335E-4F5E-85D8-CF867172EB17}" type="presOf" srcId="{AC0A6ACB-69CC-45B3-AEE2-CA29ED1967CA}" destId="{A051FD03-1990-4468-9757-40C7BB74EB1D}" srcOrd="0" destOrd="0" presId="urn:microsoft.com/office/officeart/2005/8/layout/hierarchy2"/>
    <dgm:cxn modelId="{ACFDD949-591A-4415-83E7-E59E85AA4FE8}" type="presOf" srcId="{B565428A-50F4-44DE-826F-F33616604CA5}" destId="{22048B80-358F-412D-BE0A-7701219D78FD}" srcOrd="0" destOrd="0" presId="urn:microsoft.com/office/officeart/2005/8/layout/hierarchy2"/>
    <dgm:cxn modelId="{D5A040AC-53CB-4F55-AE03-E5AC90D6A9F5}" srcId="{A267265C-B34F-4C78-8348-40A6C4FC5843}" destId="{A55A967B-6CCC-4971-9618-9C79F2F4098F}" srcOrd="0" destOrd="0" parTransId="{CCA8CE49-3BE7-4651-B3CA-9A4E17E13AD1}" sibTransId="{30DC56AF-4182-4652-8BAC-B0F828276DB2}"/>
    <dgm:cxn modelId="{3667B144-E120-4B87-9C6B-DAAFBCDF404D}" type="presOf" srcId="{45E973ED-2E4F-49FA-854D-DD6A72AC0769}" destId="{B83F2FCB-6301-4057-AA01-5B793B298297}" srcOrd="0" destOrd="0" presId="urn:microsoft.com/office/officeart/2005/8/layout/hierarchy2"/>
    <dgm:cxn modelId="{EA0D9D9D-3200-4272-B4F5-794DD5C1F51B}" type="presParOf" srcId="{7D3E4962-6BEF-42C2-B99D-161729126A46}" destId="{0BBDA651-ED4A-473F-8956-F04DD61EDA9E}" srcOrd="0" destOrd="0" presId="urn:microsoft.com/office/officeart/2005/8/layout/hierarchy2"/>
    <dgm:cxn modelId="{EADAF6A7-B226-45E5-8F86-73685B3EC21F}" type="presParOf" srcId="{0BBDA651-ED4A-473F-8956-F04DD61EDA9E}" destId="{35A7A3FD-6741-4FD0-B868-312A62C84F81}" srcOrd="0" destOrd="0" presId="urn:microsoft.com/office/officeart/2005/8/layout/hierarchy2"/>
    <dgm:cxn modelId="{FC2583FB-0A46-4BEB-A2DF-B2D2F38D50F2}" type="presParOf" srcId="{0BBDA651-ED4A-473F-8956-F04DD61EDA9E}" destId="{EE82DC73-50EE-4A17-9CDF-425C23C9728A}" srcOrd="1" destOrd="0" presId="urn:microsoft.com/office/officeart/2005/8/layout/hierarchy2"/>
    <dgm:cxn modelId="{80824AEF-56F6-461E-8ABE-7F8D53F9AB1B}" type="presParOf" srcId="{EE82DC73-50EE-4A17-9CDF-425C23C9728A}" destId="{5E012F99-BBF7-47CB-B50C-0CD73CEE8CB8}" srcOrd="0" destOrd="0" presId="urn:microsoft.com/office/officeart/2005/8/layout/hierarchy2"/>
    <dgm:cxn modelId="{8792C8CD-01DB-44C6-8746-4EDDE94DC867}" type="presParOf" srcId="{5E012F99-BBF7-47CB-B50C-0CD73CEE8CB8}" destId="{260BEBCA-E29A-4F75-BA13-1E0AF4E8E7EB}" srcOrd="0" destOrd="0" presId="urn:microsoft.com/office/officeart/2005/8/layout/hierarchy2"/>
    <dgm:cxn modelId="{2DB8C065-6DD4-449D-8BB3-2727566FF851}" type="presParOf" srcId="{EE82DC73-50EE-4A17-9CDF-425C23C9728A}" destId="{CAECD672-DA86-4956-963B-E01B60D31B6A}" srcOrd="1" destOrd="0" presId="urn:microsoft.com/office/officeart/2005/8/layout/hierarchy2"/>
    <dgm:cxn modelId="{2EB8A964-C162-4A22-8CFA-4227CC9E824F}" type="presParOf" srcId="{CAECD672-DA86-4956-963B-E01B60D31B6A}" destId="{69888E48-1775-487F-AA0C-82FB2652DE42}" srcOrd="0" destOrd="0" presId="urn:microsoft.com/office/officeart/2005/8/layout/hierarchy2"/>
    <dgm:cxn modelId="{81FACB44-7AC3-4C56-804A-56B1EE0314CD}" type="presParOf" srcId="{CAECD672-DA86-4956-963B-E01B60D31B6A}" destId="{5C20D30C-B302-4A03-BEA3-50B5AFF455F7}" srcOrd="1" destOrd="0" presId="urn:microsoft.com/office/officeart/2005/8/layout/hierarchy2"/>
    <dgm:cxn modelId="{92B128F1-BBB6-4F9B-AC59-1B6EBDC2DA1B}" type="presParOf" srcId="{EE82DC73-50EE-4A17-9CDF-425C23C9728A}" destId="{3B3A1B2D-EAAB-4D8E-BCB3-4A807F3DEC74}" srcOrd="2" destOrd="0" presId="urn:microsoft.com/office/officeart/2005/8/layout/hierarchy2"/>
    <dgm:cxn modelId="{BC6E862F-A33B-4316-88D1-1A593FBACA15}" type="presParOf" srcId="{3B3A1B2D-EAAB-4D8E-BCB3-4A807F3DEC74}" destId="{731630FE-225B-45BE-9CF6-6182A19C1F84}" srcOrd="0" destOrd="0" presId="urn:microsoft.com/office/officeart/2005/8/layout/hierarchy2"/>
    <dgm:cxn modelId="{E82FDC60-5986-43EA-9C47-6F594CD17D3D}" type="presParOf" srcId="{EE82DC73-50EE-4A17-9CDF-425C23C9728A}" destId="{03ABA795-CD10-4163-B93F-162DBEA44D92}" srcOrd="3" destOrd="0" presId="urn:microsoft.com/office/officeart/2005/8/layout/hierarchy2"/>
    <dgm:cxn modelId="{32BA428B-FF7E-4F96-846E-4409DD302706}" type="presParOf" srcId="{03ABA795-CD10-4163-B93F-162DBEA44D92}" destId="{C9EA62D1-1789-4DAA-9E25-06D70BE8C016}" srcOrd="0" destOrd="0" presId="urn:microsoft.com/office/officeart/2005/8/layout/hierarchy2"/>
    <dgm:cxn modelId="{60F777DB-CD61-4190-B34C-CF4DB4BA5E08}" type="presParOf" srcId="{03ABA795-CD10-4163-B93F-162DBEA44D92}" destId="{733A2D2E-3E1F-4E3D-9524-15E1F854D0E9}" srcOrd="1" destOrd="0" presId="urn:microsoft.com/office/officeart/2005/8/layout/hierarchy2"/>
    <dgm:cxn modelId="{D5AB489C-EAFF-4AF6-8B68-6953CD651AFB}" type="presParOf" srcId="{733A2D2E-3E1F-4E3D-9524-15E1F854D0E9}" destId="{8EB3251B-D407-4DDC-B68C-D3CDE19EFC3B}" srcOrd="0" destOrd="0" presId="urn:microsoft.com/office/officeart/2005/8/layout/hierarchy2"/>
    <dgm:cxn modelId="{B14B1FF2-9614-485C-8EDE-733C1213348F}" type="presParOf" srcId="{8EB3251B-D407-4DDC-B68C-D3CDE19EFC3B}" destId="{D56EE44C-2248-4605-AD65-9CC96BD04806}" srcOrd="0" destOrd="0" presId="urn:microsoft.com/office/officeart/2005/8/layout/hierarchy2"/>
    <dgm:cxn modelId="{446E939F-7B46-4A74-8B19-612AFD23EFAA}" type="presParOf" srcId="{733A2D2E-3E1F-4E3D-9524-15E1F854D0E9}" destId="{EAEA6C3D-9CAF-4D4C-83FA-7A6031AFF042}" srcOrd="1" destOrd="0" presId="urn:microsoft.com/office/officeart/2005/8/layout/hierarchy2"/>
    <dgm:cxn modelId="{EFCB0E6B-752E-4385-9B6D-CEABBF0E234C}" type="presParOf" srcId="{EAEA6C3D-9CAF-4D4C-83FA-7A6031AFF042}" destId="{8167D0CE-598F-49A8-A29A-0F1221FF1501}" srcOrd="0" destOrd="0" presId="urn:microsoft.com/office/officeart/2005/8/layout/hierarchy2"/>
    <dgm:cxn modelId="{527B45E6-186C-423F-9B05-2A902486775A}" type="presParOf" srcId="{EAEA6C3D-9CAF-4D4C-83FA-7A6031AFF042}" destId="{5D22154E-1710-429D-A359-2928A8DB1F89}" srcOrd="1" destOrd="0" presId="urn:microsoft.com/office/officeart/2005/8/layout/hierarchy2"/>
    <dgm:cxn modelId="{9CAAE7E4-907E-421C-85EB-C163CA84001D}" type="presParOf" srcId="{5D22154E-1710-429D-A359-2928A8DB1F89}" destId="{598E4B1C-9EF7-41FC-B145-B14DDF967789}" srcOrd="0" destOrd="0" presId="urn:microsoft.com/office/officeart/2005/8/layout/hierarchy2"/>
    <dgm:cxn modelId="{7B5CA9D5-12F6-4FBF-B07B-6FB6A1BFE43F}" type="presParOf" srcId="{598E4B1C-9EF7-41FC-B145-B14DDF967789}" destId="{8AC671E0-5993-483F-AD2F-95FBA2CEC810}" srcOrd="0" destOrd="0" presId="urn:microsoft.com/office/officeart/2005/8/layout/hierarchy2"/>
    <dgm:cxn modelId="{E6039EE9-1916-4338-B20C-5BC360E71686}" type="presParOf" srcId="{5D22154E-1710-429D-A359-2928A8DB1F89}" destId="{E7347032-23A5-4F1F-A0C3-AA8323486554}" srcOrd="1" destOrd="0" presId="urn:microsoft.com/office/officeart/2005/8/layout/hierarchy2"/>
    <dgm:cxn modelId="{AC600C17-BD32-465E-87A0-8716B50807DA}" type="presParOf" srcId="{E7347032-23A5-4F1F-A0C3-AA8323486554}" destId="{CA3E1889-335A-4698-909E-5CFB1B9A6FFD}" srcOrd="0" destOrd="0" presId="urn:microsoft.com/office/officeart/2005/8/layout/hierarchy2"/>
    <dgm:cxn modelId="{770EC997-76D3-4B01-B204-B7BC9ED409FC}" type="presParOf" srcId="{E7347032-23A5-4F1F-A0C3-AA8323486554}" destId="{48000F3C-417A-4EE3-8715-DC0BD9C1C483}" srcOrd="1" destOrd="0" presId="urn:microsoft.com/office/officeart/2005/8/layout/hierarchy2"/>
    <dgm:cxn modelId="{D08D1B5E-D164-47DC-BBC9-71ABFE2DEB7C}" type="presParOf" srcId="{48000F3C-417A-4EE3-8715-DC0BD9C1C483}" destId="{CDB93B9A-ACAA-4C5F-A99E-3EE152006525}" srcOrd="0" destOrd="0" presId="urn:microsoft.com/office/officeart/2005/8/layout/hierarchy2"/>
    <dgm:cxn modelId="{B1CEF778-B123-4C32-B4EF-581C7B7C9967}" type="presParOf" srcId="{CDB93B9A-ACAA-4C5F-A99E-3EE152006525}" destId="{1E57358E-0C11-413C-8C87-27E5D2EF7FEA}" srcOrd="0" destOrd="0" presId="urn:microsoft.com/office/officeart/2005/8/layout/hierarchy2"/>
    <dgm:cxn modelId="{57735E73-56B7-4D90-8395-4983C0E6A27D}" type="presParOf" srcId="{48000F3C-417A-4EE3-8715-DC0BD9C1C483}" destId="{88F96462-3D2A-425E-A06C-6A8609A47378}" srcOrd="1" destOrd="0" presId="urn:microsoft.com/office/officeart/2005/8/layout/hierarchy2"/>
    <dgm:cxn modelId="{11009F46-BA43-4138-9011-6071960DD169}" type="presParOf" srcId="{88F96462-3D2A-425E-A06C-6A8609A47378}" destId="{96158706-A126-4380-8C87-5D60B402FC64}" srcOrd="0" destOrd="0" presId="urn:microsoft.com/office/officeart/2005/8/layout/hierarchy2"/>
    <dgm:cxn modelId="{C835632F-9729-447A-ACF9-88DB25B140C1}" type="presParOf" srcId="{88F96462-3D2A-425E-A06C-6A8609A47378}" destId="{FF0661DE-F95C-4EEE-87B1-BDC10BC6C6A3}" srcOrd="1" destOrd="0" presId="urn:microsoft.com/office/officeart/2005/8/layout/hierarchy2"/>
    <dgm:cxn modelId="{ABAF9E0B-2AF2-4074-876E-50E607B5778F}" type="presParOf" srcId="{FF0661DE-F95C-4EEE-87B1-BDC10BC6C6A3}" destId="{86485017-DB90-4E90-B33D-C562AA7151BA}" srcOrd="0" destOrd="0" presId="urn:microsoft.com/office/officeart/2005/8/layout/hierarchy2"/>
    <dgm:cxn modelId="{004C1DE4-58BF-4B4C-B681-67B31AF1ED17}" type="presParOf" srcId="{86485017-DB90-4E90-B33D-C562AA7151BA}" destId="{E15B6AA0-485B-4153-9B9A-462F7370CE5F}" srcOrd="0" destOrd="0" presId="urn:microsoft.com/office/officeart/2005/8/layout/hierarchy2"/>
    <dgm:cxn modelId="{F2332ECA-6C36-4C4D-8534-4B6EB918F3C6}" type="presParOf" srcId="{FF0661DE-F95C-4EEE-87B1-BDC10BC6C6A3}" destId="{F45C4BBB-348E-4D49-B2E2-38BA43DA9F8B}" srcOrd="1" destOrd="0" presId="urn:microsoft.com/office/officeart/2005/8/layout/hierarchy2"/>
    <dgm:cxn modelId="{A7434F9B-23BD-4D9A-9DB9-7B192AA74C3C}" type="presParOf" srcId="{F45C4BBB-348E-4D49-B2E2-38BA43DA9F8B}" destId="{30788003-F52F-4823-B97C-B0784BE8EE54}" srcOrd="0" destOrd="0" presId="urn:microsoft.com/office/officeart/2005/8/layout/hierarchy2"/>
    <dgm:cxn modelId="{8B958FD3-C165-4492-B91C-2A9D20260527}" type="presParOf" srcId="{F45C4BBB-348E-4D49-B2E2-38BA43DA9F8B}" destId="{95BB8277-AAB4-4F5F-8D89-891BA73A1169}" srcOrd="1" destOrd="0" presId="urn:microsoft.com/office/officeart/2005/8/layout/hierarchy2"/>
    <dgm:cxn modelId="{DAB3F12A-B17A-4ECB-8CD6-B83786260C11}" type="presParOf" srcId="{FF0661DE-F95C-4EEE-87B1-BDC10BC6C6A3}" destId="{5EC49EC3-707B-47BC-9FC4-6588B03125D5}" srcOrd="2" destOrd="0" presId="urn:microsoft.com/office/officeart/2005/8/layout/hierarchy2"/>
    <dgm:cxn modelId="{72F401B0-7B22-4C88-A50E-9C950C5D2575}" type="presParOf" srcId="{5EC49EC3-707B-47BC-9FC4-6588B03125D5}" destId="{C1D588E8-49E5-4E16-8140-06ECCEC820B3}" srcOrd="0" destOrd="0" presId="urn:microsoft.com/office/officeart/2005/8/layout/hierarchy2"/>
    <dgm:cxn modelId="{6EDFC3E1-A7A9-4C6C-8747-5D720DB01FC1}" type="presParOf" srcId="{FF0661DE-F95C-4EEE-87B1-BDC10BC6C6A3}" destId="{584448A7-FDBA-4E42-B8DC-2532441EB7B5}" srcOrd="3" destOrd="0" presId="urn:microsoft.com/office/officeart/2005/8/layout/hierarchy2"/>
    <dgm:cxn modelId="{7779FAD6-CE30-472A-B0C0-6208555AF6A2}" type="presParOf" srcId="{584448A7-FDBA-4E42-B8DC-2532441EB7B5}" destId="{33D44EC5-3E23-4634-A0C7-18E4FF45A6A7}" srcOrd="0" destOrd="0" presId="urn:microsoft.com/office/officeart/2005/8/layout/hierarchy2"/>
    <dgm:cxn modelId="{F32734AE-86FC-4C95-B313-CC6E94E724C5}" type="presParOf" srcId="{584448A7-FDBA-4E42-B8DC-2532441EB7B5}" destId="{414A5482-A11C-4C7D-A088-72BB82CA45E3}" srcOrd="1" destOrd="0" presId="urn:microsoft.com/office/officeart/2005/8/layout/hierarchy2"/>
    <dgm:cxn modelId="{DD83E639-AD4C-431C-940F-C54F3D687988}" type="presParOf" srcId="{48000F3C-417A-4EE3-8715-DC0BD9C1C483}" destId="{0C4C626E-7724-4D84-9AA6-327457F490AD}" srcOrd="2" destOrd="0" presId="urn:microsoft.com/office/officeart/2005/8/layout/hierarchy2"/>
    <dgm:cxn modelId="{2CC30F8C-B1A4-4311-9094-60138E3F96A0}" type="presParOf" srcId="{0C4C626E-7724-4D84-9AA6-327457F490AD}" destId="{C9A11509-25DD-466B-B3FA-B9518371DEEA}" srcOrd="0" destOrd="0" presId="urn:microsoft.com/office/officeart/2005/8/layout/hierarchy2"/>
    <dgm:cxn modelId="{A025B1E4-AE43-4E39-AE66-1C16A31ACA64}" type="presParOf" srcId="{48000F3C-417A-4EE3-8715-DC0BD9C1C483}" destId="{5B5F1B85-A179-49C6-9DFD-26B8E63B789C}" srcOrd="3" destOrd="0" presId="urn:microsoft.com/office/officeart/2005/8/layout/hierarchy2"/>
    <dgm:cxn modelId="{D99E937E-C32A-4EA3-B6D3-F1FB6B3E2D8D}" type="presParOf" srcId="{5B5F1B85-A179-49C6-9DFD-26B8E63B789C}" destId="{A051FD03-1990-4468-9757-40C7BB74EB1D}" srcOrd="0" destOrd="0" presId="urn:microsoft.com/office/officeart/2005/8/layout/hierarchy2"/>
    <dgm:cxn modelId="{701F8C5C-E922-451F-87EF-E757EDA28758}" type="presParOf" srcId="{5B5F1B85-A179-49C6-9DFD-26B8E63B789C}" destId="{5D1233F9-73E3-46A5-9136-A31560462475}" srcOrd="1" destOrd="0" presId="urn:microsoft.com/office/officeart/2005/8/layout/hierarchy2"/>
    <dgm:cxn modelId="{217A8833-347D-414F-B9BC-D6D1E529FBC6}" type="presParOf" srcId="{5D22154E-1710-429D-A359-2928A8DB1F89}" destId="{19AA31E7-BC2F-4057-B2E7-1A5B0CAAA7A4}" srcOrd="2" destOrd="0" presId="urn:microsoft.com/office/officeart/2005/8/layout/hierarchy2"/>
    <dgm:cxn modelId="{726E1B5D-D282-4575-A26C-D85737BFA935}" type="presParOf" srcId="{19AA31E7-BC2F-4057-B2E7-1A5B0CAAA7A4}" destId="{BB204F76-7592-43E8-A118-1D3FCB8B517B}" srcOrd="0" destOrd="0" presId="urn:microsoft.com/office/officeart/2005/8/layout/hierarchy2"/>
    <dgm:cxn modelId="{60FBBD7D-F6E3-4A9E-9106-90A84F8FDF36}" type="presParOf" srcId="{5D22154E-1710-429D-A359-2928A8DB1F89}" destId="{1DE04839-4E36-449E-BA42-B0DDD282F5C3}" srcOrd="3" destOrd="0" presId="urn:microsoft.com/office/officeart/2005/8/layout/hierarchy2"/>
    <dgm:cxn modelId="{E63CA950-CD4D-4AD9-9321-25D9DFC9BD2C}" type="presParOf" srcId="{1DE04839-4E36-449E-BA42-B0DDD282F5C3}" destId="{9EAC297A-AEA7-4847-89BE-D20BCA70958D}" srcOrd="0" destOrd="0" presId="urn:microsoft.com/office/officeart/2005/8/layout/hierarchy2"/>
    <dgm:cxn modelId="{E2A17089-3F96-4A2F-AC82-DA62D8CE0FFF}" type="presParOf" srcId="{1DE04839-4E36-449E-BA42-B0DDD282F5C3}" destId="{3D77B32E-A1DE-449F-94A5-82C1009EF54F}" srcOrd="1" destOrd="0" presId="urn:microsoft.com/office/officeart/2005/8/layout/hierarchy2"/>
    <dgm:cxn modelId="{68DCA382-43EA-421D-B046-C2B255C69AC8}" type="presParOf" srcId="{3D77B32E-A1DE-449F-94A5-82C1009EF54F}" destId="{8EEE21F0-99EE-4430-8DF4-BB48B940B5D1}" srcOrd="0" destOrd="0" presId="urn:microsoft.com/office/officeart/2005/8/layout/hierarchy2"/>
    <dgm:cxn modelId="{A7CB41F4-F73B-4271-86A9-5EC69393730F}" type="presParOf" srcId="{8EEE21F0-99EE-4430-8DF4-BB48B940B5D1}" destId="{1A5EB4C7-A29D-42CD-9B7B-356D828DDD54}" srcOrd="0" destOrd="0" presId="urn:microsoft.com/office/officeart/2005/8/layout/hierarchy2"/>
    <dgm:cxn modelId="{4CA693A8-C511-424F-86AC-CF013F24153E}" type="presParOf" srcId="{3D77B32E-A1DE-449F-94A5-82C1009EF54F}" destId="{09AF6324-F906-452E-B6E6-D9C69D6B4EAB}" srcOrd="1" destOrd="0" presId="urn:microsoft.com/office/officeart/2005/8/layout/hierarchy2"/>
    <dgm:cxn modelId="{27714BF1-2619-4C70-BD69-932D96350B4E}" type="presParOf" srcId="{09AF6324-F906-452E-B6E6-D9C69D6B4EAB}" destId="{22048B80-358F-412D-BE0A-7701219D78FD}" srcOrd="0" destOrd="0" presId="urn:microsoft.com/office/officeart/2005/8/layout/hierarchy2"/>
    <dgm:cxn modelId="{BB8EAC11-98B9-4DDD-BC36-8134FF5FEC1B}" type="presParOf" srcId="{09AF6324-F906-452E-B6E6-D9C69D6B4EAB}" destId="{44D40E84-7BC6-40C4-A1D3-FC7D19F5630F}" srcOrd="1" destOrd="0" presId="urn:microsoft.com/office/officeart/2005/8/layout/hierarchy2"/>
    <dgm:cxn modelId="{599C07C2-0A83-4BE9-867A-A12AC75C7C2B}" type="presParOf" srcId="{3D77B32E-A1DE-449F-94A5-82C1009EF54F}" destId="{B83F2FCB-6301-4057-AA01-5B793B298297}" srcOrd="2" destOrd="0" presId="urn:microsoft.com/office/officeart/2005/8/layout/hierarchy2"/>
    <dgm:cxn modelId="{507E2315-4894-4EA0-AA97-728C5CE4703F}" type="presParOf" srcId="{B83F2FCB-6301-4057-AA01-5B793B298297}" destId="{2F274E24-1FE0-4DA2-99C5-42F9104CAE2F}" srcOrd="0" destOrd="0" presId="urn:microsoft.com/office/officeart/2005/8/layout/hierarchy2"/>
    <dgm:cxn modelId="{1EBB1038-3D4D-4BBB-AB8F-F965307E64F0}" type="presParOf" srcId="{3D77B32E-A1DE-449F-94A5-82C1009EF54F}" destId="{42AD6EF4-9900-40A9-8283-8E4CA9D0801D}" srcOrd="3" destOrd="0" presId="urn:microsoft.com/office/officeart/2005/8/layout/hierarchy2"/>
    <dgm:cxn modelId="{05B69260-69C1-4504-90A5-F10E509C7149}" type="presParOf" srcId="{42AD6EF4-9900-40A9-8283-8E4CA9D0801D}" destId="{28ABC13B-5456-48FD-A160-EA23B5DC7F1B}" srcOrd="0" destOrd="0" presId="urn:microsoft.com/office/officeart/2005/8/layout/hierarchy2"/>
    <dgm:cxn modelId="{3BD4494D-5652-49A2-9C8F-FBFC4B55A873}" type="presParOf" srcId="{42AD6EF4-9900-40A9-8283-8E4CA9D0801D}" destId="{E9E90797-0121-4366-9F28-DA5E75E8C20F}" srcOrd="1" destOrd="0" presId="urn:microsoft.com/office/officeart/2005/8/layout/hierarchy2"/>
    <dgm:cxn modelId="{24C1348A-F69E-44EC-9FD9-CE4FA0BCA57C}" type="presParOf" srcId="{733A2D2E-3E1F-4E3D-9524-15E1F854D0E9}" destId="{612389FA-891F-451E-9EB2-AE560E158048}" srcOrd="2" destOrd="0" presId="urn:microsoft.com/office/officeart/2005/8/layout/hierarchy2"/>
    <dgm:cxn modelId="{4F4F434B-903E-4B99-9020-E03700284380}" type="presParOf" srcId="{612389FA-891F-451E-9EB2-AE560E158048}" destId="{D5312627-5DCA-486B-817F-C4CBDDD84A60}" srcOrd="0" destOrd="0" presId="urn:microsoft.com/office/officeart/2005/8/layout/hierarchy2"/>
    <dgm:cxn modelId="{CB940775-B475-40CF-93DB-9EE7A637628F}" type="presParOf" srcId="{733A2D2E-3E1F-4E3D-9524-15E1F854D0E9}" destId="{BCDEEBBB-85D9-44F4-84DD-E1363EA91205}" srcOrd="3" destOrd="0" presId="urn:microsoft.com/office/officeart/2005/8/layout/hierarchy2"/>
    <dgm:cxn modelId="{F6B8F716-58B8-4AB2-8F58-D1C0DCDBCD35}" type="presParOf" srcId="{BCDEEBBB-85D9-44F4-84DD-E1363EA91205}" destId="{0602E9A4-2B7B-426E-A0AD-6A9DE682D8BA}" srcOrd="0" destOrd="0" presId="urn:microsoft.com/office/officeart/2005/8/layout/hierarchy2"/>
    <dgm:cxn modelId="{5ED147B2-1D91-4D18-A78A-B0A860C07BA4}" type="presParOf" srcId="{BCDEEBBB-85D9-44F4-84DD-E1363EA91205}" destId="{2224F864-7D84-405B-8B62-7E6938EB71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36751C-ADB4-4E1B-9A91-4D438380538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AD891CC-E6A2-4519-97DA-5F1E9AB0EB9C}">
      <dgm:prSet phldrT="[Texto]"/>
      <dgm:spPr/>
      <dgm:t>
        <a:bodyPr/>
        <a:lstStyle/>
        <a:p>
          <a:r>
            <a:rPr lang="pt-BR" dirty="0" smtClean="0"/>
            <a:t>É 1ª Abertura?</a:t>
          </a:r>
          <a:endParaRPr lang="pt-BR" dirty="0"/>
        </a:p>
      </dgm:t>
    </dgm:pt>
    <dgm:pt modelId="{783FFED9-45BD-4B4F-BB8D-C44521A83EF5}" type="parTrans" cxnId="{438835BD-4710-4A91-B709-3814F495209B}">
      <dgm:prSet/>
      <dgm:spPr/>
      <dgm:t>
        <a:bodyPr/>
        <a:lstStyle/>
        <a:p>
          <a:endParaRPr lang="pt-BR"/>
        </a:p>
      </dgm:t>
    </dgm:pt>
    <dgm:pt modelId="{3D1E0B4C-3F52-4237-8D18-5FE2618C1BB5}" type="sibTrans" cxnId="{438835BD-4710-4A91-B709-3814F495209B}">
      <dgm:prSet/>
      <dgm:spPr/>
      <dgm:t>
        <a:bodyPr/>
        <a:lstStyle/>
        <a:p>
          <a:endParaRPr lang="pt-BR"/>
        </a:p>
      </dgm:t>
    </dgm:pt>
    <dgm:pt modelId="{063219D2-D335-4F1E-912D-267FAFB00961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Envia para status em análise</a:t>
          </a:r>
          <a:endParaRPr lang="pt-BR" dirty="0"/>
        </a:p>
      </dgm:t>
    </dgm:pt>
    <dgm:pt modelId="{A550D935-1E77-46A0-903D-37090DAFF56B}" type="parTrans" cxnId="{305519EE-DCE3-4E0C-8F98-E2664FAD8A8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E8D714D-6115-4F59-B890-CF155745985F}" type="sibTrans" cxnId="{305519EE-DCE3-4E0C-8F98-E2664FAD8A8A}">
      <dgm:prSet/>
      <dgm:spPr/>
      <dgm:t>
        <a:bodyPr/>
        <a:lstStyle/>
        <a:p>
          <a:endParaRPr lang="pt-BR"/>
        </a:p>
      </dgm:t>
    </dgm:pt>
    <dgm:pt modelId="{900D13AD-9679-4042-B8C0-77982458A2BF}">
      <dgm:prSet phldrT="[Texto]"/>
      <dgm:spPr/>
      <dgm:t>
        <a:bodyPr/>
        <a:lstStyle/>
        <a:p>
          <a:r>
            <a:rPr lang="pt-BR" dirty="0" smtClean="0"/>
            <a:t>Já está cadastrado na plataforma?</a:t>
          </a:r>
          <a:endParaRPr lang="pt-BR" dirty="0"/>
        </a:p>
      </dgm:t>
    </dgm:pt>
    <dgm:pt modelId="{FF3FB925-239B-4EE3-A9D6-3C29C4ABE903}" type="parTrans" cxnId="{C82A5F77-907C-47E6-A4FE-81D5D4FA8B08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C011F8D-CE00-4BF4-8E13-6754D8D9C7B3}" type="sibTrans" cxnId="{C82A5F77-907C-47E6-A4FE-81D5D4FA8B08}">
      <dgm:prSet/>
      <dgm:spPr/>
      <dgm:t>
        <a:bodyPr/>
        <a:lstStyle/>
        <a:p>
          <a:endParaRPr lang="pt-BR"/>
        </a:p>
      </dgm:t>
    </dgm:pt>
    <dgm:pt modelId="{E1B1F662-DE4E-4BD8-88BB-6C93B1EEF30F}">
      <dgm:prSet/>
      <dgm:spPr/>
      <dgm:t>
        <a:bodyPr/>
        <a:lstStyle/>
        <a:p>
          <a:r>
            <a:rPr lang="pt-BR" dirty="0" smtClean="0"/>
            <a:t>Buscar</a:t>
          </a:r>
          <a:r>
            <a:rPr lang="pt-BR" baseline="0" dirty="0" smtClean="0"/>
            <a:t> CPF no suporte DNM, para ver se aluno existe</a:t>
          </a:r>
          <a:endParaRPr lang="pt-BR" dirty="0"/>
        </a:p>
      </dgm:t>
    </dgm:pt>
    <dgm:pt modelId="{7D30C001-42B1-47CE-AA2C-AB5C8EFA7210}" type="parTrans" cxnId="{241F2B27-FF3C-4D58-B8FC-C95875886820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CE7969B8-4750-4F05-AA61-FDB73C217FF2}" type="sibTrans" cxnId="{241F2B27-FF3C-4D58-B8FC-C95875886820}">
      <dgm:prSet/>
      <dgm:spPr/>
      <dgm:t>
        <a:bodyPr/>
        <a:lstStyle/>
        <a:p>
          <a:endParaRPr lang="pt-BR"/>
        </a:p>
      </dgm:t>
    </dgm:pt>
    <dgm:pt modelId="{314770C7-3DBB-4695-9AFE-31FEA3721C9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Informar que a senha é o </a:t>
          </a:r>
          <a:r>
            <a:rPr lang="pt-BR" dirty="0" err="1" smtClean="0"/>
            <a:t>cpf</a:t>
          </a:r>
          <a:r>
            <a:rPr lang="pt-BR" dirty="0" smtClean="0"/>
            <a:t> e como </a:t>
          </a:r>
          <a:r>
            <a:rPr lang="pt-BR" dirty="0" err="1" smtClean="0"/>
            <a:t>resetar</a:t>
          </a:r>
          <a:endParaRPr lang="pt-BR" dirty="0"/>
        </a:p>
      </dgm:t>
    </dgm:pt>
    <dgm:pt modelId="{C2975F8F-E894-4710-8519-532399979900}" type="parTrans" cxnId="{BF9FBF1D-DBF6-460D-9F5C-07A7DF44725F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3814D6D8-597D-4F57-B655-F0A7360AE256}" type="sibTrans" cxnId="{BF9FBF1D-DBF6-460D-9F5C-07A7DF44725F}">
      <dgm:prSet/>
      <dgm:spPr/>
      <dgm:t>
        <a:bodyPr/>
        <a:lstStyle/>
        <a:p>
          <a:endParaRPr lang="pt-BR"/>
        </a:p>
      </dgm:t>
    </dgm:pt>
    <dgm:pt modelId="{A267265C-B34F-4C78-8348-40A6C4FC5843}">
      <dgm:prSet/>
      <dgm:spPr/>
      <dgm:t>
        <a:bodyPr/>
        <a:lstStyle/>
        <a:p>
          <a:r>
            <a:rPr lang="pt-BR" dirty="0" smtClean="0"/>
            <a:t>Verificar se o aluno estava no 18.1?</a:t>
          </a:r>
          <a:endParaRPr lang="pt-BR" dirty="0"/>
        </a:p>
      </dgm:t>
    </dgm:pt>
    <dgm:pt modelId="{06E1C555-1CE4-4DDE-9E36-6365DEB9C49F}" type="parTrans" cxnId="{36393649-379A-4987-A997-E51612158FE8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8931788-14B8-4DE5-A308-D664E53A7364}" type="sibTrans" cxnId="{36393649-379A-4987-A997-E51612158FE8}">
      <dgm:prSet/>
      <dgm:spPr/>
      <dgm:t>
        <a:bodyPr/>
        <a:lstStyle/>
        <a:p>
          <a:endParaRPr lang="pt-BR"/>
        </a:p>
      </dgm:t>
    </dgm:pt>
    <dgm:pt modelId="{A55A967B-6CCC-4971-9618-9C79F2F4098F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Favor verificar </a:t>
          </a:r>
          <a:r>
            <a:rPr lang="pt-BR" dirty="0" err="1" smtClean="0"/>
            <a:t>cpf</a:t>
          </a:r>
          <a:endParaRPr lang="pt-BR" dirty="0"/>
        </a:p>
      </dgm:t>
    </dgm:pt>
    <dgm:pt modelId="{CCA8CE49-3BE7-4651-B3CA-9A4E17E13AD1}" type="parTrans" cxnId="{D5A040AC-53CB-4F55-AE03-E5AC90D6A9F5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30DC56AF-4182-4652-8BAC-B0F828276DB2}" type="sibTrans" cxnId="{D5A040AC-53CB-4F55-AE03-E5AC90D6A9F5}">
      <dgm:prSet/>
      <dgm:spPr/>
      <dgm:t>
        <a:bodyPr/>
        <a:lstStyle/>
        <a:p>
          <a:endParaRPr lang="pt-BR"/>
        </a:p>
      </dgm:t>
    </dgm:pt>
    <dgm:pt modelId="{AC0A6ACB-69CC-45B3-AEE2-CA29ED1967C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Aluno não matriculado em 18.2</a:t>
          </a:r>
          <a:endParaRPr lang="pt-BR" dirty="0"/>
        </a:p>
      </dgm:t>
    </dgm:pt>
    <dgm:pt modelId="{F89832CD-3EE2-48BA-975B-706EAB74FE55}" type="parTrans" cxnId="{A95CBFCB-D83A-447C-962A-A27F2DDF105F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E5C122ED-3682-4442-BBD6-A57B9258F6AD}" type="sibTrans" cxnId="{A95CBFCB-D83A-447C-962A-A27F2DDF105F}">
      <dgm:prSet/>
      <dgm:spPr/>
      <dgm:t>
        <a:bodyPr/>
        <a:lstStyle/>
        <a:p>
          <a:endParaRPr lang="pt-BR"/>
        </a:p>
      </dgm:t>
    </dgm:pt>
    <dgm:pt modelId="{5FD20EE7-E7C4-4FE4-9A4D-2F8F8EA1CC32}">
      <dgm:prSet/>
      <dgm:spPr/>
      <dgm:t>
        <a:bodyPr/>
        <a:lstStyle/>
        <a:p>
          <a:r>
            <a:rPr lang="pt-BR" dirty="0" smtClean="0"/>
            <a:t>Verificar se aluno tem disciplina vinculada no DNM</a:t>
          </a:r>
          <a:endParaRPr lang="pt-BR" dirty="0"/>
        </a:p>
      </dgm:t>
    </dgm:pt>
    <dgm:pt modelId="{1BBF935C-70F9-456A-BA0E-47C4161CF048}" type="parTrans" cxnId="{0C8B7071-0F7F-43DC-A56E-B3E3BD69099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C05EA69C-A4DD-44B5-B4E8-17C14791481D}" type="sibTrans" cxnId="{0C8B7071-0F7F-43DC-A56E-B3E3BD69099A}">
      <dgm:prSet/>
      <dgm:spPr/>
      <dgm:t>
        <a:bodyPr/>
        <a:lstStyle/>
        <a:p>
          <a:endParaRPr lang="pt-BR"/>
        </a:p>
      </dgm:t>
    </dgm:pt>
    <dgm:pt modelId="{34E1045D-F0CB-4A8B-8215-EAF8CB2A203C}">
      <dgm:prSet/>
      <dgm:spPr/>
      <dgm:t>
        <a:bodyPr/>
        <a:lstStyle/>
        <a:p>
          <a:r>
            <a:rPr lang="pt-BR" dirty="0" smtClean="0"/>
            <a:t>Verificar se é elegível</a:t>
          </a:r>
          <a:endParaRPr lang="pt-BR" dirty="0"/>
        </a:p>
      </dgm:t>
    </dgm:pt>
    <dgm:pt modelId="{AC86D2BD-16AA-4364-B12E-12914BC6F978}" type="parTrans" cxnId="{6981BB53-840A-4F70-A8A5-AA8EEF586005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9E66B04F-F4CA-43B6-AB42-E3658E5E6C6C}" type="sibTrans" cxnId="{6981BB53-840A-4F70-A8A5-AA8EEF586005}">
      <dgm:prSet/>
      <dgm:spPr/>
      <dgm:t>
        <a:bodyPr/>
        <a:lstStyle/>
        <a:p>
          <a:endParaRPr lang="pt-BR"/>
        </a:p>
      </dgm:t>
    </dgm:pt>
    <dgm:pt modelId="{0E4ECD36-FA64-43A6-A736-CF6568582CF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vai subir em 24h</a:t>
          </a:r>
          <a:endParaRPr lang="pt-BR" dirty="0"/>
        </a:p>
      </dgm:t>
    </dgm:pt>
    <dgm:pt modelId="{9758325F-E7AA-4DB4-A83F-943AABFA0BC2}" type="parTrans" cxnId="{F995F63C-ADD9-46DF-934F-AB4E0E48F074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4B0FF249-AB3B-47C8-9F93-0CB66A925446}" type="sibTrans" cxnId="{F995F63C-ADD9-46DF-934F-AB4E0E48F074}">
      <dgm:prSet/>
      <dgm:spPr/>
      <dgm:t>
        <a:bodyPr/>
        <a:lstStyle/>
        <a:p>
          <a:endParaRPr lang="pt-BR"/>
        </a:p>
      </dgm:t>
    </dgm:pt>
    <dgm:pt modelId="{C251BDBC-D5B0-49A3-AE1B-98B6BE2ACF8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o curso e semestre não são elegíveis</a:t>
          </a:r>
          <a:endParaRPr lang="pt-BR" dirty="0"/>
        </a:p>
      </dgm:t>
    </dgm:pt>
    <dgm:pt modelId="{E11F8692-4089-4D25-B941-563439EE902B}" type="parTrans" cxnId="{77F5E126-91A2-4C75-B83C-44437D8C6B67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5467F2B2-3515-4242-8ED6-C3CB398D5F08}" type="sibTrans" cxnId="{77F5E126-91A2-4C75-B83C-44437D8C6B67}">
      <dgm:prSet/>
      <dgm:spPr/>
      <dgm:t>
        <a:bodyPr/>
        <a:lstStyle/>
        <a:p>
          <a:endParaRPr lang="pt-BR"/>
        </a:p>
      </dgm:t>
    </dgm:pt>
    <dgm:pt modelId="{37680094-A972-4135-85E2-A551A7A1514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Pedir para verificar com coordenador do curso</a:t>
          </a:r>
          <a:endParaRPr lang="pt-BR" dirty="0"/>
        </a:p>
      </dgm:t>
    </dgm:pt>
    <dgm:pt modelId="{41A42F86-D581-4629-850E-33E4B957AEE1}" type="parTrans" cxnId="{098374A0-B767-47A0-B651-36B458EDEADD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54FE351-6405-4123-9F69-FDA54DA6F372}" type="sibTrans" cxnId="{098374A0-B767-47A0-B651-36B458EDEADD}">
      <dgm:prSet/>
      <dgm:spPr/>
      <dgm:t>
        <a:bodyPr/>
        <a:lstStyle/>
        <a:p>
          <a:endParaRPr lang="pt-BR"/>
        </a:p>
      </dgm:t>
    </dgm:pt>
    <dgm:pt modelId="{7D3E4962-6BEF-42C2-B99D-161729126A46}" type="pres">
      <dgm:prSet presAssocID="{7336751C-ADB4-4E1B-9A91-4D43838053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BDA651-ED4A-473F-8956-F04DD61EDA9E}" type="pres">
      <dgm:prSet presAssocID="{BAD891CC-E6A2-4519-97DA-5F1E9AB0EB9C}" presName="root1" presStyleCnt="0"/>
      <dgm:spPr/>
    </dgm:pt>
    <dgm:pt modelId="{35A7A3FD-6741-4FD0-B868-312A62C84F81}" type="pres">
      <dgm:prSet presAssocID="{BAD891CC-E6A2-4519-97DA-5F1E9AB0EB9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82DC73-50EE-4A17-9CDF-425C23C9728A}" type="pres">
      <dgm:prSet presAssocID="{BAD891CC-E6A2-4519-97DA-5F1E9AB0EB9C}" presName="level2hierChild" presStyleCnt="0"/>
      <dgm:spPr/>
    </dgm:pt>
    <dgm:pt modelId="{5E012F99-BBF7-47CB-B50C-0CD73CEE8CB8}" type="pres">
      <dgm:prSet presAssocID="{A550D935-1E77-46A0-903D-37090DAFF56B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260BEBCA-E29A-4F75-BA13-1E0AF4E8E7EB}" type="pres">
      <dgm:prSet presAssocID="{A550D935-1E77-46A0-903D-37090DAFF56B}" presName="connTx" presStyleLbl="parChTrans1D2" presStyleIdx="0" presStyleCnt="2"/>
      <dgm:spPr/>
      <dgm:t>
        <a:bodyPr/>
        <a:lstStyle/>
        <a:p>
          <a:endParaRPr lang="pt-BR"/>
        </a:p>
      </dgm:t>
    </dgm:pt>
    <dgm:pt modelId="{CAECD672-DA86-4956-963B-E01B60D31B6A}" type="pres">
      <dgm:prSet presAssocID="{063219D2-D335-4F1E-912D-267FAFB00961}" presName="root2" presStyleCnt="0"/>
      <dgm:spPr/>
    </dgm:pt>
    <dgm:pt modelId="{69888E48-1775-487F-AA0C-82FB2652DE42}" type="pres">
      <dgm:prSet presAssocID="{063219D2-D335-4F1E-912D-267FAFB0096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20D30C-B302-4A03-BEA3-50B5AFF455F7}" type="pres">
      <dgm:prSet presAssocID="{063219D2-D335-4F1E-912D-267FAFB00961}" presName="level3hierChild" presStyleCnt="0"/>
      <dgm:spPr/>
    </dgm:pt>
    <dgm:pt modelId="{3B3A1B2D-EAAB-4D8E-BCB3-4A807F3DEC74}" type="pres">
      <dgm:prSet presAssocID="{FF3FB925-239B-4EE3-A9D6-3C29C4ABE903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731630FE-225B-45BE-9CF6-6182A19C1F84}" type="pres">
      <dgm:prSet presAssocID="{FF3FB925-239B-4EE3-A9D6-3C29C4ABE903}" presName="connTx" presStyleLbl="parChTrans1D2" presStyleIdx="1" presStyleCnt="2"/>
      <dgm:spPr/>
      <dgm:t>
        <a:bodyPr/>
        <a:lstStyle/>
        <a:p>
          <a:endParaRPr lang="pt-BR"/>
        </a:p>
      </dgm:t>
    </dgm:pt>
    <dgm:pt modelId="{03ABA795-CD10-4163-B93F-162DBEA44D92}" type="pres">
      <dgm:prSet presAssocID="{900D13AD-9679-4042-B8C0-77982458A2BF}" presName="root2" presStyleCnt="0"/>
      <dgm:spPr/>
    </dgm:pt>
    <dgm:pt modelId="{C9EA62D1-1789-4DAA-9E25-06D70BE8C016}" type="pres">
      <dgm:prSet presAssocID="{900D13AD-9679-4042-B8C0-77982458A2B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3A2D2E-3E1F-4E3D-9524-15E1F854D0E9}" type="pres">
      <dgm:prSet presAssocID="{900D13AD-9679-4042-B8C0-77982458A2BF}" presName="level3hierChild" presStyleCnt="0"/>
      <dgm:spPr/>
    </dgm:pt>
    <dgm:pt modelId="{8EB3251B-D407-4DDC-B68C-D3CDE19EFC3B}" type="pres">
      <dgm:prSet presAssocID="{7D30C001-42B1-47CE-AA2C-AB5C8EFA7210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D56EE44C-2248-4605-AD65-9CC96BD04806}" type="pres">
      <dgm:prSet presAssocID="{7D30C001-42B1-47CE-AA2C-AB5C8EFA7210}" presName="connTx" presStyleLbl="parChTrans1D3" presStyleIdx="0" presStyleCnt="2"/>
      <dgm:spPr/>
      <dgm:t>
        <a:bodyPr/>
        <a:lstStyle/>
        <a:p>
          <a:endParaRPr lang="pt-BR"/>
        </a:p>
      </dgm:t>
    </dgm:pt>
    <dgm:pt modelId="{EAEA6C3D-9CAF-4D4C-83FA-7A6031AFF042}" type="pres">
      <dgm:prSet presAssocID="{E1B1F662-DE4E-4BD8-88BB-6C93B1EEF30F}" presName="root2" presStyleCnt="0"/>
      <dgm:spPr/>
    </dgm:pt>
    <dgm:pt modelId="{8167D0CE-598F-49A8-A29A-0F1221FF1501}" type="pres">
      <dgm:prSet presAssocID="{E1B1F662-DE4E-4BD8-88BB-6C93B1EEF30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22154E-1710-429D-A359-2928A8DB1F89}" type="pres">
      <dgm:prSet presAssocID="{E1B1F662-DE4E-4BD8-88BB-6C93B1EEF30F}" presName="level3hierChild" presStyleCnt="0"/>
      <dgm:spPr/>
    </dgm:pt>
    <dgm:pt modelId="{598E4B1C-9EF7-41FC-B145-B14DDF967789}" type="pres">
      <dgm:prSet presAssocID="{06E1C555-1CE4-4DDE-9E36-6365DEB9C49F}" presName="conn2-1" presStyleLbl="parChTrans1D4" presStyleIdx="0" presStyleCnt="8"/>
      <dgm:spPr/>
      <dgm:t>
        <a:bodyPr/>
        <a:lstStyle/>
        <a:p>
          <a:endParaRPr lang="pt-BR"/>
        </a:p>
      </dgm:t>
    </dgm:pt>
    <dgm:pt modelId="{8AC671E0-5993-483F-AD2F-95FBA2CEC810}" type="pres">
      <dgm:prSet presAssocID="{06E1C555-1CE4-4DDE-9E36-6365DEB9C49F}" presName="connTx" presStyleLbl="parChTrans1D4" presStyleIdx="0" presStyleCnt="8"/>
      <dgm:spPr/>
      <dgm:t>
        <a:bodyPr/>
        <a:lstStyle/>
        <a:p>
          <a:endParaRPr lang="pt-BR"/>
        </a:p>
      </dgm:t>
    </dgm:pt>
    <dgm:pt modelId="{E7347032-23A5-4F1F-A0C3-AA8323486554}" type="pres">
      <dgm:prSet presAssocID="{A267265C-B34F-4C78-8348-40A6C4FC5843}" presName="root2" presStyleCnt="0"/>
      <dgm:spPr/>
    </dgm:pt>
    <dgm:pt modelId="{CA3E1889-335A-4698-909E-5CFB1B9A6FFD}" type="pres">
      <dgm:prSet presAssocID="{A267265C-B34F-4C78-8348-40A6C4FC5843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000F3C-417A-4EE3-8715-DC0BD9C1C483}" type="pres">
      <dgm:prSet presAssocID="{A267265C-B34F-4C78-8348-40A6C4FC5843}" presName="level3hierChild" presStyleCnt="0"/>
      <dgm:spPr/>
    </dgm:pt>
    <dgm:pt modelId="{CDB93B9A-ACAA-4C5F-A99E-3EE152006525}" type="pres">
      <dgm:prSet presAssocID="{CCA8CE49-3BE7-4651-B3CA-9A4E17E13AD1}" presName="conn2-1" presStyleLbl="parChTrans1D4" presStyleIdx="1" presStyleCnt="8"/>
      <dgm:spPr/>
      <dgm:t>
        <a:bodyPr/>
        <a:lstStyle/>
        <a:p>
          <a:endParaRPr lang="pt-BR"/>
        </a:p>
      </dgm:t>
    </dgm:pt>
    <dgm:pt modelId="{1E57358E-0C11-413C-8C87-27E5D2EF7FEA}" type="pres">
      <dgm:prSet presAssocID="{CCA8CE49-3BE7-4651-B3CA-9A4E17E13AD1}" presName="connTx" presStyleLbl="parChTrans1D4" presStyleIdx="1" presStyleCnt="8"/>
      <dgm:spPr/>
      <dgm:t>
        <a:bodyPr/>
        <a:lstStyle/>
        <a:p>
          <a:endParaRPr lang="pt-BR"/>
        </a:p>
      </dgm:t>
    </dgm:pt>
    <dgm:pt modelId="{88F96462-3D2A-425E-A06C-6A8609A47378}" type="pres">
      <dgm:prSet presAssocID="{A55A967B-6CCC-4971-9618-9C79F2F4098F}" presName="root2" presStyleCnt="0"/>
      <dgm:spPr/>
    </dgm:pt>
    <dgm:pt modelId="{96158706-A126-4380-8C87-5D60B402FC64}" type="pres">
      <dgm:prSet presAssocID="{A55A967B-6CCC-4971-9618-9C79F2F4098F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0661DE-F95C-4EEE-87B1-BDC10BC6C6A3}" type="pres">
      <dgm:prSet presAssocID="{A55A967B-6CCC-4971-9618-9C79F2F4098F}" presName="level3hierChild" presStyleCnt="0"/>
      <dgm:spPr/>
    </dgm:pt>
    <dgm:pt modelId="{0C4C626E-7724-4D84-9AA6-327457F490AD}" type="pres">
      <dgm:prSet presAssocID="{F89832CD-3EE2-48BA-975B-706EAB74FE55}" presName="conn2-1" presStyleLbl="parChTrans1D4" presStyleIdx="2" presStyleCnt="8"/>
      <dgm:spPr/>
      <dgm:t>
        <a:bodyPr/>
        <a:lstStyle/>
        <a:p>
          <a:endParaRPr lang="pt-BR"/>
        </a:p>
      </dgm:t>
    </dgm:pt>
    <dgm:pt modelId="{C9A11509-25DD-466B-B3FA-B9518371DEEA}" type="pres">
      <dgm:prSet presAssocID="{F89832CD-3EE2-48BA-975B-706EAB74FE55}" presName="connTx" presStyleLbl="parChTrans1D4" presStyleIdx="2" presStyleCnt="8"/>
      <dgm:spPr/>
      <dgm:t>
        <a:bodyPr/>
        <a:lstStyle/>
        <a:p>
          <a:endParaRPr lang="pt-BR"/>
        </a:p>
      </dgm:t>
    </dgm:pt>
    <dgm:pt modelId="{5B5F1B85-A179-49C6-9DFD-26B8E63B789C}" type="pres">
      <dgm:prSet presAssocID="{AC0A6ACB-69CC-45B3-AEE2-CA29ED1967CA}" presName="root2" presStyleCnt="0"/>
      <dgm:spPr/>
    </dgm:pt>
    <dgm:pt modelId="{A051FD03-1990-4468-9757-40C7BB74EB1D}" type="pres">
      <dgm:prSet presAssocID="{AC0A6ACB-69CC-45B3-AEE2-CA29ED1967CA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1233F9-73E3-46A5-9136-A31560462475}" type="pres">
      <dgm:prSet presAssocID="{AC0A6ACB-69CC-45B3-AEE2-CA29ED1967CA}" presName="level3hierChild" presStyleCnt="0"/>
      <dgm:spPr/>
    </dgm:pt>
    <dgm:pt modelId="{19AA31E7-BC2F-4057-B2E7-1A5B0CAAA7A4}" type="pres">
      <dgm:prSet presAssocID="{1BBF935C-70F9-456A-BA0E-47C4161CF048}" presName="conn2-1" presStyleLbl="parChTrans1D4" presStyleIdx="3" presStyleCnt="8"/>
      <dgm:spPr/>
      <dgm:t>
        <a:bodyPr/>
        <a:lstStyle/>
        <a:p>
          <a:endParaRPr lang="pt-BR"/>
        </a:p>
      </dgm:t>
    </dgm:pt>
    <dgm:pt modelId="{BB204F76-7592-43E8-A118-1D3FCB8B517B}" type="pres">
      <dgm:prSet presAssocID="{1BBF935C-70F9-456A-BA0E-47C4161CF048}" presName="connTx" presStyleLbl="parChTrans1D4" presStyleIdx="3" presStyleCnt="8"/>
      <dgm:spPr/>
      <dgm:t>
        <a:bodyPr/>
        <a:lstStyle/>
        <a:p>
          <a:endParaRPr lang="pt-BR"/>
        </a:p>
      </dgm:t>
    </dgm:pt>
    <dgm:pt modelId="{1DE04839-4E36-449E-BA42-B0DDD282F5C3}" type="pres">
      <dgm:prSet presAssocID="{5FD20EE7-E7C4-4FE4-9A4D-2F8F8EA1CC32}" presName="root2" presStyleCnt="0"/>
      <dgm:spPr/>
    </dgm:pt>
    <dgm:pt modelId="{9EAC297A-AEA7-4847-89BE-D20BCA70958D}" type="pres">
      <dgm:prSet presAssocID="{5FD20EE7-E7C4-4FE4-9A4D-2F8F8EA1CC32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77B32E-A1DE-449F-94A5-82C1009EF54F}" type="pres">
      <dgm:prSet presAssocID="{5FD20EE7-E7C4-4FE4-9A4D-2F8F8EA1CC32}" presName="level3hierChild" presStyleCnt="0"/>
      <dgm:spPr/>
    </dgm:pt>
    <dgm:pt modelId="{1065725A-0C1C-4B88-8A14-7518023CA934}" type="pres">
      <dgm:prSet presAssocID="{AC86D2BD-16AA-4364-B12E-12914BC6F978}" presName="conn2-1" presStyleLbl="parChTrans1D4" presStyleIdx="4" presStyleCnt="8"/>
      <dgm:spPr/>
      <dgm:t>
        <a:bodyPr/>
        <a:lstStyle/>
        <a:p>
          <a:endParaRPr lang="pt-BR"/>
        </a:p>
      </dgm:t>
    </dgm:pt>
    <dgm:pt modelId="{63E623D2-55E2-47F4-8FAF-586CBD260364}" type="pres">
      <dgm:prSet presAssocID="{AC86D2BD-16AA-4364-B12E-12914BC6F978}" presName="connTx" presStyleLbl="parChTrans1D4" presStyleIdx="4" presStyleCnt="8"/>
      <dgm:spPr/>
      <dgm:t>
        <a:bodyPr/>
        <a:lstStyle/>
        <a:p>
          <a:endParaRPr lang="pt-BR"/>
        </a:p>
      </dgm:t>
    </dgm:pt>
    <dgm:pt modelId="{28E8AAB7-9A5E-42EF-A46F-F85A69D21C2A}" type="pres">
      <dgm:prSet presAssocID="{34E1045D-F0CB-4A8B-8215-EAF8CB2A203C}" presName="root2" presStyleCnt="0"/>
      <dgm:spPr/>
    </dgm:pt>
    <dgm:pt modelId="{3BA637B8-7E47-4CBF-8940-E61C0AF18236}" type="pres">
      <dgm:prSet presAssocID="{34E1045D-F0CB-4A8B-8215-EAF8CB2A203C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C58FFB9-297A-47AF-93BB-F9C8342F2E82}" type="pres">
      <dgm:prSet presAssocID="{34E1045D-F0CB-4A8B-8215-EAF8CB2A203C}" presName="level3hierChild" presStyleCnt="0"/>
      <dgm:spPr/>
    </dgm:pt>
    <dgm:pt modelId="{9688D4E5-73F7-4C5D-852E-507AF6D9C1A6}" type="pres">
      <dgm:prSet presAssocID="{E11F8692-4089-4D25-B941-563439EE902B}" presName="conn2-1" presStyleLbl="parChTrans1D4" presStyleIdx="5" presStyleCnt="8"/>
      <dgm:spPr/>
      <dgm:t>
        <a:bodyPr/>
        <a:lstStyle/>
        <a:p>
          <a:endParaRPr lang="pt-BR"/>
        </a:p>
      </dgm:t>
    </dgm:pt>
    <dgm:pt modelId="{C1BAF009-B3C7-4212-9897-07EA57804782}" type="pres">
      <dgm:prSet presAssocID="{E11F8692-4089-4D25-B941-563439EE902B}" presName="connTx" presStyleLbl="parChTrans1D4" presStyleIdx="5" presStyleCnt="8"/>
      <dgm:spPr/>
      <dgm:t>
        <a:bodyPr/>
        <a:lstStyle/>
        <a:p>
          <a:endParaRPr lang="pt-BR"/>
        </a:p>
      </dgm:t>
    </dgm:pt>
    <dgm:pt modelId="{228390B2-9838-4C1F-8504-6AE19BF64258}" type="pres">
      <dgm:prSet presAssocID="{C251BDBC-D5B0-49A3-AE1B-98B6BE2ACF8A}" presName="root2" presStyleCnt="0"/>
      <dgm:spPr/>
    </dgm:pt>
    <dgm:pt modelId="{BBC11F33-6273-4357-B4B9-EE0F82083D9C}" type="pres">
      <dgm:prSet presAssocID="{C251BDBC-D5B0-49A3-AE1B-98B6BE2ACF8A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2348CD-4009-479F-BF02-5F1A73307776}" type="pres">
      <dgm:prSet presAssocID="{C251BDBC-D5B0-49A3-AE1B-98B6BE2ACF8A}" presName="level3hierChild" presStyleCnt="0"/>
      <dgm:spPr/>
    </dgm:pt>
    <dgm:pt modelId="{387DA4C0-F82A-42D5-AD61-63EA056BE624}" type="pres">
      <dgm:prSet presAssocID="{41A42F86-D581-4629-850E-33E4B957AEE1}" presName="conn2-1" presStyleLbl="parChTrans1D4" presStyleIdx="6" presStyleCnt="8"/>
      <dgm:spPr/>
      <dgm:t>
        <a:bodyPr/>
        <a:lstStyle/>
        <a:p>
          <a:endParaRPr lang="pt-BR"/>
        </a:p>
      </dgm:t>
    </dgm:pt>
    <dgm:pt modelId="{539D39F0-EB26-4DBE-9DD3-49CE48C29251}" type="pres">
      <dgm:prSet presAssocID="{41A42F86-D581-4629-850E-33E4B957AEE1}" presName="connTx" presStyleLbl="parChTrans1D4" presStyleIdx="6" presStyleCnt="8"/>
      <dgm:spPr/>
      <dgm:t>
        <a:bodyPr/>
        <a:lstStyle/>
        <a:p>
          <a:endParaRPr lang="pt-BR"/>
        </a:p>
      </dgm:t>
    </dgm:pt>
    <dgm:pt modelId="{BB921998-6852-43E4-AAAD-1F493647B632}" type="pres">
      <dgm:prSet presAssocID="{37680094-A972-4135-85E2-A551A7A15143}" presName="root2" presStyleCnt="0"/>
      <dgm:spPr/>
    </dgm:pt>
    <dgm:pt modelId="{29FE697E-374D-48CE-8F45-21E8BBFEA461}" type="pres">
      <dgm:prSet presAssocID="{37680094-A972-4135-85E2-A551A7A15143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8295F8-402B-4374-9BBC-25F310758359}" type="pres">
      <dgm:prSet presAssocID="{37680094-A972-4135-85E2-A551A7A15143}" presName="level3hierChild" presStyleCnt="0"/>
      <dgm:spPr/>
    </dgm:pt>
    <dgm:pt modelId="{3A086929-3050-47AA-8804-6BF8A0D50601}" type="pres">
      <dgm:prSet presAssocID="{9758325F-E7AA-4DB4-A83F-943AABFA0BC2}" presName="conn2-1" presStyleLbl="parChTrans1D4" presStyleIdx="7" presStyleCnt="8"/>
      <dgm:spPr/>
      <dgm:t>
        <a:bodyPr/>
        <a:lstStyle/>
        <a:p>
          <a:endParaRPr lang="pt-BR"/>
        </a:p>
      </dgm:t>
    </dgm:pt>
    <dgm:pt modelId="{82D93797-EFD4-492F-9BC2-91D5598FA29E}" type="pres">
      <dgm:prSet presAssocID="{9758325F-E7AA-4DB4-A83F-943AABFA0BC2}" presName="connTx" presStyleLbl="parChTrans1D4" presStyleIdx="7" presStyleCnt="8"/>
      <dgm:spPr/>
      <dgm:t>
        <a:bodyPr/>
        <a:lstStyle/>
        <a:p>
          <a:endParaRPr lang="pt-BR"/>
        </a:p>
      </dgm:t>
    </dgm:pt>
    <dgm:pt modelId="{42947F98-3BDA-48CF-B9ED-63C58CBBA226}" type="pres">
      <dgm:prSet presAssocID="{0E4ECD36-FA64-43A6-A736-CF6568582CFC}" presName="root2" presStyleCnt="0"/>
      <dgm:spPr/>
    </dgm:pt>
    <dgm:pt modelId="{0D3DAD19-DF98-4125-8EA9-F2AC24F7C19E}" type="pres">
      <dgm:prSet presAssocID="{0E4ECD36-FA64-43A6-A736-CF6568582CFC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2019B9-7453-436B-BC50-61977AA14C2D}" type="pres">
      <dgm:prSet presAssocID="{0E4ECD36-FA64-43A6-A736-CF6568582CFC}" presName="level3hierChild" presStyleCnt="0"/>
      <dgm:spPr/>
    </dgm:pt>
    <dgm:pt modelId="{612389FA-891F-451E-9EB2-AE560E158048}" type="pres">
      <dgm:prSet presAssocID="{C2975F8F-E894-4710-8519-532399979900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D5312627-5DCA-486B-817F-C4CBDDD84A60}" type="pres">
      <dgm:prSet presAssocID="{C2975F8F-E894-4710-8519-532399979900}" presName="connTx" presStyleLbl="parChTrans1D3" presStyleIdx="1" presStyleCnt="2"/>
      <dgm:spPr/>
      <dgm:t>
        <a:bodyPr/>
        <a:lstStyle/>
        <a:p>
          <a:endParaRPr lang="pt-BR"/>
        </a:p>
      </dgm:t>
    </dgm:pt>
    <dgm:pt modelId="{BCDEEBBB-85D9-44F4-84DD-E1363EA91205}" type="pres">
      <dgm:prSet presAssocID="{314770C7-3DBB-4695-9AFE-31FEA3721C9C}" presName="root2" presStyleCnt="0"/>
      <dgm:spPr/>
    </dgm:pt>
    <dgm:pt modelId="{0602E9A4-2B7B-426E-A0AD-6A9DE682D8BA}" type="pres">
      <dgm:prSet presAssocID="{314770C7-3DBB-4695-9AFE-31FEA3721C9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24F864-7D84-405B-8B62-7E6938EB7103}" type="pres">
      <dgm:prSet presAssocID="{314770C7-3DBB-4695-9AFE-31FEA3721C9C}" presName="level3hierChild" presStyleCnt="0"/>
      <dgm:spPr/>
    </dgm:pt>
  </dgm:ptLst>
  <dgm:cxnLst>
    <dgm:cxn modelId="{FEFEF04E-297D-4003-9105-1E2457A042AA}" type="presOf" srcId="{7336751C-ADB4-4E1B-9A91-4D4383805386}" destId="{7D3E4962-6BEF-42C2-B99D-161729126A46}" srcOrd="0" destOrd="0" presId="urn:microsoft.com/office/officeart/2005/8/layout/hierarchy2"/>
    <dgm:cxn modelId="{07121124-2A72-4F3F-88EF-9D9CE0154BB5}" type="presOf" srcId="{06E1C555-1CE4-4DDE-9E36-6365DEB9C49F}" destId="{8AC671E0-5993-483F-AD2F-95FBA2CEC810}" srcOrd="1" destOrd="0" presId="urn:microsoft.com/office/officeart/2005/8/layout/hierarchy2"/>
    <dgm:cxn modelId="{E052A85B-0E29-494D-9997-F268635C7894}" type="presOf" srcId="{7D30C001-42B1-47CE-AA2C-AB5C8EFA7210}" destId="{8EB3251B-D407-4DDC-B68C-D3CDE19EFC3B}" srcOrd="0" destOrd="0" presId="urn:microsoft.com/office/officeart/2005/8/layout/hierarchy2"/>
    <dgm:cxn modelId="{BA96424E-80BB-447C-860F-2D3569EE5E4F}" type="presOf" srcId="{CCA8CE49-3BE7-4651-B3CA-9A4E17E13AD1}" destId="{CDB93B9A-ACAA-4C5F-A99E-3EE152006525}" srcOrd="0" destOrd="0" presId="urn:microsoft.com/office/officeart/2005/8/layout/hierarchy2"/>
    <dgm:cxn modelId="{24935042-86DB-4129-9065-8508A076B0F2}" type="presOf" srcId="{FF3FB925-239B-4EE3-A9D6-3C29C4ABE903}" destId="{731630FE-225B-45BE-9CF6-6182A19C1F84}" srcOrd="1" destOrd="0" presId="urn:microsoft.com/office/officeart/2005/8/layout/hierarchy2"/>
    <dgm:cxn modelId="{E2F6681E-7FC7-4B47-8B75-1CD5A8B5B32F}" type="presOf" srcId="{E1B1F662-DE4E-4BD8-88BB-6C93B1EEF30F}" destId="{8167D0CE-598F-49A8-A29A-0F1221FF1501}" srcOrd="0" destOrd="0" presId="urn:microsoft.com/office/officeart/2005/8/layout/hierarchy2"/>
    <dgm:cxn modelId="{438835BD-4710-4A91-B709-3814F495209B}" srcId="{7336751C-ADB4-4E1B-9A91-4D4383805386}" destId="{BAD891CC-E6A2-4519-97DA-5F1E9AB0EB9C}" srcOrd="0" destOrd="0" parTransId="{783FFED9-45BD-4B4F-BB8D-C44521A83EF5}" sibTransId="{3D1E0B4C-3F52-4237-8D18-5FE2618C1BB5}"/>
    <dgm:cxn modelId="{0C8B7071-0F7F-43DC-A56E-B3E3BD69099A}" srcId="{E1B1F662-DE4E-4BD8-88BB-6C93B1EEF30F}" destId="{5FD20EE7-E7C4-4FE4-9A4D-2F8F8EA1CC32}" srcOrd="1" destOrd="0" parTransId="{1BBF935C-70F9-456A-BA0E-47C4161CF048}" sibTransId="{C05EA69C-A4DD-44B5-B4E8-17C14791481D}"/>
    <dgm:cxn modelId="{FFFC59C7-1E57-4480-94C7-F55CEA9A2659}" type="presOf" srcId="{C251BDBC-D5B0-49A3-AE1B-98B6BE2ACF8A}" destId="{BBC11F33-6273-4357-B4B9-EE0F82083D9C}" srcOrd="0" destOrd="0" presId="urn:microsoft.com/office/officeart/2005/8/layout/hierarchy2"/>
    <dgm:cxn modelId="{AC19C85D-303C-454D-BD61-7F523136D6B5}" type="presOf" srcId="{AC86D2BD-16AA-4364-B12E-12914BC6F978}" destId="{1065725A-0C1C-4B88-8A14-7518023CA934}" srcOrd="0" destOrd="0" presId="urn:microsoft.com/office/officeart/2005/8/layout/hierarchy2"/>
    <dgm:cxn modelId="{EE0FA5C5-7FBB-49CC-BFE9-A6C37BAF857A}" type="presOf" srcId="{CCA8CE49-3BE7-4651-B3CA-9A4E17E13AD1}" destId="{1E57358E-0C11-413C-8C87-27E5D2EF7FEA}" srcOrd="1" destOrd="0" presId="urn:microsoft.com/office/officeart/2005/8/layout/hierarchy2"/>
    <dgm:cxn modelId="{26DD6C3C-D812-4310-976F-7389CCE3AE0C}" type="presOf" srcId="{06E1C555-1CE4-4DDE-9E36-6365DEB9C49F}" destId="{598E4B1C-9EF7-41FC-B145-B14DDF967789}" srcOrd="0" destOrd="0" presId="urn:microsoft.com/office/officeart/2005/8/layout/hierarchy2"/>
    <dgm:cxn modelId="{6981BB53-840A-4F70-A8A5-AA8EEF586005}" srcId="{5FD20EE7-E7C4-4FE4-9A4D-2F8F8EA1CC32}" destId="{34E1045D-F0CB-4A8B-8215-EAF8CB2A203C}" srcOrd="0" destOrd="0" parTransId="{AC86D2BD-16AA-4364-B12E-12914BC6F978}" sibTransId="{9E66B04F-F4CA-43B6-AB42-E3658E5E6C6C}"/>
    <dgm:cxn modelId="{1B07CC81-4AC9-4962-B0A1-01A47C8F37F7}" type="presOf" srcId="{37680094-A972-4135-85E2-A551A7A15143}" destId="{29FE697E-374D-48CE-8F45-21E8BBFEA461}" srcOrd="0" destOrd="0" presId="urn:microsoft.com/office/officeart/2005/8/layout/hierarchy2"/>
    <dgm:cxn modelId="{D7E79A1F-9EB8-44F1-B80A-40FF907922D2}" type="presOf" srcId="{314770C7-3DBB-4695-9AFE-31FEA3721C9C}" destId="{0602E9A4-2B7B-426E-A0AD-6A9DE682D8BA}" srcOrd="0" destOrd="0" presId="urn:microsoft.com/office/officeart/2005/8/layout/hierarchy2"/>
    <dgm:cxn modelId="{D1835BFF-E58F-4734-AAD5-F0C550C2C15C}" type="presOf" srcId="{A550D935-1E77-46A0-903D-37090DAFF56B}" destId="{260BEBCA-E29A-4F75-BA13-1E0AF4E8E7EB}" srcOrd="1" destOrd="0" presId="urn:microsoft.com/office/officeart/2005/8/layout/hierarchy2"/>
    <dgm:cxn modelId="{AEC8989C-D0C3-48A8-AA0E-C6E870F4D047}" type="presOf" srcId="{C2975F8F-E894-4710-8519-532399979900}" destId="{612389FA-891F-451E-9EB2-AE560E158048}" srcOrd="0" destOrd="0" presId="urn:microsoft.com/office/officeart/2005/8/layout/hierarchy2"/>
    <dgm:cxn modelId="{E3251D03-2AC7-4126-A332-0FE0D77AFDE5}" type="presOf" srcId="{34E1045D-F0CB-4A8B-8215-EAF8CB2A203C}" destId="{3BA637B8-7E47-4CBF-8940-E61C0AF18236}" srcOrd="0" destOrd="0" presId="urn:microsoft.com/office/officeart/2005/8/layout/hierarchy2"/>
    <dgm:cxn modelId="{A95CBFCB-D83A-447C-962A-A27F2DDF105F}" srcId="{A267265C-B34F-4C78-8348-40A6C4FC5843}" destId="{AC0A6ACB-69CC-45B3-AEE2-CA29ED1967CA}" srcOrd="1" destOrd="0" parTransId="{F89832CD-3EE2-48BA-975B-706EAB74FE55}" sibTransId="{E5C122ED-3682-4442-BBD6-A57B9258F6AD}"/>
    <dgm:cxn modelId="{3AC2E332-C957-40BA-AF2C-B1866672CCC0}" type="presOf" srcId="{AC86D2BD-16AA-4364-B12E-12914BC6F978}" destId="{63E623D2-55E2-47F4-8FAF-586CBD260364}" srcOrd="1" destOrd="0" presId="urn:microsoft.com/office/officeart/2005/8/layout/hierarchy2"/>
    <dgm:cxn modelId="{49CD8732-0826-4374-95DC-013267AE0D03}" type="presOf" srcId="{41A42F86-D581-4629-850E-33E4B957AEE1}" destId="{387DA4C0-F82A-42D5-AD61-63EA056BE624}" srcOrd="0" destOrd="0" presId="urn:microsoft.com/office/officeart/2005/8/layout/hierarchy2"/>
    <dgm:cxn modelId="{FFACC8DD-60A1-48F6-9200-781400D70240}" type="presOf" srcId="{A267265C-B34F-4C78-8348-40A6C4FC5843}" destId="{CA3E1889-335A-4698-909E-5CFB1B9A6FFD}" srcOrd="0" destOrd="0" presId="urn:microsoft.com/office/officeart/2005/8/layout/hierarchy2"/>
    <dgm:cxn modelId="{77F5E126-91A2-4C75-B83C-44437D8C6B67}" srcId="{34E1045D-F0CB-4A8B-8215-EAF8CB2A203C}" destId="{C251BDBC-D5B0-49A3-AE1B-98B6BE2ACF8A}" srcOrd="0" destOrd="0" parTransId="{E11F8692-4089-4D25-B941-563439EE902B}" sibTransId="{5467F2B2-3515-4242-8ED6-C3CB398D5F08}"/>
    <dgm:cxn modelId="{25B1D849-5DD7-4766-8292-9269ABAB359B}" type="presOf" srcId="{A550D935-1E77-46A0-903D-37090DAFF56B}" destId="{5E012F99-BBF7-47CB-B50C-0CD73CEE8CB8}" srcOrd="0" destOrd="0" presId="urn:microsoft.com/office/officeart/2005/8/layout/hierarchy2"/>
    <dgm:cxn modelId="{E68BAA55-CF8E-491C-B56C-794B37CCAC00}" type="presOf" srcId="{1BBF935C-70F9-456A-BA0E-47C4161CF048}" destId="{BB204F76-7592-43E8-A118-1D3FCB8B517B}" srcOrd="1" destOrd="0" presId="urn:microsoft.com/office/officeart/2005/8/layout/hierarchy2"/>
    <dgm:cxn modelId="{68C7B82B-42F7-488A-91D1-2FDE43F7B3B6}" type="presOf" srcId="{F89832CD-3EE2-48BA-975B-706EAB74FE55}" destId="{0C4C626E-7724-4D84-9AA6-327457F490AD}" srcOrd="0" destOrd="0" presId="urn:microsoft.com/office/officeart/2005/8/layout/hierarchy2"/>
    <dgm:cxn modelId="{562AB678-981F-4EEC-947E-C94DBF33E197}" type="presOf" srcId="{9758325F-E7AA-4DB4-A83F-943AABFA0BC2}" destId="{82D93797-EFD4-492F-9BC2-91D5598FA29E}" srcOrd="1" destOrd="0" presId="urn:microsoft.com/office/officeart/2005/8/layout/hierarchy2"/>
    <dgm:cxn modelId="{6159384E-B746-456B-863A-7BB684819D82}" type="presOf" srcId="{7D30C001-42B1-47CE-AA2C-AB5C8EFA7210}" destId="{D56EE44C-2248-4605-AD65-9CC96BD04806}" srcOrd="1" destOrd="0" presId="urn:microsoft.com/office/officeart/2005/8/layout/hierarchy2"/>
    <dgm:cxn modelId="{C82A5F77-907C-47E6-A4FE-81D5D4FA8B08}" srcId="{BAD891CC-E6A2-4519-97DA-5F1E9AB0EB9C}" destId="{900D13AD-9679-4042-B8C0-77982458A2BF}" srcOrd="1" destOrd="0" parTransId="{FF3FB925-239B-4EE3-A9D6-3C29C4ABE903}" sibTransId="{2C011F8D-CE00-4BF4-8E13-6754D8D9C7B3}"/>
    <dgm:cxn modelId="{597A014F-30B0-4AAB-8CD9-00C143B0FFE1}" type="presOf" srcId="{0E4ECD36-FA64-43A6-A736-CF6568582CFC}" destId="{0D3DAD19-DF98-4125-8EA9-F2AC24F7C19E}" srcOrd="0" destOrd="0" presId="urn:microsoft.com/office/officeart/2005/8/layout/hierarchy2"/>
    <dgm:cxn modelId="{241F2B27-FF3C-4D58-B8FC-C95875886820}" srcId="{900D13AD-9679-4042-B8C0-77982458A2BF}" destId="{E1B1F662-DE4E-4BD8-88BB-6C93B1EEF30F}" srcOrd="0" destOrd="0" parTransId="{7D30C001-42B1-47CE-AA2C-AB5C8EFA7210}" sibTransId="{CE7969B8-4750-4F05-AA61-FDB73C217FF2}"/>
    <dgm:cxn modelId="{353ADE78-8B42-4BD2-B946-6BEC0E454B80}" type="presOf" srcId="{5FD20EE7-E7C4-4FE4-9A4D-2F8F8EA1CC32}" destId="{9EAC297A-AEA7-4847-89BE-D20BCA70958D}" srcOrd="0" destOrd="0" presId="urn:microsoft.com/office/officeart/2005/8/layout/hierarchy2"/>
    <dgm:cxn modelId="{7A65A750-AD0F-4648-B0EA-91A914F20F17}" type="presOf" srcId="{FF3FB925-239B-4EE3-A9D6-3C29C4ABE903}" destId="{3B3A1B2D-EAAB-4D8E-BCB3-4A807F3DEC74}" srcOrd="0" destOrd="0" presId="urn:microsoft.com/office/officeart/2005/8/layout/hierarchy2"/>
    <dgm:cxn modelId="{38E3FC53-CAA8-4941-B275-704E9D6014B5}" type="presOf" srcId="{C2975F8F-E894-4710-8519-532399979900}" destId="{D5312627-5DCA-486B-817F-C4CBDDD84A60}" srcOrd="1" destOrd="0" presId="urn:microsoft.com/office/officeart/2005/8/layout/hierarchy2"/>
    <dgm:cxn modelId="{65592E07-6C2D-44D0-B652-9FF881A3953C}" type="presOf" srcId="{A55A967B-6CCC-4971-9618-9C79F2F4098F}" destId="{96158706-A126-4380-8C87-5D60B402FC64}" srcOrd="0" destOrd="0" presId="urn:microsoft.com/office/officeart/2005/8/layout/hierarchy2"/>
    <dgm:cxn modelId="{B39B83F1-7CCF-46B7-8D36-8D38D1BE4693}" type="presOf" srcId="{41A42F86-D581-4629-850E-33E4B957AEE1}" destId="{539D39F0-EB26-4DBE-9DD3-49CE48C29251}" srcOrd="1" destOrd="0" presId="urn:microsoft.com/office/officeart/2005/8/layout/hierarchy2"/>
    <dgm:cxn modelId="{AC79FA08-906F-4346-8BAD-E7D9048C504E}" type="presOf" srcId="{BAD891CC-E6A2-4519-97DA-5F1E9AB0EB9C}" destId="{35A7A3FD-6741-4FD0-B868-312A62C84F81}" srcOrd="0" destOrd="0" presId="urn:microsoft.com/office/officeart/2005/8/layout/hierarchy2"/>
    <dgm:cxn modelId="{26F5F783-85D5-4ABC-922E-B098DB31ADDC}" type="presOf" srcId="{9758325F-E7AA-4DB4-A83F-943AABFA0BC2}" destId="{3A086929-3050-47AA-8804-6BF8A0D50601}" srcOrd="0" destOrd="0" presId="urn:microsoft.com/office/officeart/2005/8/layout/hierarchy2"/>
    <dgm:cxn modelId="{F995F63C-ADD9-46DF-934F-AB4E0E48F074}" srcId="{5FD20EE7-E7C4-4FE4-9A4D-2F8F8EA1CC32}" destId="{0E4ECD36-FA64-43A6-A736-CF6568582CFC}" srcOrd="1" destOrd="0" parTransId="{9758325F-E7AA-4DB4-A83F-943AABFA0BC2}" sibTransId="{4B0FF249-AB3B-47C8-9F93-0CB66A925446}"/>
    <dgm:cxn modelId="{BF9FBF1D-DBF6-460D-9F5C-07A7DF44725F}" srcId="{900D13AD-9679-4042-B8C0-77982458A2BF}" destId="{314770C7-3DBB-4695-9AFE-31FEA3721C9C}" srcOrd="1" destOrd="0" parTransId="{C2975F8F-E894-4710-8519-532399979900}" sibTransId="{3814D6D8-597D-4F57-B655-F0A7360AE256}"/>
    <dgm:cxn modelId="{5E396340-186D-45FE-949E-E6F900CFF105}" type="presOf" srcId="{E11F8692-4089-4D25-B941-563439EE902B}" destId="{C1BAF009-B3C7-4212-9897-07EA57804782}" srcOrd="1" destOrd="0" presId="urn:microsoft.com/office/officeart/2005/8/layout/hierarchy2"/>
    <dgm:cxn modelId="{857F1BC8-F860-4FB5-AF26-1FC934B50E8D}" type="presOf" srcId="{1BBF935C-70F9-456A-BA0E-47C4161CF048}" destId="{19AA31E7-BC2F-4057-B2E7-1A5B0CAAA7A4}" srcOrd="0" destOrd="0" presId="urn:microsoft.com/office/officeart/2005/8/layout/hierarchy2"/>
    <dgm:cxn modelId="{ABF3B875-DE15-447E-AB1D-2536DD86F0A9}" type="presOf" srcId="{900D13AD-9679-4042-B8C0-77982458A2BF}" destId="{C9EA62D1-1789-4DAA-9E25-06D70BE8C016}" srcOrd="0" destOrd="0" presId="urn:microsoft.com/office/officeart/2005/8/layout/hierarchy2"/>
    <dgm:cxn modelId="{305519EE-DCE3-4E0C-8F98-E2664FAD8A8A}" srcId="{BAD891CC-E6A2-4519-97DA-5F1E9AB0EB9C}" destId="{063219D2-D335-4F1E-912D-267FAFB00961}" srcOrd="0" destOrd="0" parTransId="{A550D935-1E77-46A0-903D-37090DAFF56B}" sibTransId="{0E8D714D-6115-4F59-B890-CF155745985F}"/>
    <dgm:cxn modelId="{36393649-379A-4987-A997-E51612158FE8}" srcId="{E1B1F662-DE4E-4BD8-88BB-6C93B1EEF30F}" destId="{A267265C-B34F-4C78-8348-40A6C4FC5843}" srcOrd="0" destOrd="0" parTransId="{06E1C555-1CE4-4DDE-9E36-6365DEB9C49F}" sibTransId="{E8931788-14B8-4DE5-A308-D664E53A7364}"/>
    <dgm:cxn modelId="{56205023-3F52-4475-9D7F-1DC6D554CF1A}" type="presOf" srcId="{063219D2-D335-4F1E-912D-267FAFB00961}" destId="{69888E48-1775-487F-AA0C-82FB2652DE42}" srcOrd="0" destOrd="0" presId="urn:microsoft.com/office/officeart/2005/8/layout/hierarchy2"/>
    <dgm:cxn modelId="{671B2D00-54C9-40E4-8179-E4C0B00E0ECA}" type="presOf" srcId="{F89832CD-3EE2-48BA-975B-706EAB74FE55}" destId="{C9A11509-25DD-466B-B3FA-B9518371DEEA}" srcOrd="1" destOrd="0" presId="urn:microsoft.com/office/officeart/2005/8/layout/hierarchy2"/>
    <dgm:cxn modelId="{2882202D-335E-4F5E-85D8-CF867172EB17}" type="presOf" srcId="{AC0A6ACB-69CC-45B3-AEE2-CA29ED1967CA}" destId="{A051FD03-1990-4468-9757-40C7BB74EB1D}" srcOrd="0" destOrd="0" presId="urn:microsoft.com/office/officeart/2005/8/layout/hierarchy2"/>
    <dgm:cxn modelId="{CF2BE944-0FA4-449A-9625-64DAF1845886}" type="presOf" srcId="{E11F8692-4089-4D25-B941-563439EE902B}" destId="{9688D4E5-73F7-4C5D-852E-507AF6D9C1A6}" srcOrd="0" destOrd="0" presId="urn:microsoft.com/office/officeart/2005/8/layout/hierarchy2"/>
    <dgm:cxn modelId="{098374A0-B767-47A0-B651-36B458EDEADD}" srcId="{34E1045D-F0CB-4A8B-8215-EAF8CB2A203C}" destId="{37680094-A972-4135-85E2-A551A7A15143}" srcOrd="1" destOrd="0" parTransId="{41A42F86-D581-4629-850E-33E4B957AEE1}" sibTransId="{254FE351-6405-4123-9F69-FDA54DA6F372}"/>
    <dgm:cxn modelId="{D5A040AC-53CB-4F55-AE03-E5AC90D6A9F5}" srcId="{A267265C-B34F-4C78-8348-40A6C4FC5843}" destId="{A55A967B-6CCC-4971-9618-9C79F2F4098F}" srcOrd="0" destOrd="0" parTransId="{CCA8CE49-3BE7-4651-B3CA-9A4E17E13AD1}" sibTransId="{30DC56AF-4182-4652-8BAC-B0F828276DB2}"/>
    <dgm:cxn modelId="{EA0D9D9D-3200-4272-B4F5-794DD5C1F51B}" type="presParOf" srcId="{7D3E4962-6BEF-42C2-B99D-161729126A46}" destId="{0BBDA651-ED4A-473F-8956-F04DD61EDA9E}" srcOrd="0" destOrd="0" presId="urn:microsoft.com/office/officeart/2005/8/layout/hierarchy2"/>
    <dgm:cxn modelId="{EADAF6A7-B226-45E5-8F86-73685B3EC21F}" type="presParOf" srcId="{0BBDA651-ED4A-473F-8956-F04DD61EDA9E}" destId="{35A7A3FD-6741-4FD0-B868-312A62C84F81}" srcOrd="0" destOrd="0" presId="urn:microsoft.com/office/officeart/2005/8/layout/hierarchy2"/>
    <dgm:cxn modelId="{FC2583FB-0A46-4BEB-A2DF-B2D2F38D50F2}" type="presParOf" srcId="{0BBDA651-ED4A-473F-8956-F04DD61EDA9E}" destId="{EE82DC73-50EE-4A17-9CDF-425C23C9728A}" srcOrd="1" destOrd="0" presId="urn:microsoft.com/office/officeart/2005/8/layout/hierarchy2"/>
    <dgm:cxn modelId="{80824AEF-56F6-461E-8ABE-7F8D53F9AB1B}" type="presParOf" srcId="{EE82DC73-50EE-4A17-9CDF-425C23C9728A}" destId="{5E012F99-BBF7-47CB-B50C-0CD73CEE8CB8}" srcOrd="0" destOrd="0" presId="urn:microsoft.com/office/officeart/2005/8/layout/hierarchy2"/>
    <dgm:cxn modelId="{8792C8CD-01DB-44C6-8746-4EDDE94DC867}" type="presParOf" srcId="{5E012F99-BBF7-47CB-B50C-0CD73CEE8CB8}" destId="{260BEBCA-E29A-4F75-BA13-1E0AF4E8E7EB}" srcOrd="0" destOrd="0" presId="urn:microsoft.com/office/officeart/2005/8/layout/hierarchy2"/>
    <dgm:cxn modelId="{2DB8C065-6DD4-449D-8BB3-2727566FF851}" type="presParOf" srcId="{EE82DC73-50EE-4A17-9CDF-425C23C9728A}" destId="{CAECD672-DA86-4956-963B-E01B60D31B6A}" srcOrd="1" destOrd="0" presId="urn:microsoft.com/office/officeart/2005/8/layout/hierarchy2"/>
    <dgm:cxn modelId="{2EB8A964-C162-4A22-8CFA-4227CC9E824F}" type="presParOf" srcId="{CAECD672-DA86-4956-963B-E01B60D31B6A}" destId="{69888E48-1775-487F-AA0C-82FB2652DE42}" srcOrd="0" destOrd="0" presId="urn:microsoft.com/office/officeart/2005/8/layout/hierarchy2"/>
    <dgm:cxn modelId="{81FACB44-7AC3-4C56-804A-56B1EE0314CD}" type="presParOf" srcId="{CAECD672-DA86-4956-963B-E01B60D31B6A}" destId="{5C20D30C-B302-4A03-BEA3-50B5AFF455F7}" srcOrd="1" destOrd="0" presId="urn:microsoft.com/office/officeart/2005/8/layout/hierarchy2"/>
    <dgm:cxn modelId="{92B128F1-BBB6-4F9B-AC59-1B6EBDC2DA1B}" type="presParOf" srcId="{EE82DC73-50EE-4A17-9CDF-425C23C9728A}" destId="{3B3A1B2D-EAAB-4D8E-BCB3-4A807F3DEC74}" srcOrd="2" destOrd="0" presId="urn:microsoft.com/office/officeart/2005/8/layout/hierarchy2"/>
    <dgm:cxn modelId="{BC6E862F-A33B-4316-88D1-1A593FBACA15}" type="presParOf" srcId="{3B3A1B2D-EAAB-4D8E-BCB3-4A807F3DEC74}" destId="{731630FE-225B-45BE-9CF6-6182A19C1F84}" srcOrd="0" destOrd="0" presId="urn:microsoft.com/office/officeart/2005/8/layout/hierarchy2"/>
    <dgm:cxn modelId="{E82FDC60-5986-43EA-9C47-6F594CD17D3D}" type="presParOf" srcId="{EE82DC73-50EE-4A17-9CDF-425C23C9728A}" destId="{03ABA795-CD10-4163-B93F-162DBEA44D92}" srcOrd="3" destOrd="0" presId="urn:microsoft.com/office/officeart/2005/8/layout/hierarchy2"/>
    <dgm:cxn modelId="{32BA428B-FF7E-4F96-846E-4409DD302706}" type="presParOf" srcId="{03ABA795-CD10-4163-B93F-162DBEA44D92}" destId="{C9EA62D1-1789-4DAA-9E25-06D70BE8C016}" srcOrd="0" destOrd="0" presId="urn:microsoft.com/office/officeart/2005/8/layout/hierarchy2"/>
    <dgm:cxn modelId="{60F777DB-CD61-4190-B34C-CF4DB4BA5E08}" type="presParOf" srcId="{03ABA795-CD10-4163-B93F-162DBEA44D92}" destId="{733A2D2E-3E1F-4E3D-9524-15E1F854D0E9}" srcOrd="1" destOrd="0" presId="urn:microsoft.com/office/officeart/2005/8/layout/hierarchy2"/>
    <dgm:cxn modelId="{D5AB489C-EAFF-4AF6-8B68-6953CD651AFB}" type="presParOf" srcId="{733A2D2E-3E1F-4E3D-9524-15E1F854D0E9}" destId="{8EB3251B-D407-4DDC-B68C-D3CDE19EFC3B}" srcOrd="0" destOrd="0" presId="urn:microsoft.com/office/officeart/2005/8/layout/hierarchy2"/>
    <dgm:cxn modelId="{B14B1FF2-9614-485C-8EDE-733C1213348F}" type="presParOf" srcId="{8EB3251B-D407-4DDC-B68C-D3CDE19EFC3B}" destId="{D56EE44C-2248-4605-AD65-9CC96BD04806}" srcOrd="0" destOrd="0" presId="urn:microsoft.com/office/officeart/2005/8/layout/hierarchy2"/>
    <dgm:cxn modelId="{446E939F-7B46-4A74-8B19-612AFD23EFAA}" type="presParOf" srcId="{733A2D2E-3E1F-4E3D-9524-15E1F854D0E9}" destId="{EAEA6C3D-9CAF-4D4C-83FA-7A6031AFF042}" srcOrd="1" destOrd="0" presId="urn:microsoft.com/office/officeart/2005/8/layout/hierarchy2"/>
    <dgm:cxn modelId="{EFCB0E6B-752E-4385-9B6D-CEABBF0E234C}" type="presParOf" srcId="{EAEA6C3D-9CAF-4D4C-83FA-7A6031AFF042}" destId="{8167D0CE-598F-49A8-A29A-0F1221FF1501}" srcOrd="0" destOrd="0" presId="urn:microsoft.com/office/officeart/2005/8/layout/hierarchy2"/>
    <dgm:cxn modelId="{527B45E6-186C-423F-9B05-2A902486775A}" type="presParOf" srcId="{EAEA6C3D-9CAF-4D4C-83FA-7A6031AFF042}" destId="{5D22154E-1710-429D-A359-2928A8DB1F89}" srcOrd="1" destOrd="0" presId="urn:microsoft.com/office/officeart/2005/8/layout/hierarchy2"/>
    <dgm:cxn modelId="{9CAAE7E4-907E-421C-85EB-C163CA84001D}" type="presParOf" srcId="{5D22154E-1710-429D-A359-2928A8DB1F89}" destId="{598E4B1C-9EF7-41FC-B145-B14DDF967789}" srcOrd="0" destOrd="0" presId="urn:microsoft.com/office/officeart/2005/8/layout/hierarchy2"/>
    <dgm:cxn modelId="{7B5CA9D5-12F6-4FBF-B07B-6FB6A1BFE43F}" type="presParOf" srcId="{598E4B1C-9EF7-41FC-B145-B14DDF967789}" destId="{8AC671E0-5993-483F-AD2F-95FBA2CEC810}" srcOrd="0" destOrd="0" presId="urn:microsoft.com/office/officeart/2005/8/layout/hierarchy2"/>
    <dgm:cxn modelId="{E6039EE9-1916-4338-B20C-5BC360E71686}" type="presParOf" srcId="{5D22154E-1710-429D-A359-2928A8DB1F89}" destId="{E7347032-23A5-4F1F-A0C3-AA8323486554}" srcOrd="1" destOrd="0" presId="urn:microsoft.com/office/officeart/2005/8/layout/hierarchy2"/>
    <dgm:cxn modelId="{AC600C17-BD32-465E-87A0-8716B50807DA}" type="presParOf" srcId="{E7347032-23A5-4F1F-A0C3-AA8323486554}" destId="{CA3E1889-335A-4698-909E-5CFB1B9A6FFD}" srcOrd="0" destOrd="0" presId="urn:microsoft.com/office/officeart/2005/8/layout/hierarchy2"/>
    <dgm:cxn modelId="{770EC997-76D3-4B01-B204-B7BC9ED409FC}" type="presParOf" srcId="{E7347032-23A5-4F1F-A0C3-AA8323486554}" destId="{48000F3C-417A-4EE3-8715-DC0BD9C1C483}" srcOrd="1" destOrd="0" presId="urn:microsoft.com/office/officeart/2005/8/layout/hierarchy2"/>
    <dgm:cxn modelId="{D08D1B5E-D164-47DC-BBC9-71ABFE2DEB7C}" type="presParOf" srcId="{48000F3C-417A-4EE3-8715-DC0BD9C1C483}" destId="{CDB93B9A-ACAA-4C5F-A99E-3EE152006525}" srcOrd="0" destOrd="0" presId="urn:microsoft.com/office/officeart/2005/8/layout/hierarchy2"/>
    <dgm:cxn modelId="{B1CEF778-B123-4C32-B4EF-581C7B7C9967}" type="presParOf" srcId="{CDB93B9A-ACAA-4C5F-A99E-3EE152006525}" destId="{1E57358E-0C11-413C-8C87-27E5D2EF7FEA}" srcOrd="0" destOrd="0" presId="urn:microsoft.com/office/officeart/2005/8/layout/hierarchy2"/>
    <dgm:cxn modelId="{57735E73-56B7-4D90-8395-4983C0E6A27D}" type="presParOf" srcId="{48000F3C-417A-4EE3-8715-DC0BD9C1C483}" destId="{88F96462-3D2A-425E-A06C-6A8609A47378}" srcOrd="1" destOrd="0" presId="urn:microsoft.com/office/officeart/2005/8/layout/hierarchy2"/>
    <dgm:cxn modelId="{11009F46-BA43-4138-9011-6071960DD169}" type="presParOf" srcId="{88F96462-3D2A-425E-A06C-6A8609A47378}" destId="{96158706-A126-4380-8C87-5D60B402FC64}" srcOrd="0" destOrd="0" presId="urn:microsoft.com/office/officeart/2005/8/layout/hierarchy2"/>
    <dgm:cxn modelId="{C835632F-9729-447A-ACF9-88DB25B140C1}" type="presParOf" srcId="{88F96462-3D2A-425E-A06C-6A8609A47378}" destId="{FF0661DE-F95C-4EEE-87B1-BDC10BC6C6A3}" srcOrd="1" destOrd="0" presId="urn:microsoft.com/office/officeart/2005/8/layout/hierarchy2"/>
    <dgm:cxn modelId="{DD83E639-AD4C-431C-940F-C54F3D687988}" type="presParOf" srcId="{48000F3C-417A-4EE3-8715-DC0BD9C1C483}" destId="{0C4C626E-7724-4D84-9AA6-327457F490AD}" srcOrd="2" destOrd="0" presId="urn:microsoft.com/office/officeart/2005/8/layout/hierarchy2"/>
    <dgm:cxn modelId="{2CC30F8C-B1A4-4311-9094-60138E3F96A0}" type="presParOf" srcId="{0C4C626E-7724-4D84-9AA6-327457F490AD}" destId="{C9A11509-25DD-466B-B3FA-B9518371DEEA}" srcOrd="0" destOrd="0" presId="urn:microsoft.com/office/officeart/2005/8/layout/hierarchy2"/>
    <dgm:cxn modelId="{A025B1E4-AE43-4E39-AE66-1C16A31ACA64}" type="presParOf" srcId="{48000F3C-417A-4EE3-8715-DC0BD9C1C483}" destId="{5B5F1B85-A179-49C6-9DFD-26B8E63B789C}" srcOrd="3" destOrd="0" presId="urn:microsoft.com/office/officeart/2005/8/layout/hierarchy2"/>
    <dgm:cxn modelId="{D99E937E-C32A-4EA3-B6D3-F1FB6B3E2D8D}" type="presParOf" srcId="{5B5F1B85-A179-49C6-9DFD-26B8E63B789C}" destId="{A051FD03-1990-4468-9757-40C7BB74EB1D}" srcOrd="0" destOrd="0" presId="urn:microsoft.com/office/officeart/2005/8/layout/hierarchy2"/>
    <dgm:cxn modelId="{701F8C5C-E922-451F-87EF-E757EDA28758}" type="presParOf" srcId="{5B5F1B85-A179-49C6-9DFD-26B8E63B789C}" destId="{5D1233F9-73E3-46A5-9136-A31560462475}" srcOrd="1" destOrd="0" presId="urn:microsoft.com/office/officeart/2005/8/layout/hierarchy2"/>
    <dgm:cxn modelId="{217A8833-347D-414F-B9BC-D6D1E529FBC6}" type="presParOf" srcId="{5D22154E-1710-429D-A359-2928A8DB1F89}" destId="{19AA31E7-BC2F-4057-B2E7-1A5B0CAAA7A4}" srcOrd="2" destOrd="0" presId="urn:microsoft.com/office/officeart/2005/8/layout/hierarchy2"/>
    <dgm:cxn modelId="{726E1B5D-D282-4575-A26C-D85737BFA935}" type="presParOf" srcId="{19AA31E7-BC2F-4057-B2E7-1A5B0CAAA7A4}" destId="{BB204F76-7592-43E8-A118-1D3FCB8B517B}" srcOrd="0" destOrd="0" presId="urn:microsoft.com/office/officeart/2005/8/layout/hierarchy2"/>
    <dgm:cxn modelId="{60FBBD7D-F6E3-4A9E-9106-90A84F8FDF36}" type="presParOf" srcId="{5D22154E-1710-429D-A359-2928A8DB1F89}" destId="{1DE04839-4E36-449E-BA42-B0DDD282F5C3}" srcOrd="3" destOrd="0" presId="urn:microsoft.com/office/officeart/2005/8/layout/hierarchy2"/>
    <dgm:cxn modelId="{E63CA950-CD4D-4AD9-9321-25D9DFC9BD2C}" type="presParOf" srcId="{1DE04839-4E36-449E-BA42-B0DDD282F5C3}" destId="{9EAC297A-AEA7-4847-89BE-D20BCA70958D}" srcOrd="0" destOrd="0" presId="urn:microsoft.com/office/officeart/2005/8/layout/hierarchy2"/>
    <dgm:cxn modelId="{E2A17089-3F96-4A2F-AC82-DA62D8CE0FFF}" type="presParOf" srcId="{1DE04839-4E36-449E-BA42-B0DDD282F5C3}" destId="{3D77B32E-A1DE-449F-94A5-82C1009EF54F}" srcOrd="1" destOrd="0" presId="urn:microsoft.com/office/officeart/2005/8/layout/hierarchy2"/>
    <dgm:cxn modelId="{E6DD3166-5D93-41DB-B055-5FF7EF372779}" type="presParOf" srcId="{3D77B32E-A1DE-449F-94A5-82C1009EF54F}" destId="{1065725A-0C1C-4B88-8A14-7518023CA934}" srcOrd="0" destOrd="0" presId="urn:microsoft.com/office/officeart/2005/8/layout/hierarchy2"/>
    <dgm:cxn modelId="{AFAACEDD-D668-4819-B243-34235C4C0336}" type="presParOf" srcId="{1065725A-0C1C-4B88-8A14-7518023CA934}" destId="{63E623D2-55E2-47F4-8FAF-586CBD260364}" srcOrd="0" destOrd="0" presId="urn:microsoft.com/office/officeart/2005/8/layout/hierarchy2"/>
    <dgm:cxn modelId="{7BB04545-C426-4F45-95D9-93E91D390A8A}" type="presParOf" srcId="{3D77B32E-A1DE-449F-94A5-82C1009EF54F}" destId="{28E8AAB7-9A5E-42EF-A46F-F85A69D21C2A}" srcOrd="1" destOrd="0" presId="urn:microsoft.com/office/officeart/2005/8/layout/hierarchy2"/>
    <dgm:cxn modelId="{6AC3CD55-027D-4420-A7C7-5A3DD46566A1}" type="presParOf" srcId="{28E8AAB7-9A5E-42EF-A46F-F85A69D21C2A}" destId="{3BA637B8-7E47-4CBF-8940-E61C0AF18236}" srcOrd="0" destOrd="0" presId="urn:microsoft.com/office/officeart/2005/8/layout/hierarchy2"/>
    <dgm:cxn modelId="{DFC918C1-41CD-4E5E-A223-9EBE5BD9F52C}" type="presParOf" srcId="{28E8AAB7-9A5E-42EF-A46F-F85A69D21C2A}" destId="{2C58FFB9-297A-47AF-93BB-F9C8342F2E82}" srcOrd="1" destOrd="0" presId="urn:microsoft.com/office/officeart/2005/8/layout/hierarchy2"/>
    <dgm:cxn modelId="{FDB79335-F348-453D-998D-A860BEEE91E6}" type="presParOf" srcId="{2C58FFB9-297A-47AF-93BB-F9C8342F2E82}" destId="{9688D4E5-73F7-4C5D-852E-507AF6D9C1A6}" srcOrd="0" destOrd="0" presId="urn:microsoft.com/office/officeart/2005/8/layout/hierarchy2"/>
    <dgm:cxn modelId="{A1BC624B-D939-4346-B3C8-A5BC754AB336}" type="presParOf" srcId="{9688D4E5-73F7-4C5D-852E-507AF6D9C1A6}" destId="{C1BAF009-B3C7-4212-9897-07EA57804782}" srcOrd="0" destOrd="0" presId="urn:microsoft.com/office/officeart/2005/8/layout/hierarchy2"/>
    <dgm:cxn modelId="{97B5A74F-86BC-46D0-8F24-2909D8DDBAD1}" type="presParOf" srcId="{2C58FFB9-297A-47AF-93BB-F9C8342F2E82}" destId="{228390B2-9838-4C1F-8504-6AE19BF64258}" srcOrd="1" destOrd="0" presId="urn:microsoft.com/office/officeart/2005/8/layout/hierarchy2"/>
    <dgm:cxn modelId="{55002CA6-6C30-463E-B123-91A58953223B}" type="presParOf" srcId="{228390B2-9838-4C1F-8504-6AE19BF64258}" destId="{BBC11F33-6273-4357-B4B9-EE0F82083D9C}" srcOrd="0" destOrd="0" presId="urn:microsoft.com/office/officeart/2005/8/layout/hierarchy2"/>
    <dgm:cxn modelId="{4C306CF0-3035-4C95-8988-4985C98951A9}" type="presParOf" srcId="{228390B2-9838-4C1F-8504-6AE19BF64258}" destId="{A22348CD-4009-479F-BF02-5F1A73307776}" srcOrd="1" destOrd="0" presId="urn:microsoft.com/office/officeart/2005/8/layout/hierarchy2"/>
    <dgm:cxn modelId="{D35BB927-7DE1-4D0F-8C83-3711B3818D9D}" type="presParOf" srcId="{2C58FFB9-297A-47AF-93BB-F9C8342F2E82}" destId="{387DA4C0-F82A-42D5-AD61-63EA056BE624}" srcOrd="2" destOrd="0" presId="urn:microsoft.com/office/officeart/2005/8/layout/hierarchy2"/>
    <dgm:cxn modelId="{A324EEAE-21F5-4852-A8CB-C0907E08832A}" type="presParOf" srcId="{387DA4C0-F82A-42D5-AD61-63EA056BE624}" destId="{539D39F0-EB26-4DBE-9DD3-49CE48C29251}" srcOrd="0" destOrd="0" presId="urn:microsoft.com/office/officeart/2005/8/layout/hierarchy2"/>
    <dgm:cxn modelId="{E9A79CA5-F9C8-4503-8C19-7072D78DF479}" type="presParOf" srcId="{2C58FFB9-297A-47AF-93BB-F9C8342F2E82}" destId="{BB921998-6852-43E4-AAAD-1F493647B632}" srcOrd="3" destOrd="0" presId="urn:microsoft.com/office/officeart/2005/8/layout/hierarchy2"/>
    <dgm:cxn modelId="{83E6CDA6-6A84-47F8-8494-285CBB57A7C2}" type="presParOf" srcId="{BB921998-6852-43E4-AAAD-1F493647B632}" destId="{29FE697E-374D-48CE-8F45-21E8BBFEA461}" srcOrd="0" destOrd="0" presId="urn:microsoft.com/office/officeart/2005/8/layout/hierarchy2"/>
    <dgm:cxn modelId="{4FF540E1-B091-4C27-AB1F-07C71906D8DF}" type="presParOf" srcId="{BB921998-6852-43E4-AAAD-1F493647B632}" destId="{268295F8-402B-4374-9BBC-25F310758359}" srcOrd="1" destOrd="0" presId="urn:microsoft.com/office/officeart/2005/8/layout/hierarchy2"/>
    <dgm:cxn modelId="{ADCA52DE-2BC3-4206-BFCE-176FB7EC44C9}" type="presParOf" srcId="{3D77B32E-A1DE-449F-94A5-82C1009EF54F}" destId="{3A086929-3050-47AA-8804-6BF8A0D50601}" srcOrd="2" destOrd="0" presId="urn:microsoft.com/office/officeart/2005/8/layout/hierarchy2"/>
    <dgm:cxn modelId="{A8A4E624-B4A5-4370-B136-68C93137E45E}" type="presParOf" srcId="{3A086929-3050-47AA-8804-6BF8A0D50601}" destId="{82D93797-EFD4-492F-9BC2-91D5598FA29E}" srcOrd="0" destOrd="0" presId="urn:microsoft.com/office/officeart/2005/8/layout/hierarchy2"/>
    <dgm:cxn modelId="{CFCD53AF-5E49-4EDF-94A4-D3E6A403A808}" type="presParOf" srcId="{3D77B32E-A1DE-449F-94A5-82C1009EF54F}" destId="{42947F98-3BDA-48CF-B9ED-63C58CBBA226}" srcOrd="3" destOrd="0" presId="urn:microsoft.com/office/officeart/2005/8/layout/hierarchy2"/>
    <dgm:cxn modelId="{AC30C37A-924A-4127-8729-457E90837D0C}" type="presParOf" srcId="{42947F98-3BDA-48CF-B9ED-63C58CBBA226}" destId="{0D3DAD19-DF98-4125-8EA9-F2AC24F7C19E}" srcOrd="0" destOrd="0" presId="urn:microsoft.com/office/officeart/2005/8/layout/hierarchy2"/>
    <dgm:cxn modelId="{4E90BF77-8974-4EA1-BE4C-D2D1C9770858}" type="presParOf" srcId="{42947F98-3BDA-48CF-B9ED-63C58CBBA226}" destId="{262019B9-7453-436B-BC50-61977AA14C2D}" srcOrd="1" destOrd="0" presId="urn:microsoft.com/office/officeart/2005/8/layout/hierarchy2"/>
    <dgm:cxn modelId="{24C1348A-F69E-44EC-9FD9-CE4FA0BCA57C}" type="presParOf" srcId="{733A2D2E-3E1F-4E3D-9524-15E1F854D0E9}" destId="{612389FA-891F-451E-9EB2-AE560E158048}" srcOrd="2" destOrd="0" presId="urn:microsoft.com/office/officeart/2005/8/layout/hierarchy2"/>
    <dgm:cxn modelId="{4F4F434B-903E-4B99-9020-E03700284380}" type="presParOf" srcId="{612389FA-891F-451E-9EB2-AE560E158048}" destId="{D5312627-5DCA-486B-817F-C4CBDDD84A60}" srcOrd="0" destOrd="0" presId="urn:microsoft.com/office/officeart/2005/8/layout/hierarchy2"/>
    <dgm:cxn modelId="{CB940775-B475-40CF-93DB-9EE7A637628F}" type="presParOf" srcId="{733A2D2E-3E1F-4E3D-9524-15E1F854D0E9}" destId="{BCDEEBBB-85D9-44F4-84DD-E1363EA91205}" srcOrd="3" destOrd="0" presId="urn:microsoft.com/office/officeart/2005/8/layout/hierarchy2"/>
    <dgm:cxn modelId="{F6B8F716-58B8-4AB2-8F58-D1C0DCDBCD35}" type="presParOf" srcId="{BCDEEBBB-85D9-44F4-84DD-E1363EA91205}" destId="{0602E9A4-2B7B-426E-A0AD-6A9DE682D8BA}" srcOrd="0" destOrd="0" presId="urn:microsoft.com/office/officeart/2005/8/layout/hierarchy2"/>
    <dgm:cxn modelId="{5ED147B2-1D91-4D18-A78A-B0A860C07BA4}" type="presParOf" srcId="{BCDEEBBB-85D9-44F4-84DD-E1363EA91205}" destId="{2224F864-7D84-405B-8B62-7E6938EB71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36751C-ADB4-4E1B-9A91-4D438380538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AD891CC-E6A2-4519-97DA-5F1E9AB0EB9C}">
      <dgm:prSet phldrT="[Texto]"/>
      <dgm:spPr/>
      <dgm:t>
        <a:bodyPr/>
        <a:lstStyle/>
        <a:p>
          <a:r>
            <a:rPr lang="pt-BR" dirty="0" smtClean="0"/>
            <a:t>É 1ª Abertura?</a:t>
          </a:r>
          <a:endParaRPr lang="pt-BR" dirty="0"/>
        </a:p>
      </dgm:t>
    </dgm:pt>
    <dgm:pt modelId="{783FFED9-45BD-4B4F-BB8D-C44521A83EF5}" type="parTrans" cxnId="{438835BD-4710-4A91-B709-3814F495209B}">
      <dgm:prSet/>
      <dgm:spPr/>
      <dgm:t>
        <a:bodyPr/>
        <a:lstStyle/>
        <a:p>
          <a:endParaRPr lang="pt-BR"/>
        </a:p>
      </dgm:t>
    </dgm:pt>
    <dgm:pt modelId="{3D1E0B4C-3F52-4237-8D18-5FE2618C1BB5}" type="sibTrans" cxnId="{438835BD-4710-4A91-B709-3814F495209B}">
      <dgm:prSet/>
      <dgm:spPr/>
      <dgm:t>
        <a:bodyPr/>
        <a:lstStyle/>
        <a:p>
          <a:endParaRPr lang="pt-BR"/>
        </a:p>
      </dgm:t>
    </dgm:pt>
    <dgm:pt modelId="{063219D2-D335-4F1E-912D-267FAFB00961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Envia para status em análise</a:t>
          </a:r>
          <a:endParaRPr lang="pt-BR" dirty="0"/>
        </a:p>
      </dgm:t>
    </dgm:pt>
    <dgm:pt modelId="{A550D935-1E77-46A0-903D-37090DAFF56B}" type="parTrans" cxnId="{305519EE-DCE3-4E0C-8F98-E2664FAD8A8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E8D714D-6115-4F59-B890-CF155745985F}" type="sibTrans" cxnId="{305519EE-DCE3-4E0C-8F98-E2664FAD8A8A}">
      <dgm:prSet/>
      <dgm:spPr/>
      <dgm:t>
        <a:bodyPr/>
        <a:lstStyle/>
        <a:p>
          <a:endParaRPr lang="pt-BR"/>
        </a:p>
      </dgm:t>
    </dgm:pt>
    <dgm:pt modelId="{900D13AD-9679-4042-B8C0-77982458A2BF}">
      <dgm:prSet phldrT="[Texto]"/>
      <dgm:spPr/>
      <dgm:t>
        <a:bodyPr/>
        <a:lstStyle/>
        <a:p>
          <a:r>
            <a:rPr lang="pt-BR" dirty="0" smtClean="0"/>
            <a:t>Já está cadastrado na plataforma?</a:t>
          </a:r>
          <a:endParaRPr lang="pt-BR" dirty="0"/>
        </a:p>
      </dgm:t>
    </dgm:pt>
    <dgm:pt modelId="{FF3FB925-239B-4EE3-A9D6-3C29C4ABE903}" type="parTrans" cxnId="{C82A5F77-907C-47E6-A4FE-81D5D4FA8B08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C011F8D-CE00-4BF4-8E13-6754D8D9C7B3}" type="sibTrans" cxnId="{C82A5F77-907C-47E6-A4FE-81D5D4FA8B08}">
      <dgm:prSet/>
      <dgm:spPr/>
      <dgm:t>
        <a:bodyPr/>
        <a:lstStyle/>
        <a:p>
          <a:endParaRPr lang="pt-BR"/>
        </a:p>
      </dgm:t>
    </dgm:pt>
    <dgm:pt modelId="{E1B1F662-DE4E-4BD8-88BB-6C93B1EEF30F}">
      <dgm:prSet/>
      <dgm:spPr/>
      <dgm:t>
        <a:bodyPr/>
        <a:lstStyle/>
        <a:p>
          <a:r>
            <a:rPr lang="pt-BR" dirty="0" smtClean="0"/>
            <a:t>Buscar</a:t>
          </a:r>
          <a:r>
            <a:rPr lang="pt-BR" baseline="0" dirty="0" smtClean="0"/>
            <a:t> CPF no suporte DNM, para ver se aluno existe</a:t>
          </a:r>
          <a:endParaRPr lang="pt-BR" dirty="0"/>
        </a:p>
      </dgm:t>
    </dgm:pt>
    <dgm:pt modelId="{7D30C001-42B1-47CE-AA2C-AB5C8EFA7210}" type="parTrans" cxnId="{241F2B27-FF3C-4D58-B8FC-C95875886820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CE7969B8-4750-4F05-AA61-FDB73C217FF2}" type="sibTrans" cxnId="{241F2B27-FF3C-4D58-B8FC-C95875886820}">
      <dgm:prSet/>
      <dgm:spPr/>
      <dgm:t>
        <a:bodyPr/>
        <a:lstStyle/>
        <a:p>
          <a:endParaRPr lang="pt-BR"/>
        </a:p>
      </dgm:t>
    </dgm:pt>
    <dgm:pt modelId="{314770C7-3DBB-4695-9AFE-31FEA3721C9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Informar que a senha é o </a:t>
          </a:r>
          <a:r>
            <a:rPr lang="pt-BR" dirty="0" err="1" smtClean="0"/>
            <a:t>cpf</a:t>
          </a:r>
          <a:r>
            <a:rPr lang="pt-BR" dirty="0" smtClean="0"/>
            <a:t> e como </a:t>
          </a:r>
          <a:r>
            <a:rPr lang="pt-BR" dirty="0" err="1" smtClean="0"/>
            <a:t>resetar</a:t>
          </a:r>
          <a:endParaRPr lang="pt-BR" dirty="0"/>
        </a:p>
      </dgm:t>
    </dgm:pt>
    <dgm:pt modelId="{C2975F8F-E894-4710-8519-532399979900}" type="parTrans" cxnId="{BF9FBF1D-DBF6-460D-9F5C-07A7DF44725F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3814D6D8-597D-4F57-B655-F0A7360AE256}" type="sibTrans" cxnId="{BF9FBF1D-DBF6-460D-9F5C-07A7DF44725F}">
      <dgm:prSet/>
      <dgm:spPr/>
      <dgm:t>
        <a:bodyPr/>
        <a:lstStyle/>
        <a:p>
          <a:endParaRPr lang="pt-BR"/>
        </a:p>
      </dgm:t>
    </dgm:pt>
    <dgm:pt modelId="{A267265C-B34F-4C78-8348-40A6C4FC584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Comunicar que o </a:t>
          </a:r>
          <a:r>
            <a:rPr lang="pt-BR" dirty="0" err="1" smtClean="0"/>
            <a:t>cpf</a:t>
          </a:r>
          <a:r>
            <a:rPr lang="pt-BR" dirty="0" smtClean="0"/>
            <a:t> </a:t>
          </a:r>
          <a:r>
            <a:rPr lang="pt-BR" dirty="0" err="1" smtClean="0"/>
            <a:t>ta</a:t>
          </a:r>
          <a:r>
            <a:rPr lang="pt-BR" dirty="0" smtClean="0"/>
            <a:t> errado ou aluno precisa confirmar com o coordenador</a:t>
          </a:r>
          <a:endParaRPr lang="pt-BR" dirty="0"/>
        </a:p>
      </dgm:t>
    </dgm:pt>
    <dgm:pt modelId="{06E1C555-1CE4-4DDE-9E36-6365DEB9C49F}" type="parTrans" cxnId="{36393649-379A-4987-A997-E51612158FE8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8931788-14B8-4DE5-A308-D664E53A7364}" type="sibTrans" cxnId="{36393649-379A-4987-A997-E51612158FE8}">
      <dgm:prSet/>
      <dgm:spPr/>
      <dgm:t>
        <a:bodyPr/>
        <a:lstStyle/>
        <a:p>
          <a:endParaRPr lang="pt-BR"/>
        </a:p>
      </dgm:t>
    </dgm:pt>
    <dgm:pt modelId="{5FD20EE7-E7C4-4FE4-9A4D-2F8F8EA1CC32}">
      <dgm:prSet/>
      <dgm:spPr/>
      <dgm:t>
        <a:bodyPr/>
        <a:lstStyle/>
        <a:p>
          <a:r>
            <a:rPr lang="pt-BR" dirty="0" smtClean="0"/>
            <a:t>Verificar se aluno tem disciplina vinculada no DNM</a:t>
          </a:r>
          <a:endParaRPr lang="pt-BR" dirty="0"/>
        </a:p>
      </dgm:t>
    </dgm:pt>
    <dgm:pt modelId="{1BBF935C-70F9-456A-BA0E-47C4161CF048}" type="parTrans" cxnId="{0C8B7071-0F7F-43DC-A56E-B3E3BD69099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C05EA69C-A4DD-44B5-B4E8-17C14791481D}" type="sibTrans" cxnId="{0C8B7071-0F7F-43DC-A56E-B3E3BD69099A}">
      <dgm:prSet/>
      <dgm:spPr/>
      <dgm:t>
        <a:bodyPr/>
        <a:lstStyle/>
        <a:p>
          <a:endParaRPr lang="pt-BR"/>
        </a:p>
      </dgm:t>
    </dgm:pt>
    <dgm:pt modelId="{34E1045D-F0CB-4A8B-8215-EAF8CB2A203C}">
      <dgm:prSet/>
      <dgm:spPr/>
      <dgm:t>
        <a:bodyPr/>
        <a:lstStyle/>
        <a:p>
          <a:r>
            <a:rPr lang="pt-BR" dirty="0" smtClean="0"/>
            <a:t>Verificar se é elegível</a:t>
          </a:r>
          <a:endParaRPr lang="pt-BR" dirty="0"/>
        </a:p>
      </dgm:t>
    </dgm:pt>
    <dgm:pt modelId="{AC86D2BD-16AA-4364-B12E-12914BC6F978}" type="parTrans" cxnId="{6981BB53-840A-4F70-A8A5-AA8EEF586005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9E66B04F-F4CA-43B6-AB42-E3658E5E6C6C}" type="sibTrans" cxnId="{6981BB53-840A-4F70-A8A5-AA8EEF586005}">
      <dgm:prSet/>
      <dgm:spPr/>
      <dgm:t>
        <a:bodyPr/>
        <a:lstStyle/>
        <a:p>
          <a:endParaRPr lang="pt-BR"/>
        </a:p>
      </dgm:t>
    </dgm:pt>
    <dgm:pt modelId="{0E4ECD36-FA64-43A6-A736-CF6568582CF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vai subir em 24h</a:t>
          </a:r>
          <a:endParaRPr lang="pt-BR" dirty="0"/>
        </a:p>
      </dgm:t>
    </dgm:pt>
    <dgm:pt modelId="{9758325F-E7AA-4DB4-A83F-943AABFA0BC2}" type="parTrans" cxnId="{F995F63C-ADD9-46DF-934F-AB4E0E48F074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4B0FF249-AB3B-47C8-9F93-0CB66A925446}" type="sibTrans" cxnId="{F995F63C-ADD9-46DF-934F-AB4E0E48F074}">
      <dgm:prSet/>
      <dgm:spPr/>
      <dgm:t>
        <a:bodyPr/>
        <a:lstStyle/>
        <a:p>
          <a:endParaRPr lang="pt-BR"/>
        </a:p>
      </dgm:t>
    </dgm:pt>
    <dgm:pt modelId="{C251BDBC-D5B0-49A3-AE1B-98B6BE2ACF8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o curso e semestre não são elegíveis</a:t>
          </a:r>
          <a:endParaRPr lang="pt-BR" dirty="0"/>
        </a:p>
      </dgm:t>
    </dgm:pt>
    <dgm:pt modelId="{E11F8692-4089-4D25-B941-563439EE902B}" type="parTrans" cxnId="{77F5E126-91A2-4C75-B83C-44437D8C6B67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5467F2B2-3515-4242-8ED6-C3CB398D5F08}" type="sibTrans" cxnId="{77F5E126-91A2-4C75-B83C-44437D8C6B67}">
      <dgm:prSet/>
      <dgm:spPr/>
      <dgm:t>
        <a:bodyPr/>
        <a:lstStyle/>
        <a:p>
          <a:endParaRPr lang="pt-BR"/>
        </a:p>
      </dgm:t>
    </dgm:pt>
    <dgm:pt modelId="{37680094-A972-4135-85E2-A551A7A1514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Pedir para verificar com coordenador do curso</a:t>
          </a:r>
          <a:endParaRPr lang="pt-BR" dirty="0"/>
        </a:p>
      </dgm:t>
    </dgm:pt>
    <dgm:pt modelId="{41A42F86-D581-4629-850E-33E4B957AEE1}" type="parTrans" cxnId="{098374A0-B767-47A0-B651-36B458EDEADD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54FE351-6405-4123-9F69-FDA54DA6F372}" type="sibTrans" cxnId="{098374A0-B767-47A0-B651-36B458EDEADD}">
      <dgm:prSet/>
      <dgm:spPr/>
      <dgm:t>
        <a:bodyPr/>
        <a:lstStyle/>
        <a:p>
          <a:endParaRPr lang="pt-BR"/>
        </a:p>
      </dgm:t>
    </dgm:pt>
    <dgm:pt modelId="{7D3E4962-6BEF-42C2-B99D-161729126A46}" type="pres">
      <dgm:prSet presAssocID="{7336751C-ADB4-4E1B-9A91-4D43838053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BDA651-ED4A-473F-8956-F04DD61EDA9E}" type="pres">
      <dgm:prSet presAssocID="{BAD891CC-E6A2-4519-97DA-5F1E9AB0EB9C}" presName="root1" presStyleCnt="0"/>
      <dgm:spPr/>
    </dgm:pt>
    <dgm:pt modelId="{35A7A3FD-6741-4FD0-B868-312A62C84F81}" type="pres">
      <dgm:prSet presAssocID="{BAD891CC-E6A2-4519-97DA-5F1E9AB0EB9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82DC73-50EE-4A17-9CDF-425C23C9728A}" type="pres">
      <dgm:prSet presAssocID="{BAD891CC-E6A2-4519-97DA-5F1E9AB0EB9C}" presName="level2hierChild" presStyleCnt="0"/>
      <dgm:spPr/>
    </dgm:pt>
    <dgm:pt modelId="{5E012F99-BBF7-47CB-B50C-0CD73CEE8CB8}" type="pres">
      <dgm:prSet presAssocID="{A550D935-1E77-46A0-903D-37090DAFF56B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260BEBCA-E29A-4F75-BA13-1E0AF4E8E7EB}" type="pres">
      <dgm:prSet presAssocID="{A550D935-1E77-46A0-903D-37090DAFF56B}" presName="connTx" presStyleLbl="parChTrans1D2" presStyleIdx="0" presStyleCnt="2"/>
      <dgm:spPr/>
      <dgm:t>
        <a:bodyPr/>
        <a:lstStyle/>
        <a:p>
          <a:endParaRPr lang="pt-BR"/>
        </a:p>
      </dgm:t>
    </dgm:pt>
    <dgm:pt modelId="{CAECD672-DA86-4956-963B-E01B60D31B6A}" type="pres">
      <dgm:prSet presAssocID="{063219D2-D335-4F1E-912D-267FAFB00961}" presName="root2" presStyleCnt="0"/>
      <dgm:spPr/>
    </dgm:pt>
    <dgm:pt modelId="{69888E48-1775-487F-AA0C-82FB2652DE42}" type="pres">
      <dgm:prSet presAssocID="{063219D2-D335-4F1E-912D-267FAFB0096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20D30C-B302-4A03-BEA3-50B5AFF455F7}" type="pres">
      <dgm:prSet presAssocID="{063219D2-D335-4F1E-912D-267FAFB00961}" presName="level3hierChild" presStyleCnt="0"/>
      <dgm:spPr/>
    </dgm:pt>
    <dgm:pt modelId="{3B3A1B2D-EAAB-4D8E-BCB3-4A807F3DEC74}" type="pres">
      <dgm:prSet presAssocID="{FF3FB925-239B-4EE3-A9D6-3C29C4ABE903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731630FE-225B-45BE-9CF6-6182A19C1F84}" type="pres">
      <dgm:prSet presAssocID="{FF3FB925-239B-4EE3-A9D6-3C29C4ABE903}" presName="connTx" presStyleLbl="parChTrans1D2" presStyleIdx="1" presStyleCnt="2"/>
      <dgm:spPr/>
      <dgm:t>
        <a:bodyPr/>
        <a:lstStyle/>
        <a:p>
          <a:endParaRPr lang="pt-BR"/>
        </a:p>
      </dgm:t>
    </dgm:pt>
    <dgm:pt modelId="{03ABA795-CD10-4163-B93F-162DBEA44D92}" type="pres">
      <dgm:prSet presAssocID="{900D13AD-9679-4042-B8C0-77982458A2BF}" presName="root2" presStyleCnt="0"/>
      <dgm:spPr/>
    </dgm:pt>
    <dgm:pt modelId="{C9EA62D1-1789-4DAA-9E25-06D70BE8C016}" type="pres">
      <dgm:prSet presAssocID="{900D13AD-9679-4042-B8C0-77982458A2B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3A2D2E-3E1F-4E3D-9524-15E1F854D0E9}" type="pres">
      <dgm:prSet presAssocID="{900D13AD-9679-4042-B8C0-77982458A2BF}" presName="level3hierChild" presStyleCnt="0"/>
      <dgm:spPr/>
    </dgm:pt>
    <dgm:pt modelId="{8EB3251B-D407-4DDC-B68C-D3CDE19EFC3B}" type="pres">
      <dgm:prSet presAssocID="{7D30C001-42B1-47CE-AA2C-AB5C8EFA7210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D56EE44C-2248-4605-AD65-9CC96BD04806}" type="pres">
      <dgm:prSet presAssocID="{7D30C001-42B1-47CE-AA2C-AB5C8EFA7210}" presName="connTx" presStyleLbl="parChTrans1D3" presStyleIdx="0" presStyleCnt="2"/>
      <dgm:spPr/>
      <dgm:t>
        <a:bodyPr/>
        <a:lstStyle/>
        <a:p>
          <a:endParaRPr lang="pt-BR"/>
        </a:p>
      </dgm:t>
    </dgm:pt>
    <dgm:pt modelId="{EAEA6C3D-9CAF-4D4C-83FA-7A6031AFF042}" type="pres">
      <dgm:prSet presAssocID="{E1B1F662-DE4E-4BD8-88BB-6C93B1EEF30F}" presName="root2" presStyleCnt="0"/>
      <dgm:spPr/>
    </dgm:pt>
    <dgm:pt modelId="{8167D0CE-598F-49A8-A29A-0F1221FF1501}" type="pres">
      <dgm:prSet presAssocID="{E1B1F662-DE4E-4BD8-88BB-6C93B1EEF30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22154E-1710-429D-A359-2928A8DB1F89}" type="pres">
      <dgm:prSet presAssocID="{E1B1F662-DE4E-4BD8-88BB-6C93B1EEF30F}" presName="level3hierChild" presStyleCnt="0"/>
      <dgm:spPr/>
    </dgm:pt>
    <dgm:pt modelId="{598E4B1C-9EF7-41FC-B145-B14DDF967789}" type="pres">
      <dgm:prSet presAssocID="{06E1C555-1CE4-4DDE-9E36-6365DEB9C49F}" presName="conn2-1" presStyleLbl="parChTrans1D4" presStyleIdx="0" presStyleCnt="6"/>
      <dgm:spPr/>
      <dgm:t>
        <a:bodyPr/>
        <a:lstStyle/>
        <a:p>
          <a:endParaRPr lang="pt-BR"/>
        </a:p>
      </dgm:t>
    </dgm:pt>
    <dgm:pt modelId="{8AC671E0-5993-483F-AD2F-95FBA2CEC810}" type="pres">
      <dgm:prSet presAssocID="{06E1C555-1CE4-4DDE-9E36-6365DEB9C49F}" presName="connTx" presStyleLbl="parChTrans1D4" presStyleIdx="0" presStyleCnt="6"/>
      <dgm:spPr/>
      <dgm:t>
        <a:bodyPr/>
        <a:lstStyle/>
        <a:p>
          <a:endParaRPr lang="pt-BR"/>
        </a:p>
      </dgm:t>
    </dgm:pt>
    <dgm:pt modelId="{E7347032-23A5-4F1F-A0C3-AA8323486554}" type="pres">
      <dgm:prSet presAssocID="{A267265C-B34F-4C78-8348-40A6C4FC5843}" presName="root2" presStyleCnt="0"/>
      <dgm:spPr/>
    </dgm:pt>
    <dgm:pt modelId="{CA3E1889-335A-4698-909E-5CFB1B9A6FFD}" type="pres">
      <dgm:prSet presAssocID="{A267265C-B34F-4C78-8348-40A6C4FC5843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000F3C-417A-4EE3-8715-DC0BD9C1C483}" type="pres">
      <dgm:prSet presAssocID="{A267265C-B34F-4C78-8348-40A6C4FC5843}" presName="level3hierChild" presStyleCnt="0"/>
      <dgm:spPr/>
    </dgm:pt>
    <dgm:pt modelId="{19AA31E7-BC2F-4057-B2E7-1A5B0CAAA7A4}" type="pres">
      <dgm:prSet presAssocID="{1BBF935C-70F9-456A-BA0E-47C4161CF048}" presName="conn2-1" presStyleLbl="parChTrans1D4" presStyleIdx="1" presStyleCnt="6"/>
      <dgm:spPr/>
      <dgm:t>
        <a:bodyPr/>
        <a:lstStyle/>
        <a:p>
          <a:endParaRPr lang="pt-BR"/>
        </a:p>
      </dgm:t>
    </dgm:pt>
    <dgm:pt modelId="{BB204F76-7592-43E8-A118-1D3FCB8B517B}" type="pres">
      <dgm:prSet presAssocID="{1BBF935C-70F9-456A-BA0E-47C4161CF048}" presName="connTx" presStyleLbl="parChTrans1D4" presStyleIdx="1" presStyleCnt="6"/>
      <dgm:spPr/>
      <dgm:t>
        <a:bodyPr/>
        <a:lstStyle/>
        <a:p>
          <a:endParaRPr lang="pt-BR"/>
        </a:p>
      </dgm:t>
    </dgm:pt>
    <dgm:pt modelId="{1DE04839-4E36-449E-BA42-B0DDD282F5C3}" type="pres">
      <dgm:prSet presAssocID="{5FD20EE7-E7C4-4FE4-9A4D-2F8F8EA1CC32}" presName="root2" presStyleCnt="0"/>
      <dgm:spPr/>
    </dgm:pt>
    <dgm:pt modelId="{9EAC297A-AEA7-4847-89BE-D20BCA70958D}" type="pres">
      <dgm:prSet presAssocID="{5FD20EE7-E7C4-4FE4-9A4D-2F8F8EA1CC32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77B32E-A1DE-449F-94A5-82C1009EF54F}" type="pres">
      <dgm:prSet presAssocID="{5FD20EE7-E7C4-4FE4-9A4D-2F8F8EA1CC32}" presName="level3hierChild" presStyleCnt="0"/>
      <dgm:spPr/>
    </dgm:pt>
    <dgm:pt modelId="{1065725A-0C1C-4B88-8A14-7518023CA934}" type="pres">
      <dgm:prSet presAssocID="{AC86D2BD-16AA-4364-B12E-12914BC6F978}" presName="conn2-1" presStyleLbl="parChTrans1D4" presStyleIdx="2" presStyleCnt="6"/>
      <dgm:spPr/>
      <dgm:t>
        <a:bodyPr/>
        <a:lstStyle/>
        <a:p>
          <a:endParaRPr lang="pt-BR"/>
        </a:p>
      </dgm:t>
    </dgm:pt>
    <dgm:pt modelId="{63E623D2-55E2-47F4-8FAF-586CBD260364}" type="pres">
      <dgm:prSet presAssocID="{AC86D2BD-16AA-4364-B12E-12914BC6F978}" presName="connTx" presStyleLbl="parChTrans1D4" presStyleIdx="2" presStyleCnt="6"/>
      <dgm:spPr/>
      <dgm:t>
        <a:bodyPr/>
        <a:lstStyle/>
        <a:p>
          <a:endParaRPr lang="pt-BR"/>
        </a:p>
      </dgm:t>
    </dgm:pt>
    <dgm:pt modelId="{28E8AAB7-9A5E-42EF-A46F-F85A69D21C2A}" type="pres">
      <dgm:prSet presAssocID="{34E1045D-F0CB-4A8B-8215-EAF8CB2A203C}" presName="root2" presStyleCnt="0"/>
      <dgm:spPr/>
    </dgm:pt>
    <dgm:pt modelId="{3BA637B8-7E47-4CBF-8940-E61C0AF18236}" type="pres">
      <dgm:prSet presAssocID="{34E1045D-F0CB-4A8B-8215-EAF8CB2A203C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C58FFB9-297A-47AF-93BB-F9C8342F2E82}" type="pres">
      <dgm:prSet presAssocID="{34E1045D-F0CB-4A8B-8215-EAF8CB2A203C}" presName="level3hierChild" presStyleCnt="0"/>
      <dgm:spPr/>
    </dgm:pt>
    <dgm:pt modelId="{9688D4E5-73F7-4C5D-852E-507AF6D9C1A6}" type="pres">
      <dgm:prSet presAssocID="{E11F8692-4089-4D25-B941-563439EE902B}" presName="conn2-1" presStyleLbl="parChTrans1D4" presStyleIdx="3" presStyleCnt="6"/>
      <dgm:spPr/>
      <dgm:t>
        <a:bodyPr/>
        <a:lstStyle/>
        <a:p>
          <a:endParaRPr lang="pt-BR"/>
        </a:p>
      </dgm:t>
    </dgm:pt>
    <dgm:pt modelId="{C1BAF009-B3C7-4212-9897-07EA57804782}" type="pres">
      <dgm:prSet presAssocID="{E11F8692-4089-4D25-B941-563439EE902B}" presName="connTx" presStyleLbl="parChTrans1D4" presStyleIdx="3" presStyleCnt="6"/>
      <dgm:spPr/>
      <dgm:t>
        <a:bodyPr/>
        <a:lstStyle/>
        <a:p>
          <a:endParaRPr lang="pt-BR"/>
        </a:p>
      </dgm:t>
    </dgm:pt>
    <dgm:pt modelId="{228390B2-9838-4C1F-8504-6AE19BF64258}" type="pres">
      <dgm:prSet presAssocID="{C251BDBC-D5B0-49A3-AE1B-98B6BE2ACF8A}" presName="root2" presStyleCnt="0"/>
      <dgm:spPr/>
    </dgm:pt>
    <dgm:pt modelId="{BBC11F33-6273-4357-B4B9-EE0F82083D9C}" type="pres">
      <dgm:prSet presAssocID="{C251BDBC-D5B0-49A3-AE1B-98B6BE2ACF8A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2348CD-4009-479F-BF02-5F1A73307776}" type="pres">
      <dgm:prSet presAssocID="{C251BDBC-D5B0-49A3-AE1B-98B6BE2ACF8A}" presName="level3hierChild" presStyleCnt="0"/>
      <dgm:spPr/>
    </dgm:pt>
    <dgm:pt modelId="{387DA4C0-F82A-42D5-AD61-63EA056BE624}" type="pres">
      <dgm:prSet presAssocID="{41A42F86-D581-4629-850E-33E4B957AEE1}" presName="conn2-1" presStyleLbl="parChTrans1D4" presStyleIdx="4" presStyleCnt="6"/>
      <dgm:spPr/>
      <dgm:t>
        <a:bodyPr/>
        <a:lstStyle/>
        <a:p>
          <a:endParaRPr lang="pt-BR"/>
        </a:p>
      </dgm:t>
    </dgm:pt>
    <dgm:pt modelId="{539D39F0-EB26-4DBE-9DD3-49CE48C29251}" type="pres">
      <dgm:prSet presAssocID="{41A42F86-D581-4629-850E-33E4B957AEE1}" presName="connTx" presStyleLbl="parChTrans1D4" presStyleIdx="4" presStyleCnt="6"/>
      <dgm:spPr/>
      <dgm:t>
        <a:bodyPr/>
        <a:lstStyle/>
        <a:p>
          <a:endParaRPr lang="pt-BR"/>
        </a:p>
      </dgm:t>
    </dgm:pt>
    <dgm:pt modelId="{BB921998-6852-43E4-AAAD-1F493647B632}" type="pres">
      <dgm:prSet presAssocID="{37680094-A972-4135-85E2-A551A7A15143}" presName="root2" presStyleCnt="0"/>
      <dgm:spPr/>
    </dgm:pt>
    <dgm:pt modelId="{29FE697E-374D-48CE-8F45-21E8BBFEA461}" type="pres">
      <dgm:prSet presAssocID="{37680094-A972-4135-85E2-A551A7A15143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8295F8-402B-4374-9BBC-25F310758359}" type="pres">
      <dgm:prSet presAssocID="{37680094-A972-4135-85E2-A551A7A15143}" presName="level3hierChild" presStyleCnt="0"/>
      <dgm:spPr/>
    </dgm:pt>
    <dgm:pt modelId="{3A086929-3050-47AA-8804-6BF8A0D50601}" type="pres">
      <dgm:prSet presAssocID="{9758325F-E7AA-4DB4-A83F-943AABFA0BC2}" presName="conn2-1" presStyleLbl="parChTrans1D4" presStyleIdx="5" presStyleCnt="6"/>
      <dgm:spPr/>
      <dgm:t>
        <a:bodyPr/>
        <a:lstStyle/>
        <a:p>
          <a:endParaRPr lang="pt-BR"/>
        </a:p>
      </dgm:t>
    </dgm:pt>
    <dgm:pt modelId="{82D93797-EFD4-492F-9BC2-91D5598FA29E}" type="pres">
      <dgm:prSet presAssocID="{9758325F-E7AA-4DB4-A83F-943AABFA0BC2}" presName="connTx" presStyleLbl="parChTrans1D4" presStyleIdx="5" presStyleCnt="6"/>
      <dgm:spPr/>
      <dgm:t>
        <a:bodyPr/>
        <a:lstStyle/>
        <a:p>
          <a:endParaRPr lang="pt-BR"/>
        </a:p>
      </dgm:t>
    </dgm:pt>
    <dgm:pt modelId="{42947F98-3BDA-48CF-B9ED-63C58CBBA226}" type="pres">
      <dgm:prSet presAssocID="{0E4ECD36-FA64-43A6-A736-CF6568582CFC}" presName="root2" presStyleCnt="0"/>
      <dgm:spPr/>
    </dgm:pt>
    <dgm:pt modelId="{0D3DAD19-DF98-4125-8EA9-F2AC24F7C19E}" type="pres">
      <dgm:prSet presAssocID="{0E4ECD36-FA64-43A6-A736-CF6568582CFC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2019B9-7453-436B-BC50-61977AA14C2D}" type="pres">
      <dgm:prSet presAssocID="{0E4ECD36-FA64-43A6-A736-CF6568582CFC}" presName="level3hierChild" presStyleCnt="0"/>
      <dgm:spPr/>
    </dgm:pt>
    <dgm:pt modelId="{612389FA-891F-451E-9EB2-AE560E158048}" type="pres">
      <dgm:prSet presAssocID="{C2975F8F-E894-4710-8519-532399979900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D5312627-5DCA-486B-817F-C4CBDDD84A60}" type="pres">
      <dgm:prSet presAssocID="{C2975F8F-E894-4710-8519-532399979900}" presName="connTx" presStyleLbl="parChTrans1D3" presStyleIdx="1" presStyleCnt="2"/>
      <dgm:spPr/>
      <dgm:t>
        <a:bodyPr/>
        <a:lstStyle/>
        <a:p>
          <a:endParaRPr lang="pt-BR"/>
        </a:p>
      </dgm:t>
    </dgm:pt>
    <dgm:pt modelId="{BCDEEBBB-85D9-44F4-84DD-E1363EA91205}" type="pres">
      <dgm:prSet presAssocID="{314770C7-3DBB-4695-9AFE-31FEA3721C9C}" presName="root2" presStyleCnt="0"/>
      <dgm:spPr/>
    </dgm:pt>
    <dgm:pt modelId="{0602E9A4-2B7B-426E-A0AD-6A9DE682D8BA}" type="pres">
      <dgm:prSet presAssocID="{314770C7-3DBB-4695-9AFE-31FEA3721C9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24F864-7D84-405B-8B62-7E6938EB7103}" type="pres">
      <dgm:prSet presAssocID="{314770C7-3DBB-4695-9AFE-31FEA3721C9C}" presName="level3hierChild" presStyleCnt="0"/>
      <dgm:spPr/>
    </dgm:pt>
  </dgm:ptLst>
  <dgm:cxnLst>
    <dgm:cxn modelId="{597A014F-30B0-4AAB-8CD9-00C143B0FFE1}" type="presOf" srcId="{0E4ECD36-FA64-43A6-A736-CF6568582CFC}" destId="{0D3DAD19-DF98-4125-8EA9-F2AC24F7C19E}" srcOrd="0" destOrd="0" presId="urn:microsoft.com/office/officeart/2005/8/layout/hierarchy2"/>
    <dgm:cxn modelId="{FFACC8DD-60A1-48F6-9200-781400D70240}" type="presOf" srcId="{A267265C-B34F-4C78-8348-40A6C4FC5843}" destId="{CA3E1889-335A-4698-909E-5CFB1B9A6FFD}" srcOrd="0" destOrd="0" presId="urn:microsoft.com/office/officeart/2005/8/layout/hierarchy2"/>
    <dgm:cxn modelId="{38E3FC53-CAA8-4941-B275-704E9D6014B5}" type="presOf" srcId="{C2975F8F-E894-4710-8519-532399979900}" destId="{D5312627-5DCA-486B-817F-C4CBDDD84A60}" srcOrd="1" destOrd="0" presId="urn:microsoft.com/office/officeart/2005/8/layout/hierarchy2"/>
    <dgm:cxn modelId="{6981BB53-840A-4F70-A8A5-AA8EEF586005}" srcId="{5FD20EE7-E7C4-4FE4-9A4D-2F8F8EA1CC32}" destId="{34E1045D-F0CB-4A8B-8215-EAF8CB2A203C}" srcOrd="0" destOrd="0" parTransId="{AC86D2BD-16AA-4364-B12E-12914BC6F978}" sibTransId="{9E66B04F-F4CA-43B6-AB42-E3658E5E6C6C}"/>
    <dgm:cxn modelId="{C82A5F77-907C-47E6-A4FE-81D5D4FA8B08}" srcId="{BAD891CC-E6A2-4519-97DA-5F1E9AB0EB9C}" destId="{900D13AD-9679-4042-B8C0-77982458A2BF}" srcOrd="1" destOrd="0" parTransId="{FF3FB925-239B-4EE3-A9D6-3C29C4ABE903}" sibTransId="{2C011F8D-CE00-4BF4-8E13-6754D8D9C7B3}"/>
    <dgm:cxn modelId="{BF9FBF1D-DBF6-460D-9F5C-07A7DF44725F}" srcId="{900D13AD-9679-4042-B8C0-77982458A2BF}" destId="{314770C7-3DBB-4695-9AFE-31FEA3721C9C}" srcOrd="1" destOrd="0" parTransId="{C2975F8F-E894-4710-8519-532399979900}" sibTransId="{3814D6D8-597D-4F57-B655-F0A7360AE256}"/>
    <dgm:cxn modelId="{305519EE-DCE3-4E0C-8F98-E2664FAD8A8A}" srcId="{BAD891CC-E6A2-4519-97DA-5F1E9AB0EB9C}" destId="{063219D2-D335-4F1E-912D-267FAFB00961}" srcOrd="0" destOrd="0" parTransId="{A550D935-1E77-46A0-903D-37090DAFF56B}" sibTransId="{0E8D714D-6115-4F59-B890-CF155745985F}"/>
    <dgm:cxn modelId="{49CD8732-0826-4374-95DC-013267AE0D03}" type="presOf" srcId="{41A42F86-D581-4629-850E-33E4B957AEE1}" destId="{387DA4C0-F82A-42D5-AD61-63EA056BE624}" srcOrd="0" destOrd="0" presId="urn:microsoft.com/office/officeart/2005/8/layout/hierarchy2"/>
    <dgm:cxn modelId="{241F2B27-FF3C-4D58-B8FC-C95875886820}" srcId="{900D13AD-9679-4042-B8C0-77982458A2BF}" destId="{E1B1F662-DE4E-4BD8-88BB-6C93B1EEF30F}" srcOrd="0" destOrd="0" parTransId="{7D30C001-42B1-47CE-AA2C-AB5C8EFA7210}" sibTransId="{CE7969B8-4750-4F05-AA61-FDB73C217FF2}"/>
    <dgm:cxn modelId="{CF2BE944-0FA4-449A-9625-64DAF1845886}" type="presOf" srcId="{E11F8692-4089-4D25-B941-563439EE902B}" destId="{9688D4E5-73F7-4C5D-852E-507AF6D9C1A6}" srcOrd="0" destOrd="0" presId="urn:microsoft.com/office/officeart/2005/8/layout/hierarchy2"/>
    <dgm:cxn modelId="{FFFC59C7-1E57-4480-94C7-F55CEA9A2659}" type="presOf" srcId="{C251BDBC-D5B0-49A3-AE1B-98B6BE2ACF8A}" destId="{BBC11F33-6273-4357-B4B9-EE0F82083D9C}" srcOrd="0" destOrd="0" presId="urn:microsoft.com/office/officeart/2005/8/layout/hierarchy2"/>
    <dgm:cxn modelId="{438835BD-4710-4A91-B709-3814F495209B}" srcId="{7336751C-ADB4-4E1B-9A91-4D4383805386}" destId="{BAD891CC-E6A2-4519-97DA-5F1E9AB0EB9C}" srcOrd="0" destOrd="0" parTransId="{783FFED9-45BD-4B4F-BB8D-C44521A83EF5}" sibTransId="{3D1E0B4C-3F52-4237-8D18-5FE2618C1BB5}"/>
    <dgm:cxn modelId="{353ADE78-8B42-4BD2-B946-6BEC0E454B80}" type="presOf" srcId="{5FD20EE7-E7C4-4FE4-9A4D-2F8F8EA1CC32}" destId="{9EAC297A-AEA7-4847-89BE-D20BCA70958D}" srcOrd="0" destOrd="0" presId="urn:microsoft.com/office/officeart/2005/8/layout/hierarchy2"/>
    <dgm:cxn modelId="{AC19C85D-303C-454D-BD61-7F523136D6B5}" type="presOf" srcId="{AC86D2BD-16AA-4364-B12E-12914BC6F978}" destId="{1065725A-0C1C-4B88-8A14-7518023CA934}" srcOrd="0" destOrd="0" presId="urn:microsoft.com/office/officeart/2005/8/layout/hierarchy2"/>
    <dgm:cxn modelId="{24935042-86DB-4129-9065-8508A076B0F2}" type="presOf" srcId="{FF3FB925-239B-4EE3-A9D6-3C29C4ABE903}" destId="{731630FE-225B-45BE-9CF6-6182A19C1F84}" srcOrd="1" destOrd="0" presId="urn:microsoft.com/office/officeart/2005/8/layout/hierarchy2"/>
    <dgm:cxn modelId="{562AB678-981F-4EEC-947E-C94DBF33E197}" type="presOf" srcId="{9758325F-E7AA-4DB4-A83F-943AABFA0BC2}" destId="{82D93797-EFD4-492F-9BC2-91D5598FA29E}" srcOrd="1" destOrd="0" presId="urn:microsoft.com/office/officeart/2005/8/layout/hierarchy2"/>
    <dgm:cxn modelId="{098374A0-B767-47A0-B651-36B458EDEADD}" srcId="{34E1045D-F0CB-4A8B-8215-EAF8CB2A203C}" destId="{37680094-A972-4135-85E2-A551A7A15143}" srcOrd="1" destOrd="0" parTransId="{41A42F86-D581-4629-850E-33E4B957AEE1}" sibTransId="{254FE351-6405-4123-9F69-FDA54DA6F372}"/>
    <dgm:cxn modelId="{D7E79A1F-9EB8-44F1-B80A-40FF907922D2}" type="presOf" srcId="{314770C7-3DBB-4695-9AFE-31FEA3721C9C}" destId="{0602E9A4-2B7B-426E-A0AD-6A9DE682D8BA}" srcOrd="0" destOrd="0" presId="urn:microsoft.com/office/officeart/2005/8/layout/hierarchy2"/>
    <dgm:cxn modelId="{0C8B7071-0F7F-43DC-A56E-B3E3BD69099A}" srcId="{E1B1F662-DE4E-4BD8-88BB-6C93B1EEF30F}" destId="{5FD20EE7-E7C4-4FE4-9A4D-2F8F8EA1CC32}" srcOrd="1" destOrd="0" parTransId="{1BBF935C-70F9-456A-BA0E-47C4161CF048}" sibTransId="{C05EA69C-A4DD-44B5-B4E8-17C14791481D}"/>
    <dgm:cxn modelId="{7A65A750-AD0F-4648-B0EA-91A914F20F17}" type="presOf" srcId="{FF3FB925-239B-4EE3-A9D6-3C29C4ABE903}" destId="{3B3A1B2D-EAAB-4D8E-BCB3-4A807F3DEC74}" srcOrd="0" destOrd="0" presId="urn:microsoft.com/office/officeart/2005/8/layout/hierarchy2"/>
    <dgm:cxn modelId="{E2F6681E-7FC7-4B47-8B75-1CD5A8B5B32F}" type="presOf" srcId="{E1B1F662-DE4E-4BD8-88BB-6C93B1EEF30F}" destId="{8167D0CE-598F-49A8-A29A-0F1221FF1501}" srcOrd="0" destOrd="0" presId="urn:microsoft.com/office/officeart/2005/8/layout/hierarchy2"/>
    <dgm:cxn modelId="{B39B83F1-7CCF-46B7-8D36-8D38D1BE4693}" type="presOf" srcId="{41A42F86-D581-4629-850E-33E4B957AEE1}" destId="{539D39F0-EB26-4DBE-9DD3-49CE48C29251}" srcOrd="1" destOrd="0" presId="urn:microsoft.com/office/officeart/2005/8/layout/hierarchy2"/>
    <dgm:cxn modelId="{07121124-2A72-4F3F-88EF-9D9CE0154BB5}" type="presOf" srcId="{06E1C555-1CE4-4DDE-9E36-6365DEB9C49F}" destId="{8AC671E0-5993-483F-AD2F-95FBA2CEC810}" srcOrd="1" destOrd="0" presId="urn:microsoft.com/office/officeart/2005/8/layout/hierarchy2"/>
    <dgm:cxn modelId="{56205023-3F52-4475-9D7F-1DC6D554CF1A}" type="presOf" srcId="{063219D2-D335-4F1E-912D-267FAFB00961}" destId="{69888E48-1775-487F-AA0C-82FB2652DE42}" srcOrd="0" destOrd="0" presId="urn:microsoft.com/office/officeart/2005/8/layout/hierarchy2"/>
    <dgm:cxn modelId="{E68BAA55-CF8E-491C-B56C-794B37CCAC00}" type="presOf" srcId="{1BBF935C-70F9-456A-BA0E-47C4161CF048}" destId="{BB204F76-7592-43E8-A118-1D3FCB8B517B}" srcOrd="1" destOrd="0" presId="urn:microsoft.com/office/officeart/2005/8/layout/hierarchy2"/>
    <dgm:cxn modelId="{77F5E126-91A2-4C75-B83C-44437D8C6B67}" srcId="{34E1045D-F0CB-4A8B-8215-EAF8CB2A203C}" destId="{C251BDBC-D5B0-49A3-AE1B-98B6BE2ACF8A}" srcOrd="0" destOrd="0" parTransId="{E11F8692-4089-4D25-B941-563439EE902B}" sibTransId="{5467F2B2-3515-4242-8ED6-C3CB398D5F08}"/>
    <dgm:cxn modelId="{25B1D849-5DD7-4766-8292-9269ABAB359B}" type="presOf" srcId="{A550D935-1E77-46A0-903D-37090DAFF56B}" destId="{5E012F99-BBF7-47CB-B50C-0CD73CEE8CB8}" srcOrd="0" destOrd="0" presId="urn:microsoft.com/office/officeart/2005/8/layout/hierarchy2"/>
    <dgm:cxn modelId="{3AC2E332-C957-40BA-AF2C-B1866672CCC0}" type="presOf" srcId="{AC86D2BD-16AA-4364-B12E-12914BC6F978}" destId="{63E623D2-55E2-47F4-8FAF-586CBD260364}" srcOrd="1" destOrd="0" presId="urn:microsoft.com/office/officeart/2005/8/layout/hierarchy2"/>
    <dgm:cxn modelId="{D1835BFF-E58F-4734-AAD5-F0C550C2C15C}" type="presOf" srcId="{A550D935-1E77-46A0-903D-37090DAFF56B}" destId="{260BEBCA-E29A-4F75-BA13-1E0AF4E8E7EB}" srcOrd="1" destOrd="0" presId="urn:microsoft.com/office/officeart/2005/8/layout/hierarchy2"/>
    <dgm:cxn modelId="{ABF3B875-DE15-447E-AB1D-2536DD86F0A9}" type="presOf" srcId="{900D13AD-9679-4042-B8C0-77982458A2BF}" destId="{C9EA62D1-1789-4DAA-9E25-06D70BE8C016}" srcOrd="0" destOrd="0" presId="urn:microsoft.com/office/officeart/2005/8/layout/hierarchy2"/>
    <dgm:cxn modelId="{AC79FA08-906F-4346-8BAD-E7D9048C504E}" type="presOf" srcId="{BAD891CC-E6A2-4519-97DA-5F1E9AB0EB9C}" destId="{35A7A3FD-6741-4FD0-B868-312A62C84F81}" srcOrd="0" destOrd="0" presId="urn:microsoft.com/office/officeart/2005/8/layout/hierarchy2"/>
    <dgm:cxn modelId="{E3251D03-2AC7-4126-A332-0FE0D77AFDE5}" type="presOf" srcId="{34E1045D-F0CB-4A8B-8215-EAF8CB2A203C}" destId="{3BA637B8-7E47-4CBF-8940-E61C0AF18236}" srcOrd="0" destOrd="0" presId="urn:microsoft.com/office/officeart/2005/8/layout/hierarchy2"/>
    <dgm:cxn modelId="{E052A85B-0E29-494D-9997-F268635C7894}" type="presOf" srcId="{7D30C001-42B1-47CE-AA2C-AB5C8EFA7210}" destId="{8EB3251B-D407-4DDC-B68C-D3CDE19EFC3B}" srcOrd="0" destOrd="0" presId="urn:microsoft.com/office/officeart/2005/8/layout/hierarchy2"/>
    <dgm:cxn modelId="{36393649-379A-4987-A997-E51612158FE8}" srcId="{E1B1F662-DE4E-4BD8-88BB-6C93B1EEF30F}" destId="{A267265C-B34F-4C78-8348-40A6C4FC5843}" srcOrd="0" destOrd="0" parTransId="{06E1C555-1CE4-4DDE-9E36-6365DEB9C49F}" sibTransId="{E8931788-14B8-4DE5-A308-D664E53A7364}"/>
    <dgm:cxn modelId="{1B07CC81-4AC9-4962-B0A1-01A47C8F37F7}" type="presOf" srcId="{37680094-A972-4135-85E2-A551A7A15143}" destId="{29FE697E-374D-48CE-8F45-21E8BBFEA461}" srcOrd="0" destOrd="0" presId="urn:microsoft.com/office/officeart/2005/8/layout/hierarchy2"/>
    <dgm:cxn modelId="{5E396340-186D-45FE-949E-E6F900CFF105}" type="presOf" srcId="{E11F8692-4089-4D25-B941-563439EE902B}" destId="{C1BAF009-B3C7-4212-9897-07EA57804782}" srcOrd="1" destOrd="0" presId="urn:microsoft.com/office/officeart/2005/8/layout/hierarchy2"/>
    <dgm:cxn modelId="{FEFEF04E-297D-4003-9105-1E2457A042AA}" type="presOf" srcId="{7336751C-ADB4-4E1B-9A91-4D4383805386}" destId="{7D3E4962-6BEF-42C2-B99D-161729126A46}" srcOrd="0" destOrd="0" presId="urn:microsoft.com/office/officeart/2005/8/layout/hierarchy2"/>
    <dgm:cxn modelId="{6159384E-B746-456B-863A-7BB684819D82}" type="presOf" srcId="{7D30C001-42B1-47CE-AA2C-AB5C8EFA7210}" destId="{D56EE44C-2248-4605-AD65-9CC96BD04806}" srcOrd="1" destOrd="0" presId="urn:microsoft.com/office/officeart/2005/8/layout/hierarchy2"/>
    <dgm:cxn modelId="{26F5F783-85D5-4ABC-922E-B098DB31ADDC}" type="presOf" srcId="{9758325F-E7AA-4DB4-A83F-943AABFA0BC2}" destId="{3A086929-3050-47AA-8804-6BF8A0D50601}" srcOrd="0" destOrd="0" presId="urn:microsoft.com/office/officeart/2005/8/layout/hierarchy2"/>
    <dgm:cxn modelId="{AEC8989C-D0C3-48A8-AA0E-C6E870F4D047}" type="presOf" srcId="{C2975F8F-E894-4710-8519-532399979900}" destId="{612389FA-891F-451E-9EB2-AE560E158048}" srcOrd="0" destOrd="0" presId="urn:microsoft.com/office/officeart/2005/8/layout/hierarchy2"/>
    <dgm:cxn modelId="{857F1BC8-F860-4FB5-AF26-1FC934B50E8D}" type="presOf" srcId="{1BBF935C-70F9-456A-BA0E-47C4161CF048}" destId="{19AA31E7-BC2F-4057-B2E7-1A5B0CAAA7A4}" srcOrd="0" destOrd="0" presId="urn:microsoft.com/office/officeart/2005/8/layout/hierarchy2"/>
    <dgm:cxn modelId="{F995F63C-ADD9-46DF-934F-AB4E0E48F074}" srcId="{5FD20EE7-E7C4-4FE4-9A4D-2F8F8EA1CC32}" destId="{0E4ECD36-FA64-43A6-A736-CF6568582CFC}" srcOrd="1" destOrd="0" parTransId="{9758325F-E7AA-4DB4-A83F-943AABFA0BC2}" sibTransId="{4B0FF249-AB3B-47C8-9F93-0CB66A925446}"/>
    <dgm:cxn modelId="{26DD6C3C-D812-4310-976F-7389CCE3AE0C}" type="presOf" srcId="{06E1C555-1CE4-4DDE-9E36-6365DEB9C49F}" destId="{598E4B1C-9EF7-41FC-B145-B14DDF967789}" srcOrd="0" destOrd="0" presId="urn:microsoft.com/office/officeart/2005/8/layout/hierarchy2"/>
    <dgm:cxn modelId="{EA0D9D9D-3200-4272-B4F5-794DD5C1F51B}" type="presParOf" srcId="{7D3E4962-6BEF-42C2-B99D-161729126A46}" destId="{0BBDA651-ED4A-473F-8956-F04DD61EDA9E}" srcOrd="0" destOrd="0" presId="urn:microsoft.com/office/officeart/2005/8/layout/hierarchy2"/>
    <dgm:cxn modelId="{EADAF6A7-B226-45E5-8F86-73685B3EC21F}" type="presParOf" srcId="{0BBDA651-ED4A-473F-8956-F04DD61EDA9E}" destId="{35A7A3FD-6741-4FD0-B868-312A62C84F81}" srcOrd="0" destOrd="0" presId="urn:microsoft.com/office/officeart/2005/8/layout/hierarchy2"/>
    <dgm:cxn modelId="{FC2583FB-0A46-4BEB-A2DF-B2D2F38D50F2}" type="presParOf" srcId="{0BBDA651-ED4A-473F-8956-F04DD61EDA9E}" destId="{EE82DC73-50EE-4A17-9CDF-425C23C9728A}" srcOrd="1" destOrd="0" presId="urn:microsoft.com/office/officeart/2005/8/layout/hierarchy2"/>
    <dgm:cxn modelId="{80824AEF-56F6-461E-8ABE-7F8D53F9AB1B}" type="presParOf" srcId="{EE82DC73-50EE-4A17-9CDF-425C23C9728A}" destId="{5E012F99-BBF7-47CB-B50C-0CD73CEE8CB8}" srcOrd="0" destOrd="0" presId="urn:microsoft.com/office/officeart/2005/8/layout/hierarchy2"/>
    <dgm:cxn modelId="{8792C8CD-01DB-44C6-8746-4EDDE94DC867}" type="presParOf" srcId="{5E012F99-BBF7-47CB-B50C-0CD73CEE8CB8}" destId="{260BEBCA-E29A-4F75-BA13-1E0AF4E8E7EB}" srcOrd="0" destOrd="0" presId="urn:microsoft.com/office/officeart/2005/8/layout/hierarchy2"/>
    <dgm:cxn modelId="{2DB8C065-6DD4-449D-8BB3-2727566FF851}" type="presParOf" srcId="{EE82DC73-50EE-4A17-9CDF-425C23C9728A}" destId="{CAECD672-DA86-4956-963B-E01B60D31B6A}" srcOrd="1" destOrd="0" presId="urn:microsoft.com/office/officeart/2005/8/layout/hierarchy2"/>
    <dgm:cxn modelId="{2EB8A964-C162-4A22-8CFA-4227CC9E824F}" type="presParOf" srcId="{CAECD672-DA86-4956-963B-E01B60D31B6A}" destId="{69888E48-1775-487F-AA0C-82FB2652DE42}" srcOrd="0" destOrd="0" presId="urn:microsoft.com/office/officeart/2005/8/layout/hierarchy2"/>
    <dgm:cxn modelId="{81FACB44-7AC3-4C56-804A-56B1EE0314CD}" type="presParOf" srcId="{CAECD672-DA86-4956-963B-E01B60D31B6A}" destId="{5C20D30C-B302-4A03-BEA3-50B5AFF455F7}" srcOrd="1" destOrd="0" presId="urn:microsoft.com/office/officeart/2005/8/layout/hierarchy2"/>
    <dgm:cxn modelId="{92B128F1-BBB6-4F9B-AC59-1B6EBDC2DA1B}" type="presParOf" srcId="{EE82DC73-50EE-4A17-9CDF-425C23C9728A}" destId="{3B3A1B2D-EAAB-4D8E-BCB3-4A807F3DEC74}" srcOrd="2" destOrd="0" presId="urn:microsoft.com/office/officeart/2005/8/layout/hierarchy2"/>
    <dgm:cxn modelId="{BC6E862F-A33B-4316-88D1-1A593FBACA15}" type="presParOf" srcId="{3B3A1B2D-EAAB-4D8E-BCB3-4A807F3DEC74}" destId="{731630FE-225B-45BE-9CF6-6182A19C1F84}" srcOrd="0" destOrd="0" presId="urn:microsoft.com/office/officeart/2005/8/layout/hierarchy2"/>
    <dgm:cxn modelId="{E82FDC60-5986-43EA-9C47-6F594CD17D3D}" type="presParOf" srcId="{EE82DC73-50EE-4A17-9CDF-425C23C9728A}" destId="{03ABA795-CD10-4163-B93F-162DBEA44D92}" srcOrd="3" destOrd="0" presId="urn:microsoft.com/office/officeart/2005/8/layout/hierarchy2"/>
    <dgm:cxn modelId="{32BA428B-FF7E-4F96-846E-4409DD302706}" type="presParOf" srcId="{03ABA795-CD10-4163-B93F-162DBEA44D92}" destId="{C9EA62D1-1789-4DAA-9E25-06D70BE8C016}" srcOrd="0" destOrd="0" presId="urn:microsoft.com/office/officeart/2005/8/layout/hierarchy2"/>
    <dgm:cxn modelId="{60F777DB-CD61-4190-B34C-CF4DB4BA5E08}" type="presParOf" srcId="{03ABA795-CD10-4163-B93F-162DBEA44D92}" destId="{733A2D2E-3E1F-4E3D-9524-15E1F854D0E9}" srcOrd="1" destOrd="0" presId="urn:microsoft.com/office/officeart/2005/8/layout/hierarchy2"/>
    <dgm:cxn modelId="{D5AB489C-EAFF-4AF6-8B68-6953CD651AFB}" type="presParOf" srcId="{733A2D2E-3E1F-4E3D-9524-15E1F854D0E9}" destId="{8EB3251B-D407-4DDC-B68C-D3CDE19EFC3B}" srcOrd="0" destOrd="0" presId="urn:microsoft.com/office/officeart/2005/8/layout/hierarchy2"/>
    <dgm:cxn modelId="{B14B1FF2-9614-485C-8EDE-733C1213348F}" type="presParOf" srcId="{8EB3251B-D407-4DDC-B68C-D3CDE19EFC3B}" destId="{D56EE44C-2248-4605-AD65-9CC96BD04806}" srcOrd="0" destOrd="0" presId="urn:microsoft.com/office/officeart/2005/8/layout/hierarchy2"/>
    <dgm:cxn modelId="{446E939F-7B46-4A74-8B19-612AFD23EFAA}" type="presParOf" srcId="{733A2D2E-3E1F-4E3D-9524-15E1F854D0E9}" destId="{EAEA6C3D-9CAF-4D4C-83FA-7A6031AFF042}" srcOrd="1" destOrd="0" presId="urn:microsoft.com/office/officeart/2005/8/layout/hierarchy2"/>
    <dgm:cxn modelId="{EFCB0E6B-752E-4385-9B6D-CEABBF0E234C}" type="presParOf" srcId="{EAEA6C3D-9CAF-4D4C-83FA-7A6031AFF042}" destId="{8167D0CE-598F-49A8-A29A-0F1221FF1501}" srcOrd="0" destOrd="0" presId="urn:microsoft.com/office/officeart/2005/8/layout/hierarchy2"/>
    <dgm:cxn modelId="{527B45E6-186C-423F-9B05-2A902486775A}" type="presParOf" srcId="{EAEA6C3D-9CAF-4D4C-83FA-7A6031AFF042}" destId="{5D22154E-1710-429D-A359-2928A8DB1F89}" srcOrd="1" destOrd="0" presId="urn:microsoft.com/office/officeart/2005/8/layout/hierarchy2"/>
    <dgm:cxn modelId="{9CAAE7E4-907E-421C-85EB-C163CA84001D}" type="presParOf" srcId="{5D22154E-1710-429D-A359-2928A8DB1F89}" destId="{598E4B1C-9EF7-41FC-B145-B14DDF967789}" srcOrd="0" destOrd="0" presId="urn:microsoft.com/office/officeart/2005/8/layout/hierarchy2"/>
    <dgm:cxn modelId="{7B5CA9D5-12F6-4FBF-B07B-6FB6A1BFE43F}" type="presParOf" srcId="{598E4B1C-9EF7-41FC-B145-B14DDF967789}" destId="{8AC671E0-5993-483F-AD2F-95FBA2CEC810}" srcOrd="0" destOrd="0" presId="urn:microsoft.com/office/officeart/2005/8/layout/hierarchy2"/>
    <dgm:cxn modelId="{E6039EE9-1916-4338-B20C-5BC360E71686}" type="presParOf" srcId="{5D22154E-1710-429D-A359-2928A8DB1F89}" destId="{E7347032-23A5-4F1F-A0C3-AA8323486554}" srcOrd="1" destOrd="0" presId="urn:microsoft.com/office/officeart/2005/8/layout/hierarchy2"/>
    <dgm:cxn modelId="{AC600C17-BD32-465E-87A0-8716B50807DA}" type="presParOf" srcId="{E7347032-23A5-4F1F-A0C3-AA8323486554}" destId="{CA3E1889-335A-4698-909E-5CFB1B9A6FFD}" srcOrd="0" destOrd="0" presId="urn:microsoft.com/office/officeart/2005/8/layout/hierarchy2"/>
    <dgm:cxn modelId="{770EC997-76D3-4B01-B204-B7BC9ED409FC}" type="presParOf" srcId="{E7347032-23A5-4F1F-A0C3-AA8323486554}" destId="{48000F3C-417A-4EE3-8715-DC0BD9C1C483}" srcOrd="1" destOrd="0" presId="urn:microsoft.com/office/officeart/2005/8/layout/hierarchy2"/>
    <dgm:cxn modelId="{217A8833-347D-414F-B9BC-D6D1E529FBC6}" type="presParOf" srcId="{5D22154E-1710-429D-A359-2928A8DB1F89}" destId="{19AA31E7-BC2F-4057-B2E7-1A5B0CAAA7A4}" srcOrd="2" destOrd="0" presId="urn:microsoft.com/office/officeart/2005/8/layout/hierarchy2"/>
    <dgm:cxn modelId="{726E1B5D-D282-4575-A26C-D85737BFA935}" type="presParOf" srcId="{19AA31E7-BC2F-4057-B2E7-1A5B0CAAA7A4}" destId="{BB204F76-7592-43E8-A118-1D3FCB8B517B}" srcOrd="0" destOrd="0" presId="urn:microsoft.com/office/officeart/2005/8/layout/hierarchy2"/>
    <dgm:cxn modelId="{60FBBD7D-F6E3-4A9E-9106-90A84F8FDF36}" type="presParOf" srcId="{5D22154E-1710-429D-A359-2928A8DB1F89}" destId="{1DE04839-4E36-449E-BA42-B0DDD282F5C3}" srcOrd="3" destOrd="0" presId="urn:microsoft.com/office/officeart/2005/8/layout/hierarchy2"/>
    <dgm:cxn modelId="{E63CA950-CD4D-4AD9-9321-25D9DFC9BD2C}" type="presParOf" srcId="{1DE04839-4E36-449E-BA42-B0DDD282F5C3}" destId="{9EAC297A-AEA7-4847-89BE-D20BCA70958D}" srcOrd="0" destOrd="0" presId="urn:microsoft.com/office/officeart/2005/8/layout/hierarchy2"/>
    <dgm:cxn modelId="{E2A17089-3F96-4A2F-AC82-DA62D8CE0FFF}" type="presParOf" srcId="{1DE04839-4E36-449E-BA42-B0DDD282F5C3}" destId="{3D77B32E-A1DE-449F-94A5-82C1009EF54F}" srcOrd="1" destOrd="0" presId="urn:microsoft.com/office/officeart/2005/8/layout/hierarchy2"/>
    <dgm:cxn modelId="{E6DD3166-5D93-41DB-B055-5FF7EF372779}" type="presParOf" srcId="{3D77B32E-A1DE-449F-94A5-82C1009EF54F}" destId="{1065725A-0C1C-4B88-8A14-7518023CA934}" srcOrd="0" destOrd="0" presId="urn:microsoft.com/office/officeart/2005/8/layout/hierarchy2"/>
    <dgm:cxn modelId="{AFAACEDD-D668-4819-B243-34235C4C0336}" type="presParOf" srcId="{1065725A-0C1C-4B88-8A14-7518023CA934}" destId="{63E623D2-55E2-47F4-8FAF-586CBD260364}" srcOrd="0" destOrd="0" presId="urn:microsoft.com/office/officeart/2005/8/layout/hierarchy2"/>
    <dgm:cxn modelId="{7BB04545-C426-4F45-95D9-93E91D390A8A}" type="presParOf" srcId="{3D77B32E-A1DE-449F-94A5-82C1009EF54F}" destId="{28E8AAB7-9A5E-42EF-A46F-F85A69D21C2A}" srcOrd="1" destOrd="0" presId="urn:microsoft.com/office/officeart/2005/8/layout/hierarchy2"/>
    <dgm:cxn modelId="{6AC3CD55-027D-4420-A7C7-5A3DD46566A1}" type="presParOf" srcId="{28E8AAB7-9A5E-42EF-A46F-F85A69D21C2A}" destId="{3BA637B8-7E47-4CBF-8940-E61C0AF18236}" srcOrd="0" destOrd="0" presId="urn:microsoft.com/office/officeart/2005/8/layout/hierarchy2"/>
    <dgm:cxn modelId="{DFC918C1-41CD-4E5E-A223-9EBE5BD9F52C}" type="presParOf" srcId="{28E8AAB7-9A5E-42EF-A46F-F85A69D21C2A}" destId="{2C58FFB9-297A-47AF-93BB-F9C8342F2E82}" srcOrd="1" destOrd="0" presId="urn:microsoft.com/office/officeart/2005/8/layout/hierarchy2"/>
    <dgm:cxn modelId="{FDB79335-F348-453D-998D-A860BEEE91E6}" type="presParOf" srcId="{2C58FFB9-297A-47AF-93BB-F9C8342F2E82}" destId="{9688D4E5-73F7-4C5D-852E-507AF6D9C1A6}" srcOrd="0" destOrd="0" presId="urn:microsoft.com/office/officeart/2005/8/layout/hierarchy2"/>
    <dgm:cxn modelId="{A1BC624B-D939-4346-B3C8-A5BC754AB336}" type="presParOf" srcId="{9688D4E5-73F7-4C5D-852E-507AF6D9C1A6}" destId="{C1BAF009-B3C7-4212-9897-07EA57804782}" srcOrd="0" destOrd="0" presId="urn:microsoft.com/office/officeart/2005/8/layout/hierarchy2"/>
    <dgm:cxn modelId="{97B5A74F-86BC-46D0-8F24-2909D8DDBAD1}" type="presParOf" srcId="{2C58FFB9-297A-47AF-93BB-F9C8342F2E82}" destId="{228390B2-9838-4C1F-8504-6AE19BF64258}" srcOrd="1" destOrd="0" presId="urn:microsoft.com/office/officeart/2005/8/layout/hierarchy2"/>
    <dgm:cxn modelId="{55002CA6-6C30-463E-B123-91A58953223B}" type="presParOf" srcId="{228390B2-9838-4C1F-8504-6AE19BF64258}" destId="{BBC11F33-6273-4357-B4B9-EE0F82083D9C}" srcOrd="0" destOrd="0" presId="urn:microsoft.com/office/officeart/2005/8/layout/hierarchy2"/>
    <dgm:cxn modelId="{4C306CF0-3035-4C95-8988-4985C98951A9}" type="presParOf" srcId="{228390B2-9838-4C1F-8504-6AE19BF64258}" destId="{A22348CD-4009-479F-BF02-5F1A73307776}" srcOrd="1" destOrd="0" presId="urn:microsoft.com/office/officeart/2005/8/layout/hierarchy2"/>
    <dgm:cxn modelId="{D35BB927-7DE1-4D0F-8C83-3711B3818D9D}" type="presParOf" srcId="{2C58FFB9-297A-47AF-93BB-F9C8342F2E82}" destId="{387DA4C0-F82A-42D5-AD61-63EA056BE624}" srcOrd="2" destOrd="0" presId="urn:microsoft.com/office/officeart/2005/8/layout/hierarchy2"/>
    <dgm:cxn modelId="{A324EEAE-21F5-4852-A8CB-C0907E08832A}" type="presParOf" srcId="{387DA4C0-F82A-42D5-AD61-63EA056BE624}" destId="{539D39F0-EB26-4DBE-9DD3-49CE48C29251}" srcOrd="0" destOrd="0" presId="urn:microsoft.com/office/officeart/2005/8/layout/hierarchy2"/>
    <dgm:cxn modelId="{E9A79CA5-F9C8-4503-8C19-7072D78DF479}" type="presParOf" srcId="{2C58FFB9-297A-47AF-93BB-F9C8342F2E82}" destId="{BB921998-6852-43E4-AAAD-1F493647B632}" srcOrd="3" destOrd="0" presId="urn:microsoft.com/office/officeart/2005/8/layout/hierarchy2"/>
    <dgm:cxn modelId="{83E6CDA6-6A84-47F8-8494-285CBB57A7C2}" type="presParOf" srcId="{BB921998-6852-43E4-AAAD-1F493647B632}" destId="{29FE697E-374D-48CE-8F45-21E8BBFEA461}" srcOrd="0" destOrd="0" presId="urn:microsoft.com/office/officeart/2005/8/layout/hierarchy2"/>
    <dgm:cxn modelId="{4FF540E1-B091-4C27-AB1F-07C71906D8DF}" type="presParOf" srcId="{BB921998-6852-43E4-AAAD-1F493647B632}" destId="{268295F8-402B-4374-9BBC-25F310758359}" srcOrd="1" destOrd="0" presId="urn:microsoft.com/office/officeart/2005/8/layout/hierarchy2"/>
    <dgm:cxn modelId="{ADCA52DE-2BC3-4206-BFCE-176FB7EC44C9}" type="presParOf" srcId="{3D77B32E-A1DE-449F-94A5-82C1009EF54F}" destId="{3A086929-3050-47AA-8804-6BF8A0D50601}" srcOrd="2" destOrd="0" presId="urn:microsoft.com/office/officeart/2005/8/layout/hierarchy2"/>
    <dgm:cxn modelId="{A8A4E624-B4A5-4370-B136-68C93137E45E}" type="presParOf" srcId="{3A086929-3050-47AA-8804-6BF8A0D50601}" destId="{82D93797-EFD4-492F-9BC2-91D5598FA29E}" srcOrd="0" destOrd="0" presId="urn:microsoft.com/office/officeart/2005/8/layout/hierarchy2"/>
    <dgm:cxn modelId="{CFCD53AF-5E49-4EDF-94A4-D3E6A403A808}" type="presParOf" srcId="{3D77B32E-A1DE-449F-94A5-82C1009EF54F}" destId="{42947F98-3BDA-48CF-B9ED-63C58CBBA226}" srcOrd="3" destOrd="0" presId="urn:microsoft.com/office/officeart/2005/8/layout/hierarchy2"/>
    <dgm:cxn modelId="{AC30C37A-924A-4127-8729-457E90837D0C}" type="presParOf" srcId="{42947F98-3BDA-48CF-B9ED-63C58CBBA226}" destId="{0D3DAD19-DF98-4125-8EA9-F2AC24F7C19E}" srcOrd="0" destOrd="0" presId="urn:microsoft.com/office/officeart/2005/8/layout/hierarchy2"/>
    <dgm:cxn modelId="{4E90BF77-8974-4EA1-BE4C-D2D1C9770858}" type="presParOf" srcId="{42947F98-3BDA-48CF-B9ED-63C58CBBA226}" destId="{262019B9-7453-436B-BC50-61977AA14C2D}" srcOrd="1" destOrd="0" presId="urn:microsoft.com/office/officeart/2005/8/layout/hierarchy2"/>
    <dgm:cxn modelId="{24C1348A-F69E-44EC-9FD9-CE4FA0BCA57C}" type="presParOf" srcId="{733A2D2E-3E1F-4E3D-9524-15E1F854D0E9}" destId="{612389FA-891F-451E-9EB2-AE560E158048}" srcOrd="2" destOrd="0" presId="urn:microsoft.com/office/officeart/2005/8/layout/hierarchy2"/>
    <dgm:cxn modelId="{4F4F434B-903E-4B99-9020-E03700284380}" type="presParOf" srcId="{612389FA-891F-451E-9EB2-AE560E158048}" destId="{D5312627-5DCA-486B-817F-C4CBDDD84A60}" srcOrd="0" destOrd="0" presId="urn:microsoft.com/office/officeart/2005/8/layout/hierarchy2"/>
    <dgm:cxn modelId="{CB940775-B475-40CF-93DB-9EE7A637628F}" type="presParOf" srcId="{733A2D2E-3E1F-4E3D-9524-15E1F854D0E9}" destId="{BCDEEBBB-85D9-44F4-84DD-E1363EA91205}" srcOrd="3" destOrd="0" presId="urn:microsoft.com/office/officeart/2005/8/layout/hierarchy2"/>
    <dgm:cxn modelId="{F6B8F716-58B8-4AB2-8F58-D1C0DCDBCD35}" type="presParOf" srcId="{BCDEEBBB-85D9-44F4-84DD-E1363EA91205}" destId="{0602E9A4-2B7B-426E-A0AD-6A9DE682D8BA}" srcOrd="0" destOrd="0" presId="urn:microsoft.com/office/officeart/2005/8/layout/hierarchy2"/>
    <dgm:cxn modelId="{5ED147B2-1D91-4D18-A78A-B0A860C07BA4}" type="presParOf" srcId="{BCDEEBBB-85D9-44F4-84DD-E1363EA91205}" destId="{2224F864-7D84-405B-8B62-7E6938EB71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36751C-ADB4-4E1B-9A91-4D438380538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AD891CC-E6A2-4519-97DA-5F1E9AB0EB9C}">
      <dgm:prSet phldrT="[Texto]"/>
      <dgm:spPr/>
      <dgm:t>
        <a:bodyPr/>
        <a:lstStyle/>
        <a:p>
          <a:r>
            <a:rPr lang="pt-BR" dirty="0" smtClean="0"/>
            <a:t>É 1ª Abertura?</a:t>
          </a:r>
          <a:endParaRPr lang="pt-BR" dirty="0"/>
        </a:p>
      </dgm:t>
    </dgm:pt>
    <dgm:pt modelId="{783FFED9-45BD-4B4F-BB8D-C44521A83EF5}" type="parTrans" cxnId="{438835BD-4710-4A91-B709-3814F495209B}">
      <dgm:prSet/>
      <dgm:spPr/>
      <dgm:t>
        <a:bodyPr/>
        <a:lstStyle/>
        <a:p>
          <a:endParaRPr lang="pt-BR"/>
        </a:p>
      </dgm:t>
    </dgm:pt>
    <dgm:pt modelId="{3D1E0B4C-3F52-4237-8D18-5FE2618C1BB5}" type="sibTrans" cxnId="{438835BD-4710-4A91-B709-3814F495209B}">
      <dgm:prSet/>
      <dgm:spPr/>
      <dgm:t>
        <a:bodyPr/>
        <a:lstStyle/>
        <a:p>
          <a:endParaRPr lang="pt-BR"/>
        </a:p>
      </dgm:t>
    </dgm:pt>
    <dgm:pt modelId="{063219D2-D335-4F1E-912D-267FAFB00961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Envia para status em análise</a:t>
          </a:r>
          <a:endParaRPr lang="pt-BR" dirty="0"/>
        </a:p>
      </dgm:t>
    </dgm:pt>
    <dgm:pt modelId="{A550D935-1E77-46A0-903D-37090DAFF56B}" type="parTrans" cxnId="{305519EE-DCE3-4E0C-8F98-E2664FAD8A8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E8D714D-6115-4F59-B890-CF155745985F}" type="sibTrans" cxnId="{305519EE-DCE3-4E0C-8F98-E2664FAD8A8A}">
      <dgm:prSet/>
      <dgm:spPr/>
      <dgm:t>
        <a:bodyPr/>
        <a:lstStyle/>
        <a:p>
          <a:endParaRPr lang="pt-BR"/>
        </a:p>
      </dgm:t>
    </dgm:pt>
    <dgm:pt modelId="{900D13AD-9679-4042-B8C0-77982458A2BF}">
      <dgm:prSet phldrT="[Texto]"/>
      <dgm:spPr/>
      <dgm:t>
        <a:bodyPr/>
        <a:lstStyle/>
        <a:p>
          <a:r>
            <a:rPr lang="pt-BR" dirty="0" smtClean="0"/>
            <a:t>Já está cadastrado na plataforma?</a:t>
          </a:r>
          <a:endParaRPr lang="pt-BR" dirty="0"/>
        </a:p>
      </dgm:t>
    </dgm:pt>
    <dgm:pt modelId="{FF3FB925-239B-4EE3-A9D6-3C29C4ABE903}" type="parTrans" cxnId="{C82A5F77-907C-47E6-A4FE-81D5D4FA8B08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C011F8D-CE00-4BF4-8E13-6754D8D9C7B3}" type="sibTrans" cxnId="{C82A5F77-907C-47E6-A4FE-81D5D4FA8B08}">
      <dgm:prSet/>
      <dgm:spPr/>
      <dgm:t>
        <a:bodyPr/>
        <a:lstStyle/>
        <a:p>
          <a:endParaRPr lang="pt-BR"/>
        </a:p>
      </dgm:t>
    </dgm:pt>
    <dgm:pt modelId="{E1B1F662-DE4E-4BD8-88BB-6C93B1EEF30F}">
      <dgm:prSet/>
      <dgm:spPr/>
      <dgm:t>
        <a:bodyPr/>
        <a:lstStyle/>
        <a:p>
          <a:r>
            <a:rPr lang="pt-BR" dirty="0" smtClean="0"/>
            <a:t>Buscar</a:t>
          </a:r>
          <a:r>
            <a:rPr lang="pt-BR" baseline="0" dirty="0" smtClean="0"/>
            <a:t> CPF no suporte DNM, para ver se aluno existe</a:t>
          </a:r>
          <a:endParaRPr lang="pt-BR" dirty="0"/>
        </a:p>
      </dgm:t>
    </dgm:pt>
    <dgm:pt modelId="{7D30C001-42B1-47CE-AA2C-AB5C8EFA7210}" type="parTrans" cxnId="{241F2B27-FF3C-4D58-B8FC-C95875886820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CE7969B8-4750-4F05-AA61-FDB73C217FF2}" type="sibTrans" cxnId="{241F2B27-FF3C-4D58-B8FC-C95875886820}">
      <dgm:prSet/>
      <dgm:spPr/>
      <dgm:t>
        <a:bodyPr/>
        <a:lstStyle/>
        <a:p>
          <a:endParaRPr lang="pt-BR"/>
        </a:p>
      </dgm:t>
    </dgm:pt>
    <dgm:pt modelId="{314770C7-3DBB-4695-9AFE-31FEA3721C9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Informar que a senha é o </a:t>
          </a:r>
          <a:r>
            <a:rPr lang="pt-BR" dirty="0" err="1" smtClean="0"/>
            <a:t>cpf</a:t>
          </a:r>
          <a:r>
            <a:rPr lang="pt-BR" dirty="0" smtClean="0"/>
            <a:t> e como </a:t>
          </a:r>
          <a:r>
            <a:rPr lang="pt-BR" dirty="0" err="1" smtClean="0"/>
            <a:t>resetar</a:t>
          </a:r>
          <a:endParaRPr lang="pt-BR" dirty="0"/>
        </a:p>
      </dgm:t>
    </dgm:pt>
    <dgm:pt modelId="{C2975F8F-E894-4710-8519-532399979900}" type="parTrans" cxnId="{BF9FBF1D-DBF6-460D-9F5C-07A7DF44725F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3814D6D8-597D-4F57-B655-F0A7360AE256}" type="sibTrans" cxnId="{BF9FBF1D-DBF6-460D-9F5C-07A7DF44725F}">
      <dgm:prSet/>
      <dgm:spPr/>
      <dgm:t>
        <a:bodyPr/>
        <a:lstStyle/>
        <a:p>
          <a:endParaRPr lang="pt-BR"/>
        </a:p>
      </dgm:t>
    </dgm:pt>
    <dgm:pt modelId="{A267265C-B34F-4C78-8348-40A6C4FC584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Comunicar que o </a:t>
          </a:r>
          <a:r>
            <a:rPr lang="pt-BR" dirty="0" err="1" smtClean="0"/>
            <a:t>cpf</a:t>
          </a:r>
          <a:r>
            <a:rPr lang="pt-BR" dirty="0" smtClean="0"/>
            <a:t> </a:t>
          </a:r>
          <a:r>
            <a:rPr lang="pt-BR" dirty="0" err="1" smtClean="0"/>
            <a:t>ta</a:t>
          </a:r>
          <a:r>
            <a:rPr lang="pt-BR" dirty="0" smtClean="0"/>
            <a:t> errado ou aluno precisa confirmar com o coordenador</a:t>
          </a:r>
          <a:endParaRPr lang="pt-BR" dirty="0"/>
        </a:p>
      </dgm:t>
    </dgm:pt>
    <dgm:pt modelId="{06E1C555-1CE4-4DDE-9E36-6365DEB9C49F}" type="parTrans" cxnId="{36393649-379A-4987-A997-E51612158FE8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8931788-14B8-4DE5-A308-D664E53A7364}" type="sibTrans" cxnId="{36393649-379A-4987-A997-E51612158FE8}">
      <dgm:prSet/>
      <dgm:spPr/>
      <dgm:t>
        <a:bodyPr/>
        <a:lstStyle/>
        <a:p>
          <a:endParaRPr lang="pt-BR"/>
        </a:p>
      </dgm:t>
    </dgm:pt>
    <dgm:pt modelId="{5FD20EE7-E7C4-4FE4-9A4D-2F8F8EA1CC32}">
      <dgm:prSet/>
      <dgm:spPr/>
      <dgm:t>
        <a:bodyPr/>
        <a:lstStyle/>
        <a:p>
          <a:r>
            <a:rPr lang="pt-BR" dirty="0" smtClean="0"/>
            <a:t>Verificar se aluno tem disciplina vinculada no DNM</a:t>
          </a:r>
          <a:endParaRPr lang="pt-BR" dirty="0"/>
        </a:p>
      </dgm:t>
    </dgm:pt>
    <dgm:pt modelId="{1BBF935C-70F9-456A-BA0E-47C4161CF048}" type="parTrans" cxnId="{0C8B7071-0F7F-43DC-A56E-B3E3BD69099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C05EA69C-A4DD-44B5-B4E8-17C14791481D}" type="sibTrans" cxnId="{0C8B7071-0F7F-43DC-A56E-B3E3BD69099A}">
      <dgm:prSet/>
      <dgm:spPr/>
      <dgm:t>
        <a:bodyPr/>
        <a:lstStyle/>
        <a:p>
          <a:endParaRPr lang="pt-BR"/>
        </a:p>
      </dgm:t>
    </dgm:pt>
    <dgm:pt modelId="{34E1045D-F0CB-4A8B-8215-EAF8CB2A203C}">
      <dgm:prSet/>
      <dgm:spPr/>
      <dgm:t>
        <a:bodyPr/>
        <a:lstStyle/>
        <a:p>
          <a:r>
            <a:rPr lang="pt-BR" dirty="0" smtClean="0"/>
            <a:t>Verificar se é elegível</a:t>
          </a:r>
          <a:endParaRPr lang="pt-BR" dirty="0"/>
        </a:p>
      </dgm:t>
    </dgm:pt>
    <dgm:pt modelId="{AC86D2BD-16AA-4364-B12E-12914BC6F978}" type="parTrans" cxnId="{6981BB53-840A-4F70-A8A5-AA8EEF586005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9E66B04F-F4CA-43B6-AB42-E3658E5E6C6C}" type="sibTrans" cxnId="{6981BB53-840A-4F70-A8A5-AA8EEF586005}">
      <dgm:prSet/>
      <dgm:spPr/>
      <dgm:t>
        <a:bodyPr/>
        <a:lstStyle/>
        <a:p>
          <a:endParaRPr lang="pt-BR"/>
        </a:p>
      </dgm:t>
    </dgm:pt>
    <dgm:pt modelId="{0E4ECD36-FA64-43A6-A736-CF6568582CF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alunos após 17/09 não haverá cadastro. Para procurar o coordenador p/entender  como será</a:t>
          </a:r>
          <a:endParaRPr lang="pt-BR" dirty="0"/>
        </a:p>
      </dgm:t>
    </dgm:pt>
    <dgm:pt modelId="{9758325F-E7AA-4DB4-A83F-943AABFA0BC2}" type="parTrans" cxnId="{F995F63C-ADD9-46DF-934F-AB4E0E48F074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4B0FF249-AB3B-47C8-9F93-0CB66A925446}" type="sibTrans" cxnId="{F995F63C-ADD9-46DF-934F-AB4E0E48F074}">
      <dgm:prSet/>
      <dgm:spPr/>
      <dgm:t>
        <a:bodyPr/>
        <a:lstStyle/>
        <a:p>
          <a:endParaRPr lang="pt-BR"/>
        </a:p>
      </dgm:t>
    </dgm:pt>
    <dgm:pt modelId="{C251BDBC-D5B0-49A3-AE1B-98B6BE2ACF8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o curso e semestre não são elegíveis</a:t>
          </a:r>
          <a:endParaRPr lang="pt-BR" dirty="0"/>
        </a:p>
      </dgm:t>
    </dgm:pt>
    <dgm:pt modelId="{E11F8692-4089-4D25-B941-563439EE902B}" type="parTrans" cxnId="{77F5E126-91A2-4C75-B83C-44437D8C6B67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5467F2B2-3515-4242-8ED6-C3CB398D5F08}" type="sibTrans" cxnId="{77F5E126-91A2-4C75-B83C-44437D8C6B67}">
      <dgm:prSet/>
      <dgm:spPr/>
      <dgm:t>
        <a:bodyPr/>
        <a:lstStyle/>
        <a:p>
          <a:endParaRPr lang="pt-BR"/>
        </a:p>
      </dgm:t>
    </dgm:pt>
    <dgm:pt modelId="{37680094-A972-4135-85E2-A551A7A1514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Pedir para verificar com coordenador do curso</a:t>
          </a:r>
          <a:endParaRPr lang="pt-BR" dirty="0"/>
        </a:p>
      </dgm:t>
    </dgm:pt>
    <dgm:pt modelId="{41A42F86-D581-4629-850E-33E4B957AEE1}" type="parTrans" cxnId="{098374A0-B767-47A0-B651-36B458EDEADD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54FE351-6405-4123-9F69-FDA54DA6F372}" type="sibTrans" cxnId="{098374A0-B767-47A0-B651-36B458EDEADD}">
      <dgm:prSet/>
      <dgm:spPr/>
      <dgm:t>
        <a:bodyPr/>
        <a:lstStyle/>
        <a:p>
          <a:endParaRPr lang="pt-BR"/>
        </a:p>
      </dgm:t>
    </dgm:pt>
    <dgm:pt modelId="{7D3E4962-6BEF-42C2-B99D-161729126A46}" type="pres">
      <dgm:prSet presAssocID="{7336751C-ADB4-4E1B-9A91-4D43838053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BDA651-ED4A-473F-8956-F04DD61EDA9E}" type="pres">
      <dgm:prSet presAssocID="{BAD891CC-E6A2-4519-97DA-5F1E9AB0EB9C}" presName="root1" presStyleCnt="0"/>
      <dgm:spPr/>
    </dgm:pt>
    <dgm:pt modelId="{35A7A3FD-6741-4FD0-B868-312A62C84F81}" type="pres">
      <dgm:prSet presAssocID="{BAD891CC-E6A2-4519-97DA-5F1E9AB0EB9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82DC73-50EE-4A17-9CDF-425C23C9728A}" type="pres">
      <dgm:prSet presAssocID="{BAD891CC-E6A2-4519-97DA-5F1E9AB0EB9C}" presName="level2hierChild" presStyleCnt="0"/>
      <dgm:spPr/>
    </dgm:pt>
    <dgm:pt modelId="{5E012F99-BBF7-47CB-B50C-0CD73CEE8CB8}" type="pres">
      <dgm:prSet presAssocID="{A550D935-1E77-46A0-903D-37090DAFF56B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260BEBCA-E29A-4F75-BA13-1E0AF4E8E7EB}" type="pres">
      <dgm:prSet presAssocID="{A550D935-1E77-46A0-903D-37090DAFF56B}" presName="connTx" presStyleLbl="parChTrans1D2" presStyleIdx="0" presStyleCnt="2"/>
      <dgm:spPr/>
      <dgm:t>
        <a:bodyPr/>
        <a:lstStyle/>
        <a:p>
          <a:endParaRPr lang="pt-BR"/>
        </a:p>
      </dgm:t>
    </dgm:pt>
    <dgm:pt modelId="{CAECD672-DA86-4956-963B-E01B60D31B6A}" type="pres">
      <dgm:prSet presAssocID="{063219D2-D335-4F1E-912D-267FAFB00961}" presName="root2" presStyleCnt="0"/>
      <dgm:spPr/>
    </dgm:pt>
    <dgm:pt modelId="{69888E48-1775-487F-AA0C-82FB2652DE42}" type="pres">
      <dgm:prSet presAssocID="{063219D2-D335-4F1E-912D-267FAFB0096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20D30C-B302-4A03-BEA3-50B5AFF455F7}" type="pres">
      <dgm:prSet presAssocID="{063219D2-D335-4F1E-912D-267FAFB00961}" presName="level3hierChild" presStyleCnt="0"/>
      <dgm:spPr/>
    </dgm:pt>
    <dgm:pt modelId="{3B3A1B2D-EAAB-4D8E-BCB3-4A807F3DEC74}" type="pres">
      <dgm:prSet presAssocID="{FF3FB925-239B-4EE3-A9D6-3C29C4ABE903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731630FE-225B-45BE-9CF6-6182A19C1F84}" type="pres">
      <dgm:prSet presAssocID="{FF3FB925-239B-4EE3-A9D6-3C29C4ABE903}" presName="connTx" presStyleLbl="parChTrans1D2" presStyleIdx="1" presStyleCnt="2"/>
      <dgm:spPr/>
      <dgm:t>
        <a:bodyPr/>
        <a:lstStyle/>
        <a:p>
          <a:endParaRPr lang="pt-BR"/>
        </a:p>
      </dgm:t>
    </dgm:pt>
    <dgm:pt modelId="{03ABA795-CD10-4163-B93F-162DBEA44D92}" type="pres">
      <dgm:prSet presAssocID="{900D13AD-9679-4042-B8C0-77982458A2BF}" presName="root2" presStyleCnt="0"/>
      <dgm:spPr/>
    </dgm:pt>
    <dgm:pt modelId="{C9EA62D1-1789-4DAA-9E25-06D70BE8C016}" type="pres">
      <dgm:prSet presAssocID="{900D13AD-9679-4042-B8C0-77982458A2B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3A2D2E-3E1F-4E3D-9524-15E1F854D0E9}" type="pres">
      <dgm:prSet presAssocID="{900D13AD-9679-4042-B8C0-77982458A2BF}" presName="level3hierChild" presStyleCnt="0"/>
      <dgm:spPr/>
    </dgm:pt>
    <dgm:pt modelId="{8EB3251B-D407-4DDC-B68C-D3CDE19EFC3B}" type="pres">
      <dgm:prSet presAssocID="{7D30C001-42B1-47CE-AA2C-AB5C8EFA7210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D56EE44C-2248-4605-AD65-9CC96BD04806}" type="pres">
      <dgm:prSet presAssocID="{7D30C001-42B1-47CE-AA2C-AB5C8EFA7210}" presName="connTx" presStyleLbl="parChTrans1D3" presStyleIdx="0" presStyleCnt="2"/>
      <dgm:spPr/>
      <dgm:t>
        <a:bodyPr/>
        <a:lstStyle/>
        <a:p>
          <a:endParaRPr lang="pt-BR"/>
        </a:p>
      </dgm:t>
    </dgm:pt>
    <dgm:pt modelId="{EAEA6C3D-9CAF-4D4C-83FA-7A6031AFF042}" type="pres">
      <dgm:prSet presAssocID="{E1B1F662-DE4E-4BD8-88BB-6C93B1EEF30F}" presName="root2" presStyleCnt="0"/>
      <dgm:spPr/>
    </dgm:pt>
    <dgm:pt modelId="{8167D0CE-598F-49A8-A29A-0F1221FF1501}" type="pres">
      <dgm:prSet presAssocID="{E1B1F662-DE4E-4BD8-88BB-6C93B1EEF30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22154E-1710-429D-A359-2928A8DB1F89}" type="pres">
      <dgm:prSet presAssocID="{E1B1F662-DE4E-4BD8-88BB-6C93B1EEF30F}" presName="level3hierChild" presStyleCnt="0"/>
      <dgm:spPr/>
    </dgm:pt>
    <dgm:pt modelId="{598E4B1C-9EF7-41FC-B145-B14DDF967789}" type="pres">
      <dgm:prSet presAssocID="{06E1C555-1CE4-4DDE-9E36-6365DEB9C49F}" presName="conn2-1" presStyleLbl="parChTrans1D4" presStyleIdx="0" presStyleCnt="6"/>
      <dgm:spPr/>
      <dgm:t>
        <a:bodyPr/>
        <a:lstStyle/>
        <a:p>
          <a:endParaRPr lang="pt-BR"/>
        </a:p>
      </dgm:t>
    </dgm:pt>
    <dgm:pt modelId="{8AC671E0-5993-483F-AD2F-95FBA2CEC810}" type="pres">
      <dgm:prSet presAssocID="{06E1C555-1CE4-4DDE-9E36-6365DEB9C49F}" presName="connTx" presStyleLbl="parChTrans1D4" presStyleIdx="0" presStyleCnt="6"/>
      <dgm:spPr/>
      <dgm:t>
        <a:bodyPr/>
        <a:lstStyle/>
        <a:p>
          <a:endParaRPr lang="pt-BR"/>
        </a:p>
      </dgm:t>
    </dgm:pt>
    <dgm:pt modelId="{E7347032-23A5-4F1F-A0C3-AA8323486554}" type="pres">
      <dgm:prSet presAssocID="{A267265C-B34F-4C78-8348-40A6C4FC5843}" presName="root2" presStyleCnt="0"/>
      <dgm:spPr/>
    </dgm:pt>
    <dgm:pt modelId="{CA3E1889-335A-4698-909E-5CFB1B9A6FFD}" type="pres">
      <dgm:prSet presAssocID="{A267265C-B34F-4C78-8348-40A6C4FC5843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000F3C-417A-4EE3-8715-DC0BD9C1C483}" type="pres">
      <dgm:prSet presAssocID="{A267265C-B34F-4C78-8348-40A6C4FC5843}" presName="level3hierChild" presStyleCnt="0"/>
      <dgm:spPr/>
    </dgm:pt>
    <dgm:pt modelId="{19AA31E7-BC2F-4057-B2E7-1A5B0CAAA7A4}" type="pres">
      <dgm:prSet presAssocID="{1BBF935C-70F9-456A-BA0E-47C4161CF048}" presName="conn2-1" presStyleLbl="parChTrans1D4" presStyleIdx="1" presStyleCnt="6"/>
      <dgm:spPr/>
      <dgm:t>
        <a:bodyPr/>
        <a:lstStyle/>
        <a:p>
          <a:endParaRPr lang="pt-BR"/>
        </a:p>
      </dgm:t>
    </dgm:pt>
    <dgm:pt modelId="{BB204F76-7592-43E8-A118-1D3FCB8B517B}" type="pres">
      <dgm:prSet presAssocID="{1BBF935C-70F9-456A-BA0E-47C4161CF048}" presName="connTx" presStyleLbl="parChTrans1D4" presStyleIdx="1" presStyleCnt="6"/>
      <dgm:spPr/>
      <dgm:t>
        <a:bodyPr/>
        <a:lstStyle/>
        <a:p>
          <a:endParaRPr lang="pt-BR"/>
        </a:p>
      </dgm:t>
    </dgm:pt>
    <dgm:pt modelId="{1DE04839-4E36-449E-BA42-B0DDD282F5C3}" type="pres">
      <dgm:prSet presAssocID="{5FD20EE7-E7C4-4FE4-9A4D-2F8F8EA1CC32}" presName="root2" presStyleCnt="0"/>
      <dgm:spPr/>
    </dgm:pt>
    <dgm:pt modelId="{9EAC297A-AEA7-4847-89BE-D20BCA70958D}" type="pres">
      <dgm:prSet presAssocID="{5FD20EE7-E7C4-4FE4-9A4D-2F8F8EA1CC32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77B32E-A1DE-449F-94A5-82C1009EF54F}" type="pres">
      <dgm:prSet presAssocID="{5FD20EE7-E7C4-4FE4-9A4D-2F8F8EA1CC32}" presName="level3hierChild" presStyleCnt="0"/>
      <dgm:spPr/>
    </dgm:pt>
    <dgm:pt modelId="{1065725A-0C1C-4B88-8A14-7518023CA934}" type="pres">
      <dgm:prSet presAssocID="{AC86D2BD-16AA-4364-B12E-12914BC6F978}" presName="conn2-1" presStyleLbl="parChTrans1D4" presStyleIdx="2" presStyleCnt="6"/>
      <dgm:spPr/>
      <dgm:t>
        <a:bodyPr/>
        <a:lstStyle/>
        <a:p>
          <a:endParaRPr lang="pt-BR"/>
        </a:p>
      </dgm:t>
    </dgm:pt>
    <dgm:pt modelId="{63E623D2-55E2-47F4-8FAF-586CBD260364}" type="pres">
      <dgm:prSet presAssocID="{AC86D2BD-16AA-4364-B12E-12914BC6F978}" presName="connTx" presStyleLbl="parChTrans1D4" presStyleIdx="2" presStyleCnt="6"/>
      <dgm:spPr/>
      <dgm:t>
        <a:bodyPr/>
        <a:lstStyle/>
        <a:p>
          <a:endParaRPr lang="pt-BR"/>
        </a:p>
      </dgm:t>
    </dgm:pt>
    <dgm:pt modelId="{28E8AAB7-9A5E-42EF-A46F-F85A69D21C2A}" type="pres">
      <dgm:prSet presAssocID="{34E1045D-F0CB-4A8B-8215-EAF8CB2A203C}" presName="root2" presStyleCnt="0"/>
      <dgm:spPr/>
    </dgm:pt>
    <dgm:pt modelId="{3BA637B8-7E47-4CBF-8940-E61C0AF18236}" type="pres">
      <dgm:prSet presAssocID="{34E1045D-F0CB-4A8B-8215-EAF8CB2A203C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C58FFB9-297A-47AF-93BB-F9C8342F2E82}" type="pres">
      <dgm:prSet presAssocID="{34E1045D-F0CB-4A8B-8215-EAF8CB2A203C}" presName="level3hierChild" presStyleCnt="0"/>
      <dgm:spPr/>
    </dgm:pt>
    <dgm:pt modelId="{9688D4E5-73F7-4C5D-852E-507AF6D9C1A6}" type="pres">
      <dgm:prSet presAssocID="{E11F8692-4089-4D25-B941-563439EE902B}" presName="conn2-1" presStyleLbl="parChTrans1D4" presStyleIdx="3" presStyleCnt="6"/>
      <dgm:spPr/>
      <dgm:t>
        <a:bodyPr/>
        <a:lstStyle/>
        <a:p>
          <a:endParaRPr lang="pt-BR"/>
        </a:p>
      </dgm:t>
    </dgm:pt>
    <dgm:pt modelId="{C1BAF009-B3C7-4212-9897-07EA57804782}" type="pres">
      <dgm:prSet presAssocID="{E11F8692-4089-4D25-B941-563439EE902B}" presName="connTx" presStyleLbl="parChTrans1D4" presStyleIdx="3" presStyleCnt="6"/>
      <dgm:spPr/>
      <dgm:t>
        <a:bodyPr/>
        <a:lstStyle/>
        <a:p>
          <a:endParaRPr lang="pt-BR"/>
        </a:p>
      </dgm:t>
    </dgm:pt>
    <dgm:pt modelId="{228390B2-9838-4C1F-8504-6AE19BF64258}" type="pres">
      <dgm:prSet presAssocID="{C251BDBC-D5B0-49A3-AE1B-98B6BE2ACF8A}" presName="root2" presStyleCnt="0"/>
      <dgm:spPr/>
    </dgm:pt>
    <dgm:pt modelId="{BBC11F33-6273-4357-B4B9-EE0F82083D9C}" type="pres">
      <dgm:prSet presAssocID="{C251BDBC-D5B0-49A3-AE1B-98B6BE2ACF8A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2348CD-4009-479F-BF02-5F1A73307776}" type="pres">
      <dgm:prSet presAssocID="{C251BDBC-D5B0-49A3-AE1B-98B6BE2ACF8A}" presName="level3hierChild" presStyleCnt="0"/>
      <dgm:spPr/>
    </dgm:pt>
    <dgm:pt modelId="{387DA4C0-F82A-42D5-AD61-63EA056BE624}" type="pres">
      <dgm:prSet presAssocID="{41A42F86-D581-4629-850E-33E4B957AEE1}" presName="conn2-1" presStyleLbl="parChTrans1D4" presStyleIdx="4" presStyleCnt="6"/>
      <dgm:spPr/>
      <dgm:t>
        <a:bodyPr/>
        <a:lstStyle/>
        <a:p>
          <a:endParaRPr lang="pt-BR"/>
        </a:p>
      </dgm:t>
    </dgm:pt>
    <dgm:pt modelId="{539D39F0-EB26-4DBE-9DD3-49CE48C29251}" type="pres">
      <dgm:prSet presAssocID="{41A42F86-D581-4629-850E-33E4B957AEE1}" presName="connTx" presStyleLbl="parChTrans1D4" presStyleIdx="4" presStyleCnt="6"/>
      <dgm:spPr/>
      <dgm:t>
        <a:bodyPr/>
        <a:lstStyle/>
        <a:p>
          <a:endParaRPr lang="pt-BR"/>
        </a:p>
      </dgm:t>
    </dgm:pt>
    <dgm:pt modelId="{BB921998-6852-43E4-AAAD-1F493647B632}" type="pres">
      <dgm:prSet presAssocID="{37680094-A972-4135-85E2-A551A7A15143}" presName="root2" presStyleCnt="0"/>
      <dgm:spPr/>
    </dgm:pt>
    <dgm:pt modelId="{29FE697E-374D-48CE-8F45-21E8BBFEA461}" type="pres">
      <dgm:prSet presAssocID="{37680094-A972-4135-85E2-A551A7A15143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8295F8-402B-4374-9BBC-25F310758359}" type="pres">
      <dgm:prSet presAssocID="{37680094-A972-4135-85E2-A551A7A15143}" presName="level3hierChild" presStyleCnt="0"/>
      <dgm:spPr/>
    </dgm:pt>
    <dgm:pt modelId="{3A086929-3050-47AA-8804-6BF8A0D50601}" type="pres">
      <dgm:prSet presAssocID="{9758325F-E7AA-4DB4-A83F-943AABFA0BC2}" presName="conn2-1" presStyleLbl="parChTrans1D4" presStyleIdx="5" presStyleCnt="6"/>
      <dgm:spPr/>
      <dgm:t>
        <a:bodyPr/>
        <a:lstStyle/>
        <a:p>
          <a:endParaRPr lang="pt-BR"/>
        </a:p>
      </dgm:t>
    </dgm:pt>
    <dgm:pt modelId="{82D93797-EFD4-492F-9BC2-91D5598FA29E}" type="pres">
      <dgm:prSet presAssocID="{9758325F-E7AA-4DB4-A83F-943AABFA0BC2}" presName="connTx" presStyleLbl="parChTrans1D4" presStyleIdx="5" presStyleCnt="6"/>
      <dgm:spPr/>
      <dgm:t>
        <a:bodyPr/>
        <a:lstStyle/>
        <a:p>
          <a:endParaRPr lang="pt-BR"/>
        </a:p>
      </dgm:t>
    </dgm:pt>
    <dgm:pt modelId="{42947F98-3BDA-48CF-B9ED-63C58CBBA226}" type="pres">
      <dgm:prSet presAssocID="{0E4ECD36-FA64-43A6-A736-CF6568582CFC}" presName="root2" presStyleCnt="0"/>
      <dgm:spPr/>
    </dgm:pt>
    <dgm:pt modelId="{0D3DAD19-DF98-4125-8EA9-F2AC24F7C19E}" type="pres">
      <dgm:prSet presAssocID="{0E4ECD36-FA64-43A6-A736-CF6568582CFC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2019B9-7453-436B-BC50-61977AA14C2D}" type="pres">
      <dgm:prSet presAssocID="{0E4ECD36-FA64-43A6-A736-CF6568582CFC}" presName="level3hierChild" presStyleCnt="0"/>
      <dgm:spPr/>
    </dgm:pt>
    <dgm:pt modelId="{612389FA-891F-451E-9EB2-AE560E158048}" type="pres">
      <dgm:prSet presAssocID="{C2975F8F-E894-4710-8519-532399979900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D5312627-5DCA-486B-817F-C4CBDDD84A60}" type="pres">
      <dgm:prSet presAssocID="{C2975F8F-E894-4710-8519-532399979900}" presName="connTx" presStyleLbl="parChTrans1D3" presStyleIdx="1" presStyleCnt="2"/>
      <dgm:spPr/>
      <dgm:t>
        <a:bodyPr/>
        <a:lstStyle/>
        <a:p>
          <a:endParaRPr lang="pt-BR"/>
        </a:p>
      </dgm:t>
    </dgm:pt>
    <dgm:pt modelId="{BCDEEBBB-85D9-44F4-84DD-E1363EA91205}" type="pres">
      <dgm:prSet presAssocID="{314770C7-3DBB-4695-9AFE-31FEA3721C9C}" presName="root2" presStyleCnt="0"/>
      <dgm:spPr/>
    </dgm:pt>
    <dgm:pt modelId="{0602E9A4-2B7B-426E-A0AD-6A9DE682D8BA}" type="pres">
      <dgm:prSet presAssocID="{314770C7-3DBB-4695-9AFE-31FEA3721C9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24F864-7D84-405B-8B62-7E6938EB7103}" type="pres">
      <dgm:prSet presAssocID="{314770C7-3DBB-4695-9AFE-31FEA3721C9C}" presName="level3hierChild" presStyleCnt="0"/>
      <dgm:spPr/>
    </dgm:pt>
  </dgm:ptLst>
  <dgm:cxnLst>
    <dgm:cxn modelId="{597A014F-30B0-4AAB-8CD9-00C143B0FFE1}" type="presOf" srcId="{0E4ECD36-FA64-43A6-A736-CF6568582CFC}" destId="{0D3DAD19-DF98-4125-8EA9-F2AC24F7C19E}" srcOrd="0" destOrd="0" presId="urn:microsoft.com/office/officeart/2005/8/layout/hierarchy2"/>
    <dgm:cxn modelId="{FFACC8DD-60A1-48F6-9200-781400D70240}" type="presOf" srcId="{A267265C-B34F-4C78-8348-40A6C4FC5843}" destId="{CA3E1889-335A-4698-909E-5CFB1B9A6FFD}" srcOrd="0" destOrd="0" presId="urn:microsoft.com/office/officeart/2005/8/layout/hierarchy2"/>
    <dgm:cxn modelId="{38E3FC53-CAA8-4941-B275-704E9D6014B5}" type="presOf" srcId="{C2975F8F-E894-4710-8519-532399979900}" destId="{D5312627-5DCA-486B-817F-C4CBDDD84A60}" srcOrd="1" destOrd="0" presId="urn:microsoft.com/office/officeart/2005/8/layout/hierarchy2"/>
    <dgm:cxn modelId="{6981BB53-840A-4F70-A8A5-AA8EEF586005}" srcId="{5FD20EE7-E7C4-4FE4-9A4D-2F8F8EA1CC32}" destId="{34E1045D-F0CB-4A8B-8215-EAF8CB2A203C}" srcOrd="0" destOrd="0" parTransId="{AC86D2BD-16AA-4364-B12E-12914BC6F978}" sibTransId="{9E66B04F-F4CA-43B6-AB42-E3658E5E6C6C}"/>
    <dgm:cxn modelId="{C82A5F77-907C-47E6-A4FE-81D5D4FA8B08}" srcId="{BAD891CC-E6A2-4519-97DA-5F1E9AB0EB9C}" destId="{900D13AD-9679-4042-B8C0-77982458A2BF}" srcOrd="1" destOrd="0" parTransId="{FF3FB925-239B-4EE3-A9D6-3C29C4ABE903}" sibTransId="{2C011F8D-CE00-4BF4-8E13-6754D8D9C7B3}"/>
    <dgm:cxn modelId="{BF9FBF1D-DBF6-460D-9F5C-07A7DF44725F}" srcId="{900D13AD-9679-4042-B8C0-77982458A2BF}" destId="{314770C7-3DBB-4695-9AFE-31FEA3721C9C}" srcOrd="1" destOrd="0" parTransId="{C2975F8F-E894-4710-8519-532399979900}" sibTransId="{3814D6D8-597D-4F57-B655-F0A7360AE256}"/>
    <dgm:cxn modelId="{305519EE-DCE3-4E0C-8F98-E2664FAD8A8A}" srcId="{BAD891CC-E6A2-4519-97DA-5F1E9AB0EB9C}" destId="{063219D2-D335-4F1E-912D-267FAFB00961}" srcOrd="0" destOrd="0" parTransId="{A550D935-1E77-46A0-903D-37090DAFF56B}" sibTransId="{0E8D714D-6115-4F59-B890-CF155745985F}"/>
    <dgm:cxn modelId="{49CD8732-0826-4374-95DC-013267AE0D03}" type="presOf" srcId="{41A42F86-D581-4629-850E-33E4B957AEE1}" destId="{387DA4C0-F82A-42D5-AD61-63EA056BE624}" srcOrd="0" destOrd="0" presId="urn:microsoft.com/office/officeart/2005/8/layout/hierarchy2"/>
    <dgm:cxn modelId="{241F2B27-FF3C-4D58-B8FC-C95875886820}" srcId="{900D13AD-9679-4042-B8C0-77982458A2BF}" destId="{E1B1F662-DE4E-4BD8-88BB-6C93B1EEF30F}" srcOrd="0" destOrd="0" parTransId="{7D30C001-42B1-47CE-AA2C-AB5C8EFA7210}" sibTransId="{CE7969B8-4750-4F05-AA61-FDB73C217FF2}"/>
    <dgm:cxn modelId="{CF2BE944-0FA4-449A-9625-64DAF1845886}" type="presOf" srcId="{E11F8692-4089-4D25-B941-563439EE902B}" destId="{9688D4E5-73F7-4C5D-852E-507AF6D9C1A6}" srcOrd="0" destOrd="0" presId="urn:microsoft.com/office/officeart/2005/8/layout/hierarchy2"/>
    <dgm:cxn modelId="{FFFC59C7-1E57-4480-94C7-F55CEA9A2659}" type="presOf" srcId="{C251BDBC-D5B0-49A3-AE1B-98B6BE2ACF8A}" destId="{BBC11F33-6273-4357-B4B9-EE0F82083D9C}" srcOrd="0" destOrd="0" presId="urn:microsoft.com/office/officeart/2005/8/layout/hierarchy2"/>
    <dgm:cxn modelId="{438835BD-4710-4A91-B709-3814F495209B}" srcId="{7336751C-ADB4-4E1B-9A91-4D4383805386}" destId="{BAD891CC-E6A2-4519-97DA-5F1E9AB0EB9C}" srcOrd="0" destOrd="0" parTransId="{783FFED9-45BD-4B4F-BB8D-C44521A83EF5}" sibTransId="{3D1E0B4C-3F52-4237-8D18-5FE2618C1BB5}"/>
    <dgm:cxn modelId="{353ADE78-8B42-4BD2-B946-6BEC0E454B80}" type="presOf" srcId="{5FD20EE7-E7C4-4FE4-9A4D-2F8F8EA1CC32}" destId="{9EAC297A-AEA7-4847-89BE-D20BCA70958D}" srcOrd="0" destOrd="0" presId="urn:microsoft.com/office/officeart/2005/8/layout/hierarchy2"/>
    <dgm:cxn modelId="{AC19C85D-303C-454D-BD61-7F523136D6B5}" type="presOf" srcId="{AC86D2BD-16AA-4364-B12E-12914BC6F978}" destId="{1065725A-0C1C-4B88-8A14-7518023CA934}" srcOrd="0" destOrd="0" presId="urn:microsoft.com/office/officeart/2005/8/layout/hierarchy2"/>
    <dgm:cxn modelId="{24935042-86DB-4129-9065-8508A076B0F2}" type="presOf" srcId="{FF3FB925-239B-4EE3-A9D6-3C29C4ABE903}" destId="{731630FE-225B-45BE-9CF6-6182A19C1F84}" srcOrd="1" destOrd="0" presId="urn:microsoft.com/office/officeart/2005/8/layout/hierarchy2"/>
    <dgm:cxn modelId="{562AB678-981F-4EEC-947E-C94DBF33E197}" type="presOf" srcId="{9758325F-E7AA-4DB4-A83F-943AABFA0BC2}" destId="{82D93797-EFD4-492F-9BC2-91D5598FA29E}" srcOrd="1" destOrd="0" presId="urn:microsoft.com/office/officeart/2005/8/layout/hierarchy2"/>
    <dgm:cxn modelId="{098374A0-B767-47A0-B651-36B458EDEADD}" srcId="{34E1045D-F0CB-4A8B-8215-EAF8CB2A203C}" destId="{37680094-A972-4135-85E2-A551A7A15143}" srcOrd="1" destOrd="0" parTransId="{41A42F86-D581-4629-850E-33E4B957AEE1}" sibTransId="{254FE351-6405-4123-9F69-FDA54DA6F372}"/>
    <dgm:cxn modelId="{D7E79A1F-9EB8-44F1-B80A-40FF907922D2}" type="presOf" srcId="{314770C7-3DBB-4695-9AFE-31FEA3721C9C}" destId="{0602E9A4-2B7B-426E-A0AD-6A9DE682D8BA}" srcOrd="0" destOrd="0" presId="urn:microsoft.com/office/officeart/2005/8/layout/hierarchy2"/>
    <dgm:cxn modelId="{0C8B7071-0F7F-43DC-A56E-B3E3BD69099A}" srcId="{E1B1F662-DE4E-4BD8-88BB-6C93B1EEF30F}" destId="{5FD20EE7-E7C4-4FE4-9A4D-2F8F8EA1CC32}" srcOrd="1" destOrd="0" parTransId="{1BBF935C-70F9-456A-BA0E-47C4161CF048}" sibTransId="{C05EA69C-A4DD-44B5-B4E8-17C14791481D}"/>
    <dgm:cxn modelId="{7A65A750-AD0F-4648-B0EA-91A914F20F17}" type="presOf" srcId="{FF3FB925-239B-4EE3-A9D6-3C29C4ABE903}" destId="{3B3A1B2D-EAAB-4D8E-BCB3-4A807F3DEC74}" srcOrd="0" destOrd="0" presId="urn:microsoft.com/office/officeart/2005/8/layout/hierarchy2"/>
    <dgm:cxn modelId="{E2F6681E-7FC7-4B47-8B75-1CD5A8B5B32F}" type="presOf" srcId="{E1B1F662-DE4E-4BD8-88BB-6C93B1EEF30F}" destId="{8167D0CE-598F-49A8-A29A-0F1221FF1501}" srcOrd="0" destOrd="0" presId="urn:microsoft.com/office/officeart/2005/8/layout/hierarchy2"/>
    <dgm:cxn modelId="{B39B83F1-7CCF-46B7-8D36-8D38D1BE4693}" type="presOf" srcId="{41A42F86-D581-4629-850E-33E4B957AEE1}" destId="{539D39F0-EB26-4DBE-9DD3-49CE48C29251}" srcOrd="1" destOrd="0" presId="urn:microsoft.com/office/officeart/2005/8/layout/hierarchy2"/>
    <dgm:cxn modelId="{07121124-2A72-4F3F-88EF-9D9CE0154BB5}" type="presOf" srcId="{06E1C555-1CE4-4DDE-9E36-6365DEB9C49F}" destId="{8AC671E0-5993-483F-AD2F-95FBA2CEC810}" srcOrd="1" destOrd="0" presId="urn:microsoft.com/office/officeart/2005/8/layout/hierarchy2"/>
    <dgm:cxn modelId="{56205023-3F52-4475-9D7F-1DC6D554CF1A}" type="presOf" srcId="{063219D2-D335-4F1E-912D-267FAFB00961}" destId="{69888E48-1775-487F-AA0C-82FB2652DE42}" srcOrd="0" destOrd="0" presId="urn:microsoft.com/office/officeart/2005/8/layout/hierarchy2"/>
    <dgm:cxn modelId="{E68BAA55-CF8E-491C-B56C-794B37CCAC00}" type="presOf" srcId="{1BBF935C-70F9-456A-BA0E-47C4161CF048}" destId="{BB204F76-7592-43E8-A118-1D3FCB8B517B}" srcOrd="1" destOrd="0" presId="urn:microsoft.com/office/officeart/2005/8/layout/hierarchy2"/>
    <dgm:cxn modelId="{77F5E126-91A2-4C75-B83C-44437D8C6B67}" srcId="{34E1045D-F0CB-4A8B-8215-EAF8CB2A203C}" destId="{C251BDBC-D5B0-49A3-AE1B-98B6BE2ACF8A}" srcOrd="0" destOrd="0" parTransId="{E11F8692-4089-4D25-B941-563439EE902B}" sibTransId="{5467F2B2-3515-4242-8ED6-C3CB398D5F08}"/>
    <dgm:cxn modelId="{25B1D849-5DD7-4766-8292-9269ABAB359B}" type="presOf" srcId="{A550D935-1E77-46A0-903D-37090DAFF56B}" destId="{5E012F99-BBF7-47CB-B50C-0CD73CEE8CB8}" srcOrd="0" destOrd="0" presId="urn:microsoft.com/office/officeart/2005/8/layout/hierarchy2"/>
    <dgm:cxn modelId="{3AC2E332-C957-40BA-AF2C-B1866672CCC0}" type="presOf" srcId="{AC86D2BD-16AA-4364-B12E-12914BC6F978}" destId="{63E623D2-55E2-47F4-8FAF-586CBD260364}" srcOrd="1" destOrd="0" presId="urn:microsoft.com/office/officeart/2005/8/layout/hierarchy2"/>
    <dgm:cxn modelId="{D1835BFF-E58F-4734-AAD5-F0C550C2C15C}" type="presOf" srcId="{A550D935-1E77-46A0-903D-37090DAFF56B}" destId="{260BEBCA-E29A-4F75-BA13-1E0AF4E8E7EB}" srcOrd="1" destOrd="0" presId="urn:microsoft.com/office/officeart/2005/8/layout/hierarchy2"/>
    <dgm:cxn modelId="{ABF3B875-DE15-447E-AB1D-2536DD86F0A9}" type="presOf" srcId="{900D13AD-9679-4042-B8C0-77982458A2BF}" destId="{C9EA62D1-1789-4DAA-9E25-06D70BE8C016}" srcOrd="0" destOrd="0" presId="urn:microsoft.com/office/officeart/2005/8/layout/hierarchy2"/>
    <dgm:cxn modelId="{AC79FA08-906F-4346-8BAD-E7D9048C504E}" type="presOf" srcId="{BAD891CC-E6A2-4519-97DA-5F1E9AB0EB9C}" destId="{35A7A3FD-6741-4FD0-B868-312A62C84F81}" srcOrd="0" destOrd="0" presId="urn:microsoft.com/office/officeart/2005/8/layout/hierarchy2"/>
    <dgm:cxn modelId="{E3251D03-2AC7-4126-A332-0FE0D77AFDE5}" type="presOf" srcId="{34E1045D-F0CB-4A8B-8215-EAF8CB2A203C}" destId="{3BA637B8-7E47-4CBF-8940-E61C0AF18236}" srcOrd="0" destOrd="0" presId="urn:microsoft.com/office/officeart/2005/8/layout/hierarchy2"/>
    <dgm:cxn modelId="{E052A85B-0E29-494D-9997-F268635C7894}" type="presOf" srcId="{7D30C001-42B1-47CE-AA2C-AB5C8EFA7210}" destId="{8EB3251B-D407-4DDC-B68C-D3CDE19EFC3B}" srcOrd="0" destOrd="0" presId="urn:microsoft.com/office/officeart/2005/8/layout/hierarchy2"/>
    <dgm:cxn modelId="{36393649-379A-4987-A997-E51612158FE8}" srcId="{E1B1F662-DE4E-4BD8-88BB-6C93B1EEF30F}" destId="{A267265C-B34F-4C78-8348-40A6C4FC5843}" srcOrd="0" destOrd="0" parTransId="{06E1C555-1CE4-4DDE-9E36-6365DEB9C49F}" sibTransId="{E8931788-14B8-4DE5-A308-D664E53A7364}"/>
    <dgm:cxn modelId="{1B07CC81-4AC9-4962-B0A1-01A47C8F37F7}" type="presOf" srcId="{37680094-A972-4135-85E2-A551A7A15143}" destId="{29FE697E-374D-48CE-8F45-21E8BBFEA461}" srcOrd="0" destOrd="0" presId="urn:microsoft.com/office/officeart/2005/8/layout/hierarchy2"/>
    <dgm:cxn modelId="{5E396340-186D-45FE-949E-E6F900CFF105}" type="presOf" srcId="{E11F8692-4089-4D25-B941-563439EE902B}" destId="{C1BAF009-B3C7-4212-9897-07EA57804782}" srcOrd="1" destOrd="0" presId="urn:microsoft.com/office/officeart/2005/8/layout/hierarchy2"/>
    <dgm:cxn modelId="{FEFEF04E-297D-4003-9105-1E2457A042AA}" type="presOf" srcId="{7336751C-ADB4-4E1B-9A91-4D4383805386}" destId="{7D3E4962-6BEF-42C2-B99D-161729126A46}" srcOrd="0" destOrd="0" presId="urn:microsoft.com/office/officeart/2005/8/layout/hierarchy2"/>
    <dgm:cxn modelId="{6159384E-B746-456B-863A-7BB684819D82}" type="presOf" srcId="{7D30C001-42B1-47CE-AA2C-AB5C8EFA7210}" destId="{D56EE44C-2248-4605-AD65-9CC96BD04806}" srcOrd="1" destOrd="0" presId="urn:microsoft.com/office/officeart/2005/8/layout/hierarchy2"/>
    <dgm:cxn modelId="{26F5F783-85D5-4ABC-922E-B098DB31ADDC}" type="presOf" srcId="{9758325F-E7AA-4DB4-A83F-943AABFA0BC2}" destId="{3A086929-3050-47AA-8804-6BF8A0D50601}" srcOrd="0" destOrd="0" presId="urn:microsoft.com/office/officeart/2005/8/layout/hierarchy2"/>
    <dgm:cxn modelId="{AEC8989C-D0C3-48A8-AA0E-C6E870F4D047}" type="presOf" srcId="{C2975F8F-E894-4710-8519-532399979900}" destId="{612389FA-891F-451E-9EB2-AE560E158048}" srcOrd="0" destOrd="0" presId="urn:microsoft.com/office/officeart/2005/8/layout/hierarchy2"/>
    <dgm:cxn modelId="{857F1BC8-F860-4FB5-AF26-1FC934B50E8D}" type="presOf" srcId="{1BBF935C-70F9-456A-BA0E-47C4161CF048}" destId="{19AA31E7-BC2F-4057-B2E7-1A5B0CAAA7A4}" srcOrd="0" destOrd="0" presId="urn:microsoft.com/office/officeart/2005/8/layout/hierarchy2"/>
    <dgm:cxn modelId="{F995F63C-ADD9-46DF-934F-AB4E0E48F074}" srcId="{5FD20EE7-E7C4-4FE4-9A4D-2F8F8EA1CC32}" destId="{0E4ECD36-FA64-43A6-A736-CF6568582CFC}" srcOrd="1" destOrd="0" parTransId="{9758325F-E7AA-4DB4-A83F-943AABFA0BC2}" sibTransId="{4B0FF249-AB3B-47C8-9F93-0CB66A925446}"/>
    <dgm:cxn modelId="{26DD6C3C-D812-4310-976F-7389CCE3AE0C}" type="presOf" srcId="{06E1C555-1CE4-4DDE-9E36-6365DEB9C49F}" destId="{598E4B1C-9EF7-41FC-B145-B14DDF967789}" srcOrd="0" destOrd="0" presId="urn:microsoft.com/office/officeart/2005/8/layout/hierarchy2"/>
    <dgm:cxn modelId="{EA0D9D9D-3200-4272-B4F5-794DD5C1F51B}" type="presParOf" srcId="{7D3E4962-6BEF-42C2-B99D-161729126A46}" destId="{0BBDA651-ED4A-473F-8956-F04DD61EDA9E}" srcOrd="0" destOrd="0" presId="urn:microsoft.com/office/officeart/2005/8/layout/hierarchy2"/>
    <dgm:cxn modelId="{EADAF6A7-B226-45E5-8F86-73685B3EC21F}" type="presParOf" srcId="{0BBDA651-ED4A-473F-8956-F04DD61EDA9E}" destId="{35A7A3FD-6741-4FD0-B868-312A62C84F81}" srcOrd="0" destOrd="0" presId="urn:microsoft.com/office/officeart/2005/8/layout/hierarchy2"/>
    <dgm:cxn modelId="{FC2583FB-0A46-4BEB-A2DF-B2D2F38D50F2}" type="presParOf" srcId="{0BBDA651-ED4A-473F-8956-F04DD61EDA9E}" destId="{EE82DC73-50EE-4A17-9CDF-425C23C9728A}" srcOrd="1" destOrd="0" presId="urn:microsoft.com/office/officeart/2005/8/layout/hierarchy2"/>
    <dgm:cxn modelId="{80824AEF-56F6-461E-8ABE-7F8D53F9AB1B}" type="presParOf" srcId="{EE82DC73-50EE-4A17-9CDF-425C23C9728A}" destId="{5E012F99-BBF7-47CB-B50C-0CD73CEE8CB8}" srcOrd="0" destOrd="0" presId="urn:microsoft.com/office/officeart/2005/8/layout/hierarchy2"/>
    <dgm:cxn modelId="{8792C8CD-01DB-44C6-8746-4EDDE94DC867}" type="presParOf" srcId="{5E012F99-BBF7-47CB-B50C-0CD73CEE8CB8}" destId="{260BEBCA-E29A-4F75-BA13-1E0AF4E8E7EB}" srcOrd="0" destOrd="0" presId="urn:microsoft.com/office/officeart/2005/8/layout/hierarchy2"/>
    <dgm:cxn modelId="{2DB8C065-6DD4-449D-8BB3-2727566FF851}" type="presParOf" srcId="{EE82DC73-50EE-4A17-9CDF-425C23C9728A}" destId="{CAECD672-DA86-4956-963B-E01B60D31B6A}" srcOrd="1" destOrd="0" presId="urn:microsoft.com/office/officeart/2005/8/layout/hierarchy2"/>
    <dgm:cxn modelId="{2EB8A964-C162-4A22-8CFA-4227CC9E824F}" type="presParOf" srcId="{CAECD672-DA86-4956-963B-E01B60D31B6A}" destId="{69888E48-1775-487F-AA0C-82FB2652DE42}" srcOrd="0" destOrd="0" presId="urn:microsoft.com/office/officeart/2005/8/layout/hierarchy2"/>
    <dgm:cxn modelId="{81FACB44-7AC3-4C56-804A-56B1EE0314CD}" type="presParOf" srcId="{CAECD672-DA86-4956-963B-E01B60D31B6A}" destId="{5C20D30C-B302-4A03-BEA3-50B5AFF455F7}" srcOrd="1" destOrd="0" presId="urn:microsoft.com/office/officeart/2005/8/layout/hierarchy2"/>
    <dgm:cxn modelId="{92B128F1-BBB6-4F9B-AC59-1B6EBDC2DA1B}" type="presParOf" srcId="{EE82DC73-50EE-4A17-9CDF-425C23C9728A}" destId="{3B3A1B2D-EAAB-4D8E-BCB3-4A807F3DEC74}" srcOrd="2" destOrd="0" presId="urn:microsoft.com/office/officeart/2005/8/layout/hierarchy2"/>
    <dgm:cxn modelId="{BC6E862F-A33B-4316-88D1-1A593FBACA15}" type="presParOf" srcId="{3B3A1B2D-EAAB-4D8E-BCB3-4A807F3DEC74}" destId="{731630FE-225B-45BE-9CF6-6182A19C1F84}" srcOrd="0" destOrd="0" presId="urn:microsoft.com/office/officeart/2005/8/layout/hierarchy2"/>
    <dgm:cxn modelId="{E82FDC60-5986-43EA-9C47-6F594CD17D3D}" type="presParOf" srcId="{EE82DC73-50EE-4A17-9CDF-425C23C9728A}" destId="{03ABA795-CD10-4163-B93F-162DBEA44D92}" srcOrd="3" destOrd="0" presId="urn:microsoft.com/office/officeart/2005/8/layout/hierarchy2"/>
    <dgm:cxn modelId="{32BA428B-FF7E-4F96-846E-4409DD302706}" type="presParOf" srcId="{03ABA795-CD10-4163-B93F-162DBEA44D92}" destId="{C9EA62D1-1789-4DAA-9E25-06D70BE8C016}" srcOrd="0" destOrd="0" presId="urn:microsoft.com/office/officeart/2005/8/layout/hierarchy2"/>
    <dgm:cxn modelId="{60F777DB-CD61-4190-B34C-CF4DB4BA5E08}" type="presParOf" srcId="{03ABA795-CD10-4163-B93F-162DBEA44D92}" destId="{733A2D2E-3E1F-4E3D-9524-15E1F854D0E9}" srcOrd="1" destOrd="0" presId="urn:microsoft.com/office/officeart/2005/8/layout/hierarchy2"/>
    <dgm:cxn modelId="{D5AB489C-EAFF-4AF6-8B68-6953CD651AFB}" type="presParOf" srcId="{733A2D2E-3E1F-4E3D-9524-15E1F854D0E9}" destId="{8EB3251B-D407-4DDC-B68C-D3CDE19EFC3B}" srcOrd="0" destOrd="0" presId="urn:microsoft.com/office/officeart/2005/8/layout/hierarchy2"/>
    <dgm:cxn modelId="{B14B1FF2-9614-485C-8EDE-733C1213348F}" type="presParOf" srcId="{8EB3251B-D407-4DDC-B68C-D3CDE19EFC3B}" destId="{D56EE44C-2248-4605-AD65-9CC96BD04806}" srcOrd="0" destOrd="0" presId="urn:microsoft.com/office/officeart/2005/8/layout/hierarchy2"/>
    <dgm:cxn modelId="{446E939F-7B46-4A74-8B19-612AFD23EFAA}" type="presParOf" srcId="{733A2D2E-3E1F-4E3D-9524-15E1F854D0E9}" destId="{EAEA6C3D-9CAF-4D4C-83FA-7A6031AFF042}" srcOrd="1" destOrd="0" presId="urn:microsoft.com/office/officeart/2005/8/layout/hierarchy2"/>
    <dgm:cxn modelId="{EFCB0E6B-752E-4385-9B6D-CEABBF0E234C}" type="presParOf" srcId="{EAEA6C3D-9CAF-4D4C-83FA-7A6031AFF042}" destId="{8167D0CE-598F-49A8-A29A-0F1221FF1501}" srcOrd="0" destOrd="0" presId="urn:microsoft.com/office/officeart/2005/8/layout/hierarchy2"/>
    <dgm:cxn modelId="{527B45E6-186C-423F-9B05-2A902486775A}" type="presParOf" srcId="{EAEA6C3D-9CAF-4D4C-83FA-7A6031AFF042}" destId="{5D22154E-1710-429D-A359-2928A8DB1F89}" srcOrd="1" destOrd="0" presId="urn:microsoft.com/office/officeart/2005/8/layout/hierarchy2"/>
    <dgm:cxn modelId="{9CAAE7E4-907E-421C-85EB-C163CA84001D}" type="presParOf" srcId="{5D22154E-1710-429D-A359-2928A8DB1F89}" destId="{598E4B1C-9EF7-41FC-B145-B14DDF967789}" srcOrd="0" destOrd="0" presId="urn:microsoft.com/office/officeart/2005/8/layout/hierarchy2"/>
    <dgm:cxn modelId="{7B5CA9D5-12F6-4FBF-B07B-6FB6A1BFE43F}" type="presParOf" srcId="{598E4B1C-9EF7-41FC-B145-B14DDF967789}" destId="{8AC671E0-5993-483F-AD2F-95FBA2CEC810}" srcOrd="0" destOrd="0" presId="urn:microsoft.com/office/officeart/2005/8/layout/hierarchy2"/>
    <dgm:cxn modelId="{E6039EE9-1916-4338-B20C-5BC360E71686}" type="presParOf" srcId="{5D22154E-1710-429D-A359-2928A8DB1F89}" destId="{E7347032-23A5-4F1F-A0C3-AA8323486554}" srcOrd="1" destOrd="0" presId="urn:microsoft.com/office/officeart/2005/8/layout/hierarchy2"/>
    <dgm:cxn modelId="{AC600C17-BD32-465E-87A0-8716B50807DA}" type="presParOf" srcId="{E7347032-23A5-4F1F-A0C3-AA8323486554}" destId="{CA3E1889-335A-4698-909E-5CFB1B9A6FFD}" srcOrd="0" destOrd="0" presId="urn:microsoft.com/office/officeart/2005/8/layout/hierarchy2"/>
    <dgm:cxn modelId="{770EC997-76D3-4B01-B204-B7BC9ED409FC}" type="presParOf" srcId="{E7347032-23A5-4F1F-A0C3-AA8323486554}" destId="{48000F3C-417A-4EE3-8715-DC0BD9C1C483}" srcOrd="1" destOrd="0" presId="urn:microsoft.com/office/officeart/2005/8/layout/hierarchy2"/>
    <dgm:cxn modelId="{217A8833-347D-414F-B9BC-D6D1E529FBC6}" type="presParOf" srcId="{5D22154E-1710-429D-A359-2928A8DB1F89}" destId="{19AA31E7-BC2F-4057-B2E7-1A5B0CAAA7A4}" srcOrd="2" destOrd="0" presId="urn:microsoft.com/office/officeart/2005/8/layout/hierarchy2"/>
    <dgm:cxn modelId="{726E1B5D-D282-4575-A26C-D85737BFA935}" type="presParOf" srcId="{19AA31E7-BC2F-4057-B2E7-1A5B0CAAA7A4}" destId="{BB204F76-7592-43E8-A118-1D3FCB8B517B}" srcOrd="0" destOrd="0" presId="urn:microsoft.com/office/officeart/2005/8/layout/hierarchy2"/>
    <dgm:cxn modelId="{60FBBD7D-F6E3-4A9E-9106-90A84F8FDF36}" type="presParOf" srcId="{5D22154E-1710-429D-A359-2928A8DB1F89}" destId="{1DE04839-4E36-449E-BA42-B0DDD282F5C3}" srcOrd="3" destOrd="0" presId="urn:microsoft.com/office/officeart/2005/8/layout/hierarchy2"/>
    <dgm:cxn modelId="{E63CA950-CD4D-4AD9-9321-25D9DFC9BD2C}" type="presParOf" srcId="{1DE04839-4E36-449E-BA42-B0DDD282F5C3}" destId="{9EAC297A-AEA7-4847-89BE-D20BCA70958D}" srcOrd="0" destOrd="0" presId="urn:microsoft.com/office/officeart/2005/8/layout/hierarchy2"/>
    <dgm:cxn modelId="{E2A17089-3F96-4A2F-AC82-DA62D8CE0FFF}" type="presParOf" srcId="{1DE04839-4E36-449E-BA42-B0DDD282F5C3}" destId="{3D77B32E-A1DE-449F-94A5-82C1009EF54F}" srcOrd="1" destOrd="0" presId="urn:microsoft.com/office/officeart/2005/8/layout/hierarchy2"/>
    <dgm:cxn modelId="{E6DD3166-5D93-41DB-B055-5FF7EF372779}" type="presParOf" srcId="{3D77B32E-A1DE-449F-94A5-82C1009EF54F}" destId="{1065725A-0C1C-4B88-8A14-7518023CA934}" srcOrd="0" destOrd="0" presId="urn:microsoft.com/office/officeart/2005/8/layout/hierarchy2"/>
    <dgm:cxn modelId="{AFAACEDD-D668-4819-B243-34235C4C0336}" type="presParOf" srcId="{1065725A-0C1C-4B88-8A14-7518023CA934}" destId="{63E623D2-55E2-47F4-8FAF-586CBD260364}" srcOrd="0" destOrd="0" presId="urn:microsoft.com/office/officeart/2005/8/layout/hierarchy2"/>
    <dgm:cxn modelId="{7BB04545-C426-4F45-95D9-93E91D390A8A}" type="presParOf" srcId="{3D77B32E-A1DE-449F-94A5-82C1009EF54F}" destId="{28E8AAB7-9A5E-42EF-A46F-F85A69D21C2A}" srcOrd="1" destOrd="0" presId="urn:microsoft.com/office/officeart/2005/8/layout/hierarchy2"/>
    <dgm:cxn modelId="{6AC3CD55-027D-4420-A7C7-5A3DD46566A1}" type="presParOf" srcId="{28E8AAB7-9A5E-42EF-A46F-F85A69D21C2A}" destId="{3BA637B8-7E47-4CBF-8940-E61C0AF18236}" srcOrd="0" destOrd="0" presId="urn:microsoft.com/office/officeart/2005/8/layout/hierarchy2"/>
    <dgm:cxn modelId="{DFC918C1-41CD-4E5E-A223-9EBE5BD9F52C}" type="presParOf" srcId="{28E8AAB7-9A5E-42EF-A46F-F85A69D21C2A}" destId="{2C58FFB9-297A-47AF-93BB-F9C8342F2E82}" srcOrd="1" destOrd="0" presId="urn:microsoft.com/office/officeart/2005/8/layout/hierarchy2"/>
    <dgm:cxn modelId="{FDB79335-F348-453D-998D-A860BEEE91E6}" type="presParOf" srcId="{2C58FFB9-297A-47AF-93BB-F9C8342F2E82}" destId="{9688D4E5-73F7-4C5D-852E-507AF6D9C1A6}" srcOrd="0" destOrd="0" presId="urn:microsoft.com/office/officeart/2005/8/layout/hierarchy2"/>
    <dgm:cxn modelId="{A1BC624B-D939-4346-B3C8-A5BC754AB336}" type="presParOf" srcId="{9688D4E5-73F7-4C5D-852E-507AF6D9C1A6}" destId="{C1BAF009-B3C7-4212-9897-07EA57804782}" srcOrd="0" destOrd="0" presId="urn:microsoft.com/office/officeart/2005/8/layout/hierarchy2"/>
    <dgm:cxn modelId="{97B5A74F-86BC-46D0-8F24-2909D8DDBAD1}" type="presParOf" srcId="{2C58FFB9-297A-47AF-93BB-F9C8342F2E82}" destId="{228390B2-9838-4C1F-8504-6AE19BF64258}" srcOrd="1" destOrd="0" presId="urn:microsoft.com/office/officeart/2005/8/layout/hierarchy2"/>
    <dgm:cxn modelId="{55002CA6-6C30-463E-B123-91A58953223B}" type="presParOf" srcId="{228390B2-9838-4C1F-8504-6AE19BF64258}" destId="{BBC11F33-6273-4357-B4B9-EE0F82083D9C}" srcOrd="0" destOrd="0" presId="urn:microsoft.com/office/officeart/2005/8/layout/hierarchy2"/>
    <dgm:cxn modelId="{4C306CF0-3035-4C95-8988-4985C98951A9}" type="presParOf" srcId="{228390B2-9838-4C1F-8504-6AE19BF64258}" destId="{A22348CD-4009-479F-BF02-5F1A73307776}" srcOrd="1" destOrd="0" presId="urn:microsoft.com/office/officeart/2005/8/layout/hierarchy2"/>
    <dgm:cxn modelId="{D35BB927-7DE1-4D0F-8C83-3711B3818D9D}" type="presParOf" srcId="{2C58FFB9-297A-47AF-93BB-F9C8342F2E82}" destId="{387DA4C0-F82A-42D5-AD61-63EA056BE624}" srcOrd="2" destOrd="0" presId="urn:microsoft.com/office/officeart/2005/8/layout/hierarchy2"/>
    <dgm:cxn modelId="{A324EEAE-21F5-4852-A8CB-C0907E08832A}" type="presParOf" srcId="{387DA4C0-F82A-42D5-AD61-63EA056BE624}" destId="{539D39F0-EB26-4DBE-9DD3-49CE48C29251}" srcOrd="0" destOrd="0" presId="urn:microsoft.com/office/officeart/2005/8/layout/hierarchy2"/>
    <dgm:cxn modelId="{E9A79CA5-F9C8-4503-8C19-7072D78DF479}" type="presParOf" srcId="{2C58FFB9-297A-47AF-93BB-F9C8342F2E82}" destId="{BB921998-6852-43E4-AAAD-1F493647B632}" srcOrd="3" destOrd="0" presId="urn:microsoft.com/office/officeart/2005/8/layout/hierarchy2"/>
    <dgm:cxn modelId="{83E6CDA6-6A84-47F8-8494-285CBB57A7C2}" type="presParOf" srcId="{BB921998-6852-43E4-AAAD-1F493647B632}" destId="{29FE697E-374D-48CE-8F45-21E8BBFEA461}" srcOrd="0" destOrd="0" presId="urn:microsoft.com/office/officeart/2005/8/layout/hierarchy2"/>
    <dgm:cxn modelId="{4FF540E1-B091-4C27-AB1F-07C71906D8DF}" type="presParOf" srcId="{BB921998-6852-43E4-AAAD-1F493647B632}" destId="{268295F8-402B-4374-9BBC-25F310758359}" srcOrd="1" destOrd="0" presId="urn:microsoft.com/office/officeart/2005/8/layout/hierarchy2"/>
    <dgm:cxn modelId="{ADCA52DE-2BC3-4206-BFCE-176FB7EC44C9}" type="presParOf" srcId="{3D77B32E-A1DE-449F-94A5-82C1009EF54F}" destId="{3A086929-3050-47AA-8804-6BF8A0D50601}" srcOrd="2" destOrd="0" presId="urn:microsoft.com/office/officeart/2005/8/layout/hierarchy2"/>
    <dgm:cxn modelId="{A8A4E624-B4A5-4370-B136-68C93137E45E}" type="presParOf" srcId="{3A086929-3050-47AA-8804-6BF8A0D50601}" destId="{82D93797-EFD4-492F-9BC2-91D5598FA29E}" srcOrd="0" destOrd="0" presId="urn:microsoft.com/office/officeart/2005/8/layout/hierarchy2"/>
    <dgm:cxn modelId="{CFCD53AF-5E49-4EDF-94A4-D3E6A403A808}" type="presParOf" srcId="{3D77B32E-A1DE-449F-94A5-82C1009EF54F}" destId="{42947F98-3BDA-48CF-B9ED-63C58CBBA226}" srcOrd="3" destOrd="0" presId="urn:microsoft.com/office/officeart/2005/8/layout/hierarchy2"/>
    <dgm:cxn modelId="{AC30C37A-924A-4127-8729-457E90837D0C}" type="presParOf" srcId="{42947F98-3BDA-48CF-B9ED-63C58CBBA226}" destId="{0D3DAD19-DF98-4125-8EA9-F2AC24F7C19E}" srcOrd="0" destOrd="0" presId="urn:microsoft.com/office/officeart/2005/8/layout/hierarchy2"/>
    <dgm:cxn modelId="{4E90BF77-8974-4EA1-BE4C-D2D1C9770858}" type="presParOf" srcId="{42947F98-3BDA-48CF-B9ED-63C58CBBA226}" destId="{262019B9-7453-436B-BC50-61977AA14C2D}" srcOrd="1" destOrd="0" presId="urn:microsoft.com/office/officeart/2005/8/layout/hierarchy2"/>
    <dgm:cxn modelId="{24C1348A-F69E-44EC-9FD9-CE4FA0BCA57C}" type="presParOf" srcId="{733A2D2E-3E1F-4E3D-9524-15E1F854D0E9}" destId="{612389FA-891F-451E-9EB2-AE560E158048}" srcOrd="2" destOrd="0" presId="urn:microsoft.com/office/officeart/2005/8/layout/hierarchy2"/>
    <dgm:cxn modelId="{4F4F434B-903E-4B99-9020-E03700284380}" type="presParOf" srcId="{612389FA-891F-451E-9EB2-AE560E158048}" destId="{D5312627-5DCA-486B-817F-C4CBDDD84A60}" srcOrd="0" destOrd="0" presId="urn:microsoft.com/office/officeart/2005/8/layout/hierarchy2"/>
    <dgm:cxn modelId="{CB940775-B475-40CF-93DB-9EE7A637628F}" type="presParOf" srcId="{733A2D2E-3E1F-4E3D-9524-15E1F854D0E9}" destId="{BCDEEBBB-85D9-44F4-84DD-E1363EA91205}" srcOrd="3" destOrd="0" presId="urn:microsoft.com/office/officeart/2005/8/layout/hierarchy2"/>
    <dgm:cxn modelId="{F6B8F716-58B8-4AB2-8F58-D1C0DCDBCD35}" type="presParOf" srcId="{BCDEEBBB-85D9-44F4-84DD-E1363EA91205}" destId="{0602E9A4-2B7B-426E-A0AD-6A9DE682D8BA}" srcOrd="0" destOrd="0" presId="urn:microsoft.com/office/officeart/2005/8/layout/hierarchy2"/>
    <dgm:cxn modelId="{5ED147B2-1D91-4D18-A78A-B0A860C07BA4}" type="presParOf" srcId="{BCDEEBBB-85D9-44F4-84DD-E1363EA91205}" destId="{2224F864-7D84-405B-8B62-7E6938EB71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36751C-ADB4-4E1B-9A91-4D438380538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AD891CC-E6A2-4519-97DA-5F1E9AB0EB9C}">
      <dgm:prSet phldrT="[Texto]"/>
      <dgm:spPr/>
      <dgm:t>
        <a:bodyPr/>
        <a:lstStyle/>
        <a:p>
          <a:r>
            <a:rPr lang="pt-BR" dirty="0" smtClean="0"/>
            <a:t>É 1ª Abertura?</a:t>
          </a:r>
          <a:endParaRPr lang="pt-BR" dirty="0"/>
        </a:p>
      </dgm:t>
    </dgm:pt>
    <dgm:pt modelId="{783FFED9-45BD-4B4F-BB8D-C44521A83EF5}" type="parTrans" cxnId="{438835BD-4710-4A91-B709-3814F495209B}">
      <dgm:prSet/>
      <dgm:spPr/>
      <dgm:t>
        <a:bodyPr/>
        <a:lstStyle/>
        <a:p>
          <a:endParaRPr lang="pt-BR"/>
        </a:p>
      </dgm:t>
    </dgm:pt>
    <dgm:pt modelId="{3D1E0B4C-3F52-4237-8D18-5FE2618C1BB5}" type="sibTrans" cxnId="{438835BD-4710-4A91-B709-3814F495209B}">
      <dgm:prSet/>
      <dgm:spPr/>
      <dgm:t>
        <a:bodyPr/>
        <a:lstStyle/>
        <a:p>
          <a:endParaRPr lang="pt-BR"/>
        </a:p>
      </dgm:t>
    </dgm:pt>
    <dgm:pt modelId="{063219D2-D335-4F1E-912D-267FAFB00961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Envia para status em análise</a:t>
          </a:r>
          <a:endParaRPr lang="pt-BR" dirty="0"/>
        </a:p>
      </dgm:t>
    </dgm:pt>
    <dgm:pt modelId="{A550D935-1E77-46A0-903D-37090DAFF56B}" type="parTrans" cxnId="{305519EE-DCE3-4E0C-8F98-E2664FAD8A8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E8D714D-6115-4F59-B890-CF155745985F}" type="sibTrans" cxnId="{305519EE-DCE3-4E0C-8F98-E2664FAD8A8A}">
      <dgm:prSet/>
      <dgm:spPr/>
      <dgm:t>
        <a:bodyPr/>
        <a:lstStyle/>
        <a:p>
          <a:endParaRPr lang="pt-BR"/>
        </a:p>
      </dgm:t>
    </dgm:pt>
    <dgm:pt modelId="{900D13AD-9679-4042-B8C0-77982458A2BF}">
      <dgm:prSet phldrT="[Texto]"/>
      <dgm:spPr/>
      <dgm:t>
        <a:bodyPr/>
        <a:lstStyle/>
        <a:p>
          <a:r>
            <a:rPr lang="pt-BR" dirty="0" smtClean="0"/>
            <a:t>Já está cadastrado na plataforma?</a:t>
          </a:r>
          <a:endParaRPr lang="pt-BR" dirty="0"/>
        </a:p>
      </dgm:t>
    </dgm:pt>
    <dgm:pt modelId="{FF3FB925-239B-4EE3-A9D6-3C29C4ABE903}" type="parTrans" cxnId="{C82A5F77-907C-47E6-A4FE-81D5D4FA8B08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C011F8D-CE00-4BF4-8E13-6754D8D9C7B3}" type="sibTrans" cxnId="{C82A5F77-907C-47E6-A4FE-81D5D4FA8B08}">
      <dgm:prSet/>
      <dgm:spPr/>
      <dgm:t>
        <a:bodyPr/>
        <a:lstStyle/>
        <a:p>
          <a:endParaRPr lang="pt-BR"/>
        </a:p>
      </dgm:t>
    </dgm:pt>
    <dgm:pt modelId="{E1B1F662-DE4E-4BD8-88BB-6C93B1EEF30F}">
      <dgm:prSet/>
      <dgm:spPr/>
      <dgm:t>
        <a:bodyPr/>
        <a:lstStyle/>
        <a:p>
          <a:r>
            <a:rPr lang="pt-BR" dirty="0" smtClean="0"/>
            <a:t>Buscar</a:t>
          </a:r>
          <a:r>
            <a:rPr lang="pt-BR" baseline="0" dirty="0" smtClean="0"/>
            <a:t> CPF no suporte DNM, para ver se aluno existe</a:t>
          </a:r>
          <a:endParaRPr lang="pt-BR" dirty="0"/>
        </a:p>
      </dgm:t>
    </dgm:pt>
    <dgm:pt modelId="{7D30C001-42B1-47CE-AA2C-AB5C8EFA7210}" type="parTrans" cxnId="{241F2B27-FF3C-4D58-B8FC-C95875886820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CE7969B8-4750-4F05-AA61-FDB73C217FF2}" type="sibTrans" cxnId="{241F2B27-FF3C-4D58-B8FC-C95875886820}">
      <dgm:prSet/>
      <dgm:spPr/>
      <dgm:t>
        <a:bodyPr/>
        <a:lstStyle/>
        <a:p>
          <a:endParaRPr lang="pt-BR"/>
        </a:p>
      </dgm:t>
    </dgm:pt>
    <dgm:pt modelId="{314770C7-3DBB-4695-9AFE-31FEA3721C9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Informar que a senha é o </a:t>
          </a:r>
          <a:r>
            <a:rPr lang="pt-BR" dirty="0" err="1" smtClean="0"/>
            <a:t>cpf</a:t>
          </a:r>
          <a:r>
            <a:rPr lang="pt-BR" dirty="0" smtClean="0"/>
            <a:t> e como </a:t>
          </a:r>
          <a:r>
            <a:rPr lang="pt-BR" dirty="0" err="1" smtClean="0"/>
            <a:t>resetar</a:t>
          </a:r>
          <a:endParaRPr lang="pt-BR" dirty="0"/>
        </a:p>
      </dgm:t>
    </dgm:pt>
    <dgm:pt modelId="{C2975F8F-E894-4710-8519-532399979900}" type="parTrans" cxnId="{BF9FBF1D-DBF6-460D-9F5C-07A7DF44725F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3814D6D8-597D-4F57-B655-F0A7360AE256}" type="sibTrans" cxnId="{BF9FBF1D-DBF6-460D-9F5C-07A7DF44725F}">
      <dgm:prSet/>
      <dgm:spPr/>
      <dgm:t>
        <a:bodyPr/>
        <a:lstStyle/>
        <a:p>
          <a:endParaRPr lang="pt-BR"/>
        </a:p>
      </dgm:t>
    </dgm:pt>
    <dgm:pt modelId="{A267265C-B34F-4C78-8348-40A6C4FC584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Comunicar que o </a:t>
          </a:r>
          <a:r>
            <a:rPr lang="pt-BR" dirty="0" err="1" smtClean="0"/>
            <a:t>cpf</a:t>
          </a:r>
          <a:r>
            <a:rPr lang="pt-BR" dirty="0" smtClean="0"/>
            <a:t> </a:t>
          </a:r>
          <a:r>
            <a:rPr lang="pt-BR" dirty="0" err="1" smtClean="0"/>
            <a:t>ta</a:t>
          </a:r>
          <a:r>
            <a:rPr lang="pt-BR" dirty="0" smtClean="0"/>
            <a:t> errado ou aluno precisa confirmar com o coordenador</a:t>
          </a:r>
          <a:endParaRPr lang="pt-BR" dirty="0"/>
        </a:p>
      </dgm:t>
    </dgm:pt>
    <dgm:pt modelId="{06E1C555-1CE4-4DDE-9E36-6365DEB9C49F}" type="parTrans" cxnId="{36393649-379A-4987-A997-E51612158FE8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8931788-14B8-4DE5-A308-D664E53A7364}" type="sibTrans" cxnId="{36393649-379A-4987-A997-E51612158FE8}">
      <dgm:prSet/>
      <dgm:spPr/>
      <dgm:t>
        <a:bodyPr/>
        <a:lstStyle/>
        <a:p>
          <a:endParaRPr lang="pt-BR"/>
        </a:p>
      </dgm:t>
    </dgm:pt>
    <dgm:pt modelId="{5FD20EE7-E7C4-4FE4-9A4D-2F8F8EA1CC32}">
      <dgm:prSet/>
      <dgm:spPr/>
      <dgm:t>
        <a:bodyPr/>
        <a:lstStyle/>
        <a:p>
          <a:r>
            <a:rPr lang="pt-BR" dirty="0" smtClean="0"/>
            <a:t>Verificar se aluno tem disciplina vinculada no DNM</a:t>
          </a:r>
          <a:endParaRPr lang="pt-BR" dirty="0"/>
        </a:p>
      </dgm:t>
    </dgm:pt>
    <dgm:pt modelId="{1BBF935C-70F9-456A-BA0E-47C4161CF048}" type="parTrans" cxnId="{0C8B7071-0F7F-43DC-A56E-B3E3BD69099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C05EA69C-A4DD-44B5-B4E8-17C14791481D}" type="sibTrans" cxnId="{0C8B7071-0F7F-43DC-A56E-B3E3BD69099A}">
      <dgm:prSet/>
      <dgm:spPr/>
      <dgm:t>
        <a:bodyPr/>
        <a:lstStyle/>
        <a:p>
          <a:endParaRPr lang="pt-BR"/>
        </a:p>
      </dgm:t>
    </dgm:pt>
    <dgm:pt modelId="{34E1045D-F0CB-4A8B-8215-EAF8CB2A203C}">
      <dgm:prSet/>
      <dgm:spPr/>
      <dgm:t>
        <a:bodyPr/>
        <a:lstStyle/>
        <a:p>
          <a:r>
            <a:rPr lang="pt-BR" dirty="0" smtClean="0"/>
            <a:t>Verificar se é elegível</a:t>
          </a:r>
          <a:endParaRPr lang="pt-BR" dirty="0"/>
        </a:p>
      </dgm:t>
    </dgm:pt>
    <dgm:pt modelId="{AC86D2BD-16AA-4364-B12E-12914BC6F978}" type="parTrans" cxnId="{6981BB53-840A-4F70-A8A5-AA8EEF586005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9E66B04F-F4CA-43B6-AB42-E3658E5E6C6C}" type="sibTrans" cxnId="{6981BB53-840A-4F70-A8A5-AA8EEF586005}">
      <dgm:prSet/>
      <dgm:spPr/>
      <dgm:t>
        <a:bodyPr/>
        <a:lstStyle/>
        <a:p>
          <a:endParaRPr lang="pt-BR"/>
        </a:p>
      </dgm:t>
    </dgm:pt>
    <dgm:pt modelId="{0E4ECD36-FA64-43A6-A736-CF6568582CF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alunos após 17/09 não haverá cadastro. Para procurar o coordenador p/entender  como será</a:t>
          </a:r>
          <a:endParaRPr lang="pt-BR" dirty="0"/>
        </a:p>
      </dgm:t>
    </dgm:pt>
    <dgm:pt modelId="{9758325F-E7AA-4DB4-A83F-943AABFA0BC2}" type="parTrans" cxnId="{F995F63C-ADD9-46DF-934F-AB4E0E48F074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4B0FF249-AB3B-47C8-9F93-0CB66A925446}" type="sibTrans" cxnId="{F995F63C-ADD9-46DF-934F-AB4E0E48F074}">
      <dgm:prSet/>
      <dgm:spPr/>
      <dgm:t>
        <a:bodyPr/>
        <a:lstStyle/>
        <a:p>
          <a:endParaRPr lang="pt-BR"/>
        </a:p>
      </dgm:t>
    </dgm:pt>
    <dgm:pt modelId="{C251BDBC-D5B0-49A3-AE1B-98B6BE2ACF8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o curso e semestre não são elegíveis</a:t>
          </a:r>
          <a:endParaRPr lang="pt-BR" dirty="0"/>
        </a:p>
      </dgm:t>
    </dgm:pt>
    <dgm:pt modelId="{E11F8692-4089-4D25-B941-563439EE902B}" type="parTrans" cxnId="{77F5E126-91A2-4C75-B83C-44437D8C6B67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5467F2B2-3515-4242-8ED6-C3CB398D5F08}" type="sibTrans" cxnId="{77F5E126-91A2-4C75-B83C-44437D8C6B67}">
      <dgm:prSet/>
      <dgm:spPr/>
      <dgm:t>
        <a:bodyPr/>
        <a:lstStyle/>
        <a:p>
          <a:endParaRPr lang="pt-BR"/>
        </a:p>
      </dgm:t>
    </dgm:pt>
    <dgm:pt modelId="{37680094-A972-4135-85E2-A551A7A1514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alunos após 17/09 não haverá cadastro. Para procurar o coordenador p/entender  como será</a:t>
          </a:r>
          <a:endParaRPr lang="pt-BR" dirty="0"/>
        </a:p>
      </dgm:t>
    </dgm:pt>
    <dgm:pt modelId="{41A42F86-D581-4629-850E-33E4B957AEE1}" type="parTrans" cxnId="{098374A0-B767-47A0-B651-36B458EDEADD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54FE351-6405-4123-9F69-FDA54DA6F372}" type="sibTrans" cxnId="{098374A0-B767-47A0-B651-36B458EDEADD}">
      <dgm:prSet/>
      <dgm:spPr/>
      <dgm:t>
        <a:bodyPr/>
        <a:lstStyle/>
        <a:p>
          <a:endParaRPr lang="pt-BR"/>
        </a:p>
      </dgm:t>
    </dgm:pt>
    <dgm:pt modelId="{7D3E4962-6BEF-42C2-B99D-161729126A46}" type="pres">
      <dgm:prSet presAssocID="{7336751C-ADB4-4E1B-9A91-4D43838053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BDA651-ED4A-473F-8956-F04DD61EDA9E}" type="pres">
      <dgm:prSet presAssocID="{BAD891CC-E6A2-4519-97DA-5F1E9AB0EB9C}" presName="root1" presStyleCnt="0"/>
      <dgm:spPr/>
    </dgm:pt>
    <dgm:pt modelId="{35A7A3FD-6741-4FD0-B868-312A62C84F81}" type="pres">
      <dgm:prSet presAssocID="{BAD891CC-E6A2-4519-97DA-5F1E9AB0EB9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82DC73-50EE-4A17-9CDF-425C23C9728A}" type="pres">
      <dgm:prSet presAssocID="{BAD891CC-E6A2-4519-97DA-5F1E9AB0EB9C}" presName="level2hierChild" presStyleCnt="0"/>
      <dgm:spPr/>
    </dgm:pt>
    <dgm:pt modelId="{5E012F99-BBF7-47CB-B50C-0CD73CEE8CB8}" type="pres">
      <dgm:prSet presAssocID="{A550D935-1E77-46A0-903D-37090DAFF56B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260BEBCA-E29A-4F75-BA13-1E0AF4E8E7EB}" type="pres">
      <dgm:prSet presAssocID="{A550D935-1E77-46A0-903D-37090DAFF56B}" presName="connTx" presStyleLbl="parChTrans1D2" presStyleIdx="0" presStyleCnt="2"/>
      <dgm:spPr/>
      <dgm:t>
        <a:bodyPr/>
        <a:lstStyle/>
        <a:p>
          <a:endParaRPr lang="pt-BR"/>
        </a:p>
      </dgm:t>
    </dgm:pt>
    <dgm:pt modelId="{CAECD672-DA86-4956-963B-E01B60D31B6A}" type="pres">
      <dgm:prSet presAssocID="{063219D2-D335-4F1E-912D-267FAFB00961}" presName="root2" presStyleCnt="0"/>
      <dgm:spPr/>
    </dgm:pt>
    <dgm:pt modelId="{69888E48-1775-487F-AA0C-82FB2652DE42}" type="pres">
      <dgm:prSet presAssocID="{063219D2-D335-4F1E-912D-267FAFB0096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20D30C-B302-4A03-BEA3-50B5AFF455F7}" type="pres">
      <dgm:prSet presAssocID="{063219D2-D335-4F1E-912D-267FAFB00961}" presName="level3hierChild" presStyleCnt="0"/>
      <dgm:spPr/>
    </dgm:pt>
    <dgm:pt modelId="{3B3A1B2D-EAAB-4D8E-BCB3-4A807F3DEC74}" type="pres">
      <dgm:prSet presAssocID="{FF3FB925-239B-4EE3-A9D6-3C29C4ABE903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731630FE-225B-45BE-9CF6-6182A19C1F84}" type="pres">
      <dgm:prSet presAssocID="{FF3FB925-239B-4EE3-A9D6-3C29C4ABE903}" presName="connTx" presStyleLbl="parChTrans1D2" presStyleIdx="1" presStyleCnt="2"/>
      <dgm:spPr/>
      <dgm:t>
        <a:bodyPr/>
        <a:lstStyle/>
        <a:p>
          <a:endParaRPr lang="pt-BR"/>
        </a:p>
      </dgm:t>
    </dgm:pt>
    <dgm:pt modelId="{03ABA795-CD10-4163-B93F-162DBEA44D92}" type="pres">
      <dgm:prSet presAssocID="{900D13AD-9679-4042-B8C0-77982458A2BF}" presName="root2" presStyleCnt="0"/>
      <dgm:spPr/>
    </dgm:pt>
    <dgm:pt modelId="{C9EA62D1-1789-4DAA-9E25-06D70BE8C016}" type="pres">
      <dgm:prSet presAssocID="{900D13AD-9679-4042-B8C0-77982458A2B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3A2D2E-3E1F-4E3D-9524-15E1F854D0E9}" type="pres">
      <dgm:prSet presAssocID="{900D13AD-9679-4042-B8C0-77982458A2BF}" presName="level3hierChild" presStyleCnt="0"/>
      <dgm:spPr/>
    </dgm:pt>
    <dgm:pt modelId="{8EB3251B-D407-4DDC-B68C-D3CDE19EFC3B}" type="pres">
      <dgm:prSet presAssocID="{7D30C001-42B1-47CE-AA2C-AB5C8EFA7210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D56EE44C-2248-4605-AD65-9CC96BD04806}" type="pres">
      <dgm:prSet presAssocID="{7D30C001-42B1-47CE-AA2C-AB5C8EFA7210}" presName="connTx" presStyleLbl="parChTrans1D3" presStyleIdx="0" presStyleCnt="2"/>
      <dgm:spPr/>
      <dgm:t>
        <a:bodyPr/>
        <a:lstStyle/>
        <a:p>
          <a:endParaRPr lang="pt-BR"/>
        </a:p>
      </dgm:t>
    </dgm:pt>
    <dgm:pt modelId="{EAEA6C3D-9CAF-4D4C-83FA-7A6031AFF042}" type="pres">
      <dgm:prSet presAssocID="{E1B1F662-DE4E-4BD8-88BB-6C93B1EEF30F}" presName="root2" presStyleCnt="0"/>
      <dgm:spPr/>
    </dgm:pt>
    <dgm:pt modelId="{8167D0CE-598F-49A8-A29A-0F1221FF1501}" type="pres">
      <dgm:prSet presAssocID="{E1B1F662-DE4E-4BD8-88BB-6C93B1EEF30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22154E-1710-429D-A359-2928A8DB1F89}" type="pres">
      <dgm:prSet presAssocID="{E1B1F662-DE4E-4BD8-88BB-6C93B1EEF30F}" presName="level3hierChild" presStyleCnt="0"/>
      <dgm:spPr/>
    </dgm:pt>
    <dgm:pt modelId="{598E4B1C-9EF7-41FC-B145-B14DDF967789}" type="pres">
      <dgm:prSet presAssocID="{06E1C555-1CE4-4DDE-9E36-6365DEB9C49F}" presName="conn2-1" presStyleLbl="parChTrans1D4" presStyleIdx="0" presStyleCnt="6"/>
      <dgm:spPr/>
      <dgm:t>
        <a:bodyPr/>
        <a:lstStyle/>
        <a:p>
          <a:endParaRPr lang="pt-BR"/>
        </a:p>
      </dgm:t>
    </dgm:pt>
    <dgm:pt modelId="{8AC671E0-5993-483F-AD2F-95FBA2CEC810}" type="pres">
      <dgm:prSet presAssocID="{06E1C555-1CE4-4DDE-9E36-6365DEB9C49F}" presName="connTx" presStyleLbl="parChTrans1D4" presStyleIdx="0" presStyleCnt="6"/>
      <dgm:spPr/>
      <dgm:t>
        <a:bodyPr/>
        <a:lstStyle/>
        <a:p>
          <a:endParaRPr lang="pt-BR"/>
        </a:p>
      </dgm:t>
    </dgm:pt>
    <dgm:pt modelId="{E7347032-23A5-4F1F-A0C3-AA8323486554}" type="pres">
      <dgm:prSet presAssocID="{A267265C-B34F-4C78-8348-40A6C4FC5843}" presName="root2" presStyleCnt="0"/>
      <dgm:spPr/>
    </dgm:pt>
    <dgm:pt modelId="{CA3E1889-335A-4698-909E-5CFB1B9A6FFD}" type="pres">
      <dgm:prSet presAssocID="{A267265C-B34F-4C78-8348-40A6C4FC5843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000F3C-417A-4EE3-8715-DC0BD9C1C483}" type="pres">
      <dgm:prSet presAssocID="{A267265C-B34F-4C78-8348-40A6C4FC5843}" presName="level3hierChild" presStyleCnt="0"/>
      <dgm:spPr/>
    </dgm:pt>
    <dgm:pt modelId="{19AA31E7-BC2F-4057-B2E7-1A5B0CAAA7A4}" type="pres">
      <dgm:prSet presAssocID="{1BBF935C-70F9-456A-BA0E-47C4161CF048}" presName="conn2-1" presStyleLbl="parChTrans1D4" presStyleIdx="1" presStyleCnt="6"/>
      <dgm:spPr/>
      <dgm:t>
        <a:bodyPr/>
        <a:lstStyle/>
        <a:p>
          <a:endParaRPr lang="pt-BR"/>
        </a:p>
      </dgm:t>
    </dgm:pt>
    <dgm:pt modelId="{BB204F76-7592-43E8-A118-1D3FCB8B517B}" type="pres">
      <dgm:prSet presAssocID="{1BBF935C-70F9-456A-BA0E-47C4161CF048}" presName="connTx" presStyleLbl="parChTrans1D4" presStyleIdx="1" presStyleCnt="6"/>
      <dgm:spPr/>
      <dgm:t>
        <a:bodyPr/>
        <a:lstStyle/>
        <a:p>
          <a:endParaRPr lang="pt-BR"/>
        </a:p>
      </dgm:t>
    </dgm:pt>
    <dgm:pt modelId="{1DE04839-4E36-449E-BA42-B0DDD282F5C3}" type="pres">
      <dgm:prSet presAssocID="{5FD20EE7-E7C4-4FE4-9A4D-2F8F8EA1CC32}" presName="root2" presStyleCnt="0"/>
      <dgm:spPr/>
    </dgm:pt>
    <dgm:pt modelId="{9EAC297A-AEA7-4847-89BE-D20BCA70958D}" type="pres">
      <dgm:prSet presAssocID="{5FD20EE7-E7C4-4FE4-9A4D-2F8F8EA1CC32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77B32E-A1DE-449F-94A5-82C1009EF54F}" type="pres">
      <dgm:prSet presAssocID="{5FD20EE7-E7C4-4FE4-9A4D-2F8F8EA1CC32}" presName="level3hierChild" presStyleCnt="0"/>
      <dgm:spPr/>
    </dgm:pt>
    <dgm:pt modelId="{1065725A-0C1C-4B88-8A14-7518023CA934}" type="pres">
      <dgm:prSet presAssocID="{AC86D2BD-16AA-4364-B12E-12914BC6F978}" presName="conn2-1" presStyleLbl="parChTrans1D4" presStyleIdx="2" presStyleCnt="6"/>
      <dgm:spPr/>
      <dgm:t>
        <a:bodyPr/>
        <a:lstStyle/>
        <a:p>
          <a:endParaRPr lang="pt-BR"/>
        </a:p>
      </dgm:t>
    </dgm:pt>
    <dgm:pt modelId="{63E623D2-55E2-47F4-8FAF-586CBD260364}" type="pres">
      <dgm:prSet presAssocID="{AC86D2BD-16AA-4364-B12E-12914BC6F978}" presName="connTx" presStyleLbl="parChTrans1D4" presStyleIdx="2" presStyleCnt="6"/>
      <dgm:spPr/>
      <dgm:t>
        <a:bodyPr/>
        <a:lstStyle/>
        <a:p>
          <a:endParaRPr lang="pt-BR"/>
        </a:p>
      </dgm:t>
    </dgm:pt>
    <dgm:pt modelId="{28E8AAB7-9A5E-42EF-A46F-F85A69D21C2A}" type="pres">
      <dgm:prSet presAssocID="{34E1045D-F0CB-4A8B-8215-EAF8CB2A203C}" presName="root2" presStyleCnt="0"/>
      <dgm:spPr/>
    </dgm:pt>
    <dgm:pt modelId="{3BA637B8-7E47-4CBF-8940-E61C0AF18236}" type="pres">
      <dgm:prSet presAssocID="{34E1045D-F0CB-4A8B-8215-EAF8CB2A203C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C58FFB9-297A-47AF-93BB-F9C8342F2E82}" type="pres">
      <dgm:prSet presAssocID="{34E1045D-F0CB-4A8B-8215-EAF8CB2A203C}" presName="level3hierChild" presStyleCnt="0"/>
      <dgm:spPr/>
    </dgm:pt>
    <dgm:pt modelId="{9688D4E5-73F7-4C5D-852E-507AF6D9C1A6}" type="pres">
      <dgm:prSet presAssocID="{E11F8692-4089-4D25-B941-563439EE902B}" presName="conn2-1" presStyleLbl="parChTrans1D4" presStyleIdx="3" presStyleCnt="6"/>
      <dgm:spPr/>
      <dgm:t>
        <a:bodyPr/>
        <a:lstStyle/>
        <a:p>
          <a:endParaRPr lang="pt-BR"/>
        </a:p>
      </dgm:t>
    </dgm:pt>
    <dgm:pt modelId="{C1BAF009-B3C7-4212-9897-07EA57804782}" type="pres">
      <dgm:prSet presAssocID="{E11F8692-4089-4D25-B941-563439EE902B}" presName="connTx" presStyleLbl="parChTrans1D4" presStyleIdx="3" presStyleCnt="6"/>
      <dgm:spPr/>
      <dgm:t>
        <a:bodyPr/>
        <a:lstStyle/>
        <a:p>
          <a:endParaRPr lang="pt-BR"/>
        </a:p>
      </dgm:t>
    </dgm:pt>
    <dgm:pt modelId="{228390B2-9838-4C1F-8504-6AE19BF64258}" type="pres">
      <dgm:prSet presAssocID="{C251BDBC-D5B0-49A3-AE1B-98B6BE2ACF8A}" presName="root2" presStyleCnt="0"/>
      <dgm:spPr/>
    </dgm:pt>
    <dgm:pt modelId="{BBC11F33-6273-4357-B4B9-EE0F82083D9C}" type="pres">
      <dgm:prSet presAssocID="{C251BDBC-D5B0-49A3-AE1B-98B6BE2ACF8A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2348CD-4009-479F-BF02-5F1A73307776}" type="pres">
      <dgm:prSet presAssocID="{C251BDBC-D5B0-49A3-AE1B-98B6BE2ACF8A}" presName="level3hierChild" presStyleCnt="0"/>
      <dgm:spPr/>
    </dgm:pt>
    <dgm:pt modelId="{387DA4C0-F82A-42D5-AD61-63EA056BE624}" type="pres">
      <dgm:prSet presAssocID="{41A42F86-D581-4629-850E-33E4B957AEE1}" presName="conn2-1" presStyleLbl="parChTrans1D4" presStyleIdx="4" presStyleCnt="6"/>
      <dgm:spPr/>
      <dgm:t>
        <a:bodyPr/>
        <a:lstStyle/>
        <a:p>
          <a:endParaRPr lang="pt-BR"/>
        </a:p>
      </dgm:t>
    </dgm:pt>
    <dgm:pt modelId="{539D39F0-EB26-4DBE-9DD3-49CE48C29251}" type="pres">
      <dgm:prSet presAssocID="{41A42F86-D581-4629-850E-33E4B957AEE1}" presName="connTx" presStyleLbl="parChTrans1D4" presStyleIdx="4" presStyleCnt="6"/>
      <dgm:spPr/>
      <dgm:t>
        <a:bodyPr/>
        <a:lstStyle/>
        <a:p>
          <a:endParaRPr lang="pt-BR"/>
        </a:p>
      </dgm:t>
    </dgm:pt>
    <dgm:pt modelId="{BB921998-6852-43E4-AAAD-1F493647B632}" type="pres">
      <dgm:prSet presAssocID="{37680094-A972-4135-85E2-A551A7A15143}" presName="root2" presStyleCnt="0"/>
      <dgm:spPr/>
    </dgm:pt>
    <dgm:pt modelId="{29FE697E-374D-48CE-8F45-21E8BBFEA461}" type="pres">
      <dgm:prSet presAssocID="{37680094-A972-4135-85E2-A551A7A15143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8295F8-402B-4374-9BBC-25F310758359}" type="pres">
      <dgm:prSet presAssocID="{37680094-A972-4135-85E2-A551A7A15143}" presName="level3hierChild" presStyleCnt="0"/>
      <dgm:spPr/>
    </dgm:pt>
    <dgm:pt modelId="{3A086929-3050-47AA-8804-6BF8A0D50601}" type="pres">
      <dgm:prSet presAssocID="{9758325F-E7AA-4DB4-A83F-943AABFA0BC2}" presName="conn2-1" presStyleLbl="parChTrans1D4" presStyleIdx="5" presStyleCnt="6"/>
      <dgm:spPr/>
      <dgm:t>
        <a:bodyPr/>
        <a:lstStyle/>
        <a:p>
          <a:endParaRPr lang="pt-BR"/>
        </a:p>
      </dgm:t>
    </dgm:pt>
    <dgm:pt modelId="{82D93797-EFD4-492F-9BC2-91D5598FA29E}" type="pres">
      <dgm:prSet presAssocID="{9758325F-E7AA-4DB4-A83F-943AABFA0BC2}" presName="connTx" presStyleLbl="parChTrans1D4" presStyleIdx="5" presStyleCnt="6"/>
      <dgm:spPr/>
      <dgm:t>
        <a:bodyPr/>
        <a:lstStyle/>
        <a:p>
          <a:endParaRPr lang="pt-BR"/>
        </a:p>
      </dgm:t>
    </dgm:pt>
    <dgm:pt modelId="{42947F98-3BDA-48CF-B9ED-63C58CBBA226}" type="pres">
      <dgm:prSet presAssocID="{0E4ECD36-FA64-43A6-A736-CF6568582CFC}" presName="root2" presStyleCnt="0"/>
      <dgm:spPr/>
    </dgm:pt>
    <dgm:pt modelId="{0D3DAD19-DF98-4125-8EA9-F2AC24F7C19E}" type="pres">
      <dgm:prSet presAssocID="{0E4ECD36-FA64-43A6-A736-CF6568582CFC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2019B9-7453-436B-BC50-61977AA14C2D}" type="pres">
      <dgm:prSet presAssocID="{0E4ECD36-FA64-43A6-A736-CF6568582CFC}" presName="level3hierChild" presStyleCnt="0"/>
      <dgm:spPr/>
    </dgm:pt>
    <dgm:pt modelId="{612389FA-891F-451E-9EB2-AE560E158048}" type="pres">
      <dgm:prSet presAssocID="{C2975F8F-E894-4710-8519-532399979900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D5312627-5DCA-486B-817F-C4CBDDD84A60}" type="pres">
      <dgm:prSet presAssocID="{C2975F8F-E894-4710-8519-532399979900}" presName="connTx" presStyleLbl="parChTrans1D3" presStyleIdx="1" presStyleCnt="2"/>
      <dgm:spPr/>
      <dgm:t>
        <a:bodyPr/>
        <a:lstStyle/>
        <a:p>
          <a:endParaRPr lang="pt-BR"/>
        </a:p>
      </dgm:t>
    </dgm:pt>
    <dgm:pt modelId="{BCDEEBBB-85D9-44F4-84DD-E1363EA91205}" type="pres">
      <dgm:prSet presAssocID="{314770C7-3DBB-4695-9AFE-31FEA3721C9C}" presName="root2" presStyleCnt="0"/>
      <dgm:spPr/>
    </dgm:pt>
    <dgm:pt modelId="{0602E9A4-2B7B-426E-A0AD-6A9DE682D8BA}" type="pres">
      <dgm:prSet presAssocID="{314770C7-3DBB-4695-9AFE-31FEA3721C9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24F864-7D84-405B-8B62-7E6938EB7103}" type="pres">
      <dgm:prSet presAssocID="{314770C7-3DBB-4695-9AFE-31FEA3721C9C}" presName="level3hierChild" presStyleCnt="0"/>
      <dgm:spPr/>
    </dgm:pt>
  </dgm:ptLst>
  <dgm:cxnLst>
    <dgm:cxn modelId="{597A014F-30B0-4AAB-8CD9-00C143B0FFE1}" type="presOf" srcId="{0E4ECD36-FA64-43A6-A736-CF6568582CFC}" destId="{0D3DAD19-DF98-4125-8EA9-F2AC24F7C19E}" srcOrd="0" destOrd="0" presId="urn:microsoft.com/office/officeart/2005/8/layout/hierarchy2"/>
    <dgm:cxn modelId="{FFACC8DD-60A1-48F6-9200-781400D70240}" type="presOf" srcId="{A267265C-B34F-4C78-8348-40A6C4FC5843}" destId="{CA3E1889-335A-4698-909E-5CFB1B9A6FFD}" srcOrd="0" destOrd="0" presId="urn:microsoft.com/office/officeart/2005/8/layout/hierarchy2"/>
    <dgm:cxn modelId="{38E3FC53-CAA8-4941-B275-704E9D6014B5}" type="presOf" srcId="{C2975F8F-E894-4710-8519-532399979900}" destId="{D5312627-5DCA-486B-817F-C4CBDDD84A60}" srcOrd="1" destOrd="0" presId="urn:microsoft.com/office/officeart/2005/8/layout/hierarchy2"/>
    <dgm:cxn modelId="{6981BB53-840A-4F70-A8A5-AA8EEF586005}" srcId="{5FD20EE7-E7C4-4FE4-9A4D-2F8F8EA1CC32}" destId="{34E1045D-F0CB-4A8B-8215-EAF8CB2A203C}" srcOrd="0" destOrd="0" parTransId="{AC86D2BD-16AA-4364-B12E-12914BC6F978}" sibTransId="{9E66B04F-F4CA-43B6-AB42-E3658E5E6C6C}"/>
    <dgm:cxn modelId="{C82A5F77-907C-47E6-A4FE-81D5D4FA8B08}" srcId="{BAD891CC-E6A2-4519-97DA-5F1E9AB0EB9C}" destId="{900D13AD-9679-4042-B8C0-77982458A2BF}" srcOrd="1" destOrd="0" parTransId="{FF3FB925-239B-4EE3-A9D6-3C29C4ABE903}" sibTransId="{2C011F8D-CE00-4BF4-8E13-6754D8D9C7B3}"/>
    <dgm:cxn modelId="{BF9FBF1D-DBF6-460D-9F5C-07A7DF44725F}" srcId="{900D13AD-9679-4042-B8C0-77982458A2BF}" destId="{314770C7-3DBB-4695-9AFE-31FEA3721C9C}" srcOrd="1" destOrd="0" parTransId="{C2975F8F-E894-4710-8519-532399979900}" sibTransId="{3814D6D8-597D-4F57-B655-F0A7360AE256}"/>
    <dgm:cxn modelId="{305519EE-DCE3-4E0C-8F98-E2664FAD8A8A}" srcId="{BAD891CC-E6A2-4519-97DA-5F1E9AB0EB9C}" destId="{063219D2-D335-4F1E-912D-267FAFB00961}" srcOrd="0" destOrd="0" parTransId="{A550D935-1E77-46A0-903D-37090DAFF56B}" sibTransId="{0E8D714D-6115-4F59-B890-CF155745985F}"/>
    <dgm:cxn modelId="{49CD8732-0826-4374-95DC-013267AE0D03}" type="presOf" srcId="{41A42F86-D581-4629-850E-33E4B957AEE1}" destId="{387DA4C0-F82A-42D5-AD61-63EA056BE624}" srcOrd="0" destOrd="0" presId="urn:microsoft.com/office/officeart/2005/8/layout/hierarchy2"/>
    <dgm:cxn modelId="{241F2B27-FF3C-4D58-B8FC-C95875886820}" srcId="{900D13AD-9679-4042-B8C0-77982458A2BF}" destId="{E1B1F662-DE4E-4BD8-88BB-6C93B1EEF30F}" srcOrd="0" destOrd="0" parTransId="{7D30C001-42B1-47CE-AA2C-AB5C8EFA7210}" sibTransId="{CE7969B8-4750-4F05-AA61-FDB73C217FF2}"/>
    <dgm:cxn modelId="{CF2BE944-0FA4-449A-9625-64DAF1845886}" type="presOf" srcId="{E11F8692-4089-4D25-B941-563439EE902B}" destId="{9688D4E5-73F7-4C5D-852E-507AF6D9C1A6}" srcOrd="0" destOrd="0" presId="urn:microsoft.com/office/officeart/2005/8/layout/hierarchy2"/>
    <dgm:cxn modelId="{FFFC59C7-1E57-4480-94C7-F55CEA9A2659}" type="presOf" srcId="{C251BDBC-D5B0-49A3-AE1B-98B6BE2ACF8A}" destId="{BBC11F33-6273-4357-B4B9-EE0F82083D9C}" srcOrd="0" destOrd="0" presId="urn:microsoft.com/office/officeart/2005/8/layout/hierarchy2"/>
    <dgm:cxn modelId="{438835BD-4710-4A91-B709-3814F495209B}" srcId="{7336751C-ADB4-4E1B-9A91-4D4383805386}" destId="{BAD891CC-E6A2-4519-97DA-5F1E9AB0EB9C}" srcOrd="0" destOrd="0" parTransId="{783FFED9-45BD-4B4F-BB8D-C44521A83EF5}" sibTransId="{3D1E0B4C-3F52-4237-8D18-5FE2618C1BB5}"/>
    <dgm:cxn modelId="{353ADE78-8B42-4BD2-B946-6BEC0E454B80}" type="presOf" srcId="{5FD20EE7-E7C4-4FE4-9A4D-2F8F8EA1CC32}" destId="{9EAC297A-AEA7-4847-89BE-D20BCA70958D}" srcOrd="0" destOrd="0" presId="urn:microsoft.com/office/officeart/2005/8/layout/hierarchy2"/>
    <dgm:cxn modelId="{AC19C85D-303C-454D-BD61-7F523136D6B5}" type="presOf" srcId="{AC86D2BD-16AA-4364-B12E-12914BC6F978}" destId="{1065725A-0C1C-4B88-8A14-7518023CA934}" srcOrd="0" destOrd="0" presId="urn:microsoft.com/office/officeart/2005/8/layout/hierarchy2"/>
    <dgm:cxn modelId="{24935042-86DB-4129-9065-8508A076B0F2}" type="presOf" srcId="{FF3FB925-239B-4EE3-A9D6-3C29C4ABE903}" destId="{731630FE-225B-45BE-9CF6-6182A19C1F84}" srcOrd="1" destOrd="0" presId="urn:microsoft.com/office/officeart/2005/8/layout/hierarchy2"/>
    <dgm:cxn modelId="{562AB678-981F-4EEC-947E-C94DBF33E197}" type="presOf" srcId="{9758325F-E7AA-4DB4-A83F-943AABFA0BC2}" destId="{82D93797-EFD4-492F-9BC2-91D5598FA29E}" srcOrd="1" destOrd="0" presId="urn:microsoft.com/office/officeart/2005/8/layout/hierarchy2"/>
    <dgm:cxn modelId="{098374A0-B767-47A0-B651-36B458EDEADD}" srcId="{34E1045D-F0CB-4A8B-8215-EAF8CB2A203C}" destId="{37680094-A972-4135-85E2-A551A7A15143}" srcOrd="1" destOrd="0" parTransId="{41A42F86-D581-4629-850E-33E4B957AEE1}" sibTransId="{254FE351-6405-4123-9F69-FDA54DA6F372}"/>
    <dgm:cxn modelId="{D7E79A1F-9EB8-44F1-B80A-40FF907922D2}" type="presOf" srcId="{314770C7-3DBB-4695-9AFE-31FEA3721C9C}" destId="{0602E9A4-2B7B-426E-A0AD-6A9DE682D8BA}" srcOrd="0" destOrd="0" presId="urn:microsoft.com/office/officeart/2005/8/layout/hierarchy2"/>
    <dgm:cxn modelId="{0C8B7071-0F7F-43DC-A56E-B3E3BD69099A}" srcId="{E1B1F662-DE4E-4BD8-88BB-6C93B1EEF30F}" destId="{5FD20EE7-E7C4-4FE4-9A4D-2F8F8EA1CC32}" srcOrd="1" destOrd="0" parTransId="{1BBF935C-70F9-456A-BA0E-47C4161CF048}" sibTransId="{C05EA69C-A4DD-44B5-B4E8-17C14791481D}"/>
    <dgm:cxn modelId="{7A65A750-AD0F-4648-B0EA-91A914F20F17}" type="presOf" srcId="{FF3FB925-239B-4EE3-A9D6-3C29C4ABE903}" destId="{3B3A1B2D-EAAB-4D8E-BCB3-4A807F3DEC74}" srcOrd="0" destOrd="0" presId="urn:microsoft.com/office/officeart/2005/8/layout/hierarchy2"/>
    <dgm:cxn modelId="{E2F6681E-7FC7-4B47-8B75-1CD5A8B5B32F}" type="presOf" srcId="{E1B1F662-DE4E-4BD8-88BB-6C93B1EEF30F}" destId="{8167D0CE-598F-49A8-A29A-0F1221FF1501}" srcOrd="0" destOrd="0" presId="urn:microsoft.com/office/officeart/2005/8/layout/hierarchy2"/>
    <dgm:cxn modelId="{B39B83F1-7CCF-46B7-8D36-8D38D1BE4693}" type="presOf" srcId="{41A42F86-D581-4629-850E-33E4B957AEE1}" destId="{539D39F0-EB26-4DBE-9DD3-49CE48C29251}" srcOrd="1" destOrd="0" presId="urn:microsoft.com/office/officeart/2005/8/layout/hierarchy2"/>
    <dgm:cxn modelId="{07121124-2A72-4F3F-88EF-9D9CE0154BB5}" type="presOf" srcId="{06E1C555-1CE4-4DDE-9E36-6365DEB9C49F}" destId="{8AC671E0-5993-483F-AD2F-95FBA2CEC810}" srcOrd="1" destOrd="0" presId="urn:microsoft.com/office/officeart/2005/8/layout/hierarchy2"/>
    <dgm:cxn modelId="{56205023-3F52-4475-9D7F-1DC6D554CF1A}" type="presOf" srcId="{063219D2-D335-4F1E-912D-267FAFB00961}" destId="{69888E48-1775-487F-AA0C-82FB2652DE42}" srcOrd="0" destOrd="0" presId="urn:microsoft.com/office/officeart/2005/8/layout/hierarchy2"/>
    <dgm:cxn modelId="{E68BAA55-CF8E-491C-B56C-794B37CCAC00}" type="presOf" srcId="{1BBF935C-70F9-456A-BA0E-47C4161CF048}" destId="{BB204F76-7592-43E8-A118-1D3FCB8B517B}" srcOrd="1" destOrd="0" presId="urn:microsoft.com/office/officeart/2005/8/layout/hierarchy2"/>
    <dgm:cxn modelId="{77F5E126-91A2-4C75-B83C-44437D8C6B67}" srcId="{34E1045D-F0CB-4A8B-8215-EAF8CB2A203C}" destId="{C251BDBC-D5B0-49A3-AE1B-98B6BE2ACF8A}" srcOrd="0" destOrd="0" parTransId="{E11F8692-4089-4D25-B941-563439EE902B}" sibTransId="{5467F2B2-3515-4242-8ED6-C3CB398D5F08}"/>
    <dgm:cxn modelId="{25B1D849-5DD7-4766-8292-9269ABAB359B}" type="presOf" srcId="{A550D935-1E77-46A0-903D-37090DAFF56B}" destId="{5E012F99-BBF7-47CB-B50C-0CD73CEE8CB8}" srcOrd="0" destOrd="0" presId="urn:microsoft.com/office/officeart/2005/8/layout/hierarchy2"/>
    <dgm:cxn modelId="{3AC2E332-C957-40BA-AF2C-B1866672CCC0}" type="presOf" srcId="{AC86D2BD-16AA-4364-B12E-12914BC6F978}" destId="{63E623D2-55E2-47F4-8FAF-586CBD260364}" srcOrd="1" destOrd="0" presId="urn:microsoft.com/office/officeart/2005/8/layout/hierarchy2"/>
    <dgm:cxn modelId="{D1835BFF-E58F-4734-AAD5-F0C550C2C15C}" type="presOf" srcId="{A550D935-1E77-46A0-903D-37090DAFF56B}" destId="{260BEBCA-E29A-4F75-BA13-1E0AF4E8E7EB}" srcOrd="1" destOrd="0" presId="urn:microsoft.com/office/officeart/2005/8/layout/hierarchy2"/>
    <dgm:cxn modelId="{ABF3B875-DE15-447E-AB1D-2536DD86F0A9}" type="presOf" srcId="{900D13AD-9679-4042-B8C0-77982458A2BF}" destId="{C9EA62D1-1789-4DAA-9E25-06D70BE8C016}" srcOrd="0" destOrd="0" presId="urn:microsoft.com/office/officeart/2005/8/layout/hierarchy2"/>
    <dgm:cxn modelId="{AC79FA08-906F-4346-8BAD-E7D9048C504E}" type="presOf" srcId="{BAD891CC-E6A2-4519-97DA-5F1E9AB0EB9C}" destId="{35A7A3FD-6741-4FD0-B868-312A62C84F81}" srcOrd="0" destOrd="0" presId="urn:microsoft.com/office/officeart/2005/8/layout/hierarchy2"/>
    <dgm:cxn modelId="{E3251D03-2AC7-4126-A332-0FE0D77AFDE5}" type="presOf" srcId="{34E1045D-F0CB-4A8B-8215-EAF8CB2A203C}" destId="{3BA637B8-7E47-4CBF-8940-E61C0AF18236}" srcOrd="0" destOrd="0" presId="urn:microsoft.com/office/officeart/2005/8/layout/hierarchy2"/>
    <dgm:cxn modelId="{E052A85B-0E29-494D-9997-F268635C7894}" type="presOf" srcId="{7D30C001-42B1-47CE-AA2C-AB5C8EFA7210}" destId="{8EB3251B-D407-4DDC-B68C-D3CDE19EFC3B}" srcOrd="0" destOrd="0" presId="urn:microsoft.com/office/officeart/2005/8/layout/hierarchy2"/>
    <dgm:cxn modelId="{36393649-379A-4987-A997-E51612158FE8}" srcId="{E1B1F662-DE4E-4BD8-88BB-6C93B1EEF30F}" destId="{A267265C-B34F-4C78-8348-40A6C4FC5843}" srcOrd="0" destOrd="0" parTransId="{06E1C555-1CE4-4DDE-9E36-6365DEB9C49F}" sibTransId="{E8931788-14B8-4DE5-A308-D664E53A7364}"/>
    <dgm:cxn modelId="{1B07CC81-4AC9-4962-B0A1-01A47C8F37F7}" type="presOf" srcId="{37680094-A972-4135-85E2-A551A7A15143}" destId="{29FE697E-374D-48CE-8F45-21E8BBFEA461}" srcOrd="0" destOrd="0" presId="urn:microsoft.com/office/officeart/2005/8/layout/hierarchy2"/>
    <dgm:cxn modelId="{5E396340-186D-45FE-949E-E6F900CFF105}" type="presOf" srcId="{E11F8692-4089-4D25-B941-563439EE902B}" destId="{C1BAF009-B3C7-4212-9897-07EA57804782}" srcOrd="1" destOrd="0" presId="urn:microsoft.com/office/officeart/2005/8/layout/hierarchy2"/>
    <dgm:cxn modelId="{FEFEF04E-297D-4003-9105-1E2457A042AA}" type="presOf" srcId="{7336751C-ADB4-4E1B-9A91-4D4383805386}" destId="{7D3E4962-6BEF-42C2-B99D-161729126A46}" srcOrd="0" destOrd="0" presId="urn:microsoft.com/office/officeart/2005/8/layout/hierarchy2"/>
    <dgm:cxn modelId="{6159384E-B746-456B-863A-7BB684819D82}" type="presOf" srcId="{7D30C001-42B1-47CE-AA2C-AB5C8EFA7210}" destId="{D56EE44C-2248-4605-AD65-9CC96BD04806}" srcOrd="1" destOrd="0" presId="urn:microsoft.com/office/officeart/2005/8/layout/hierarchy2"/>
    <dgm:cxn modelId="{26F5F783-85D5-4ABC-922E-B098DB31ADDC}" type="presOf" srcId="{9758325F-E7AA-4DB4-A83F-943AABFA0BC2}" destId="{3A086929-3050-47AA-8804-6BF8A0D50601}" srcOrd="0" destOrd="0" presId="urn:microsoft.com/office/officeart/2005/8/layout/hierarchy2"/>
    <dgm:cxn modelId="{AEC8989C-D0C3-48A8-AA0E-C6E870F4D047}" type="presOf" srcId="{C2975F8F-E894-4710-8519-532399979900}" destId="{612389FA-891F-451E-9EB2-AE560E158048}" srcOrd="0" destOrd="0" presId="urn:microsoft.com/office/officeart/2005/8/layout/hierarchy2"/>
    <dgm:cxn modelId="{857F1BC8-F860-4FB5-AF26-1FC934B50E8D}" type="presOf" srcId="{1BBF935C-70F9-456A-BA0E-47C4161CF048}" destId="{19AA31E7-BC2F-4057-B2E7-1A5B0CAAA7A4}" srcOrd="0" destOrd="0" presId="urn:microsoft.com/office/officeart/2005/8/layout/hierarchy2"/>
    <dgm:cxn modelId="{F995F63C-ADD9-46DF-934F-AB4E0E48F074}" srcId="{5FD20EE7-E7C4-4FE4-9A4D-2F8F8EA1CC32}" destId="{0E4ECD36-FA64-43A6-A736-CF6568582CFC}" srcOrd="1" destOrd="0" parTransId="{9758325F-E7AA-4DB4-A83F-943AABFA0BC2}" sibTransId="{4B0FF249-AB3B-47C8-9F93-0CB66A925446}"/>
    <dgm:cxn modelId="{26DD6C3C-D812-4310-976F-7389CCE3AE0C}" type="presOf" srcId="{06E1C555-1CE4-4DDE-9E36-6365DEB9C49F}" destId="{598E4B1C-9EF7-41FC-B145-B14DDF967789}" srcOrd="0" destOrd="0" presId="urn:microsoft.com/office/officeart/2005/8/layout/hierarchy2"/>
    <dgm:cxn modelId="{EA0D9D9D-3200-4272-B4F5-794DD5C1F51B}" type="presParOf" srcId="{7D3E4962-6BEF-42C2-B99D-161729126A46}" destId="{0BBDA651-ED4A-473F-8956-F04DD61EDA9E}" srcOrd="0" destOrd="0" presId="urn:microsoft.com/office/officeart/2005/8/layout/hierarchy2"/>
    <dgm:cxn modelId="{EADAF6A7-B226-45E5-8F86-73685B3EC21F}" type="presParOf" srcId="{0BBDA651-ED4A-473F-8956-F04DD61EDA9E}" destId="{35A7A3FD-6741-4FD0-B868-312A62C84F81}" srcOrd="0" destOrd="0" presId="urn:microsoft.com/office/officeart/2005/8/layout/hierarchy2"/>
    <dgm:cxn modelId="{FC2583FB-0A46-4BEB-A2DF-B2D2F38D50F2}" type="presParOf" srcId="{0BBDA651-ED4A-473F-8956-F04DD61EDA9E}" destId="{EE82DC73-50EE-4A17-9CDF-425C23C9728A}" srcOrd="1" destOrd="0" presId="urn:microsoft.com/office/officeart/2005/8/layout/hierarchy2"/>
    <dgm:cxn modelId="{80824AEF-56F6-461E-8ABE-7F8D53F9AB1B}" type="presParOf" srcId="{EE82DC73-50EE-4A17-9CDF-425C23C9728A}" destId="{5E012F99-BBF7-47CB-B50C-0CD73CEE8CB8}" srcOrd="0" destOrd="0" presId="urn:microsoft.com/office/officeart/2005/8/layout/hierarchy2"/>
    <dgm:cxn modelId="{8792C8CD-01DB-44C6-8746-4EDDE94DC867}" type="presParOf" srcId="{5E012F99-BBF7-47CB-B50C-0CD73CEE8CB8}" destId="{260BEBCA-E29A-4F75-BA13-1E0AF4E8E7EB}" srcOrd="0" destOrd="0" presId="urn:microsoft.com/office/officeart/2005/8/layout/hierarchy2"/>
    <dgm:cxn modelId="{2DB8C065-6DD4-449D-8BB3-2727566FF851}" type="presParOf" srcId="{EE82DC73-50EE-4A17-9CDF-425C23C9728A}" destId="{CAECD672-DA86-4956-963B-E01B60D31B6A}" srcOrd="1" destOrd="0" presId="urn:microsoft.com/office/officeart/2005/8/layout/hierarchy2"/>
    <dgm:cxn modelId="{2EB8A964-C162-4A22-8CFA-4227CC9E824F}" type="presParOf" srcId="{CAECD672-DA86-4956-963B-E01B60D31B6A}" destId="{69888E48-1775-487F-AA0C-82FB2652DE42}" srcOrd="0" destOrd="0" presId="urn:microsoft.com/office/officeart/2005/8/layout/hierarchy2"/>
    <dgm:cxn modelId="{81FACB44-7AC3-4C56-804A-56B1EE0314CD}" type="presParOf" srcId="{CAECD672-DA86-4956-963B-E01B60D31B6A}" destId="{5C20D30C-B302-4A03-BEA3-50B5AFF455F7}" srcOrd="1" destOrd="0" presId="urn:microsoft.com/office/officeart/2005/8/layout/hierarchy2"/>
    <dgm:cxn modelId="{92B128F1-BBB6-4F9B-AC59-1B6EBDC2DA1B}" type="presParOf" srcId="{EE82DC73-50EE-4A17-9CDF-425C23C9728A}" destId="{3B3A1B2D-EAAB-4D8E-BCB3-4A807F3DEC74}" srcOrd="2" destOrd="0" presId="urn:microsoft.com/office/officeart/2005/8/layout/hierarchy2"/>
    <dgm:cxn modelId="{BC6E862F-A33B-4316-88D1-1A593FBACA15}" type="presParOf" srcId="{3B3A1B2D-EAAB-4D8E-BCB3-4A807F3DEC74}" destId="{731630FE-225B-45BE-9CF6-6182A19C1F84}" srcOrd="0" destOrd="0" presId="urn:microsoft.com/office/officeart/2005/8/layout/hierarchy2"/>
    <dgm:cxn modelId="{E82FDC60-5986-43EA-9C47-6F594CD17D3D}" type="presParOf" srcId="{EE82DC73-50EE-4A17-9CDF-425C23C9728A}" destId="{03ABA795-CD10-4163-B93F-162DBEA44D92}" srcOrd="3" destOrd="0" presId="urn:microsoft.com/office/officeart/2005/8/layout/hierarchy2"/>
    <dgm:cxn modelId="{32BA428B-FF7E-4F96-846E-4409DD302706}" type="presParOf" srcId="{03ABA795-CD10-4163-B93F-162DBEA44D92}" destId="{C9EA62D1-1789-4DAA-9E25-06D70BE8C016}" srcOrd="0" destOrd="0" presId="urn:microsoft.com/office/officeart/2005/8/layout/hierarchy2"/>
    <dgm:cxn modelId="{60F777DB-CD61-4190-B34C-CF4DB4BA5E08}" type="presParOf" srcId="{03ABA795-CD10-4163-B93F-162DBEA44D92}" destId="{733A2D2E-3E1F-4E3D-9524-15E1F854D0E9}" srcOrd="1" destOrd="0" presId="urn:microsoft.com/office/officeart/2005/8/layout/hierarchy2"/>
    <dgm:cxn modelId="{D5AB489C-EAFF-4AF6-8B68-6953CD651AFB}" type="presParOf" srcId="{733A2D2E-3E1F-4E3D-9524-15E1F854D0E9}" destId="{8EB3251B-D407-4DDC-B68C-D3CDE19EFC3B}" srcOrd="0" destOrd="0" presId="urn:microsoft.com/office/officeart/2005/8/layout/hierarchy2"/>
    <dgm:cxn modelId="{B14B1FF2-9614-485C-8EDE-733C1213348F}" type="presParOf" srcId="{8EB3251B-D407-4DDC-B68C-D3CDE19EFC3B}" destId="{D56EE44C-2248-4605-AD65-9CC96BD04806}" srcOrd="0" destOrd="0" presId="urn:microsoft.com/office/officeart/2005/8/layout/hierarchy2"/>
    <dgm:cxn modelId="{446E939F-7B46-4A74-8B19-612AFD23EFAA}" type="presParOf" srcId="{733A2D2E-3E1F-4E3D-9524-15E1F854D0E9}" destId="{EAEA6C3D-9CAF-4D4C-83FA-7A6031AFF042}" srcOrd="1" destOrd="0" presId="urn:microsoft.com/office/officeart/2005/8/layout/hierarchy2"/>
    <dgm:cxn modelId="{EFCB0E6B-752E-4385-9B6D-CEABBF0E234C}" type="presParOf" srcId="{EAEA6C3D-9CAF-4D4C-83FA-7A6031AFF042}" destId="{8167D0CE-598F-49A8-A29A-0F1221FF1501}" srcOrd="0" destOrd="0" presId="urn:microsoft.com/office/officeart/2005/8/layout/hierarchy2"/>
    <dgm:cxn modelId="{527B45E6-186C-423F-9B05-2A902486775A}" type="presParOf" srcId="{EAEA6C3D-9CAF-4D4C-83FA-7A6031AFF042}" destId="{5D22154E-1710-429D-A359-2928A8DB1F89}" srcOrd="1" destOrd="0" presId="urn:microsoft.com/office/officeart/2005/8/layout/hierarchy2"/>
    <dgm:cxn modelId="{9CAAE7E4-907E-421C-85EB-C163CA84001D}" type="presParOf" srcId="{5D22154E-1710-429D-A359-2928A8DB1F89}" destId="{598E4B1C-9EF7-41FC-B145-B14DDF967789}" srcOrd="0" destOrd="0" presId="urn:microsoft.com/office/officeart/2005/8/layout/hierarchy2"/>
    <dgm:cxn modelId="{7B5CA9D5-12F6-4FBF-B07B-6FB6A1BFE43F}" type="presParOf" srcId="{598E4B1C-9EF7-41FC-B145-B14DDF967789}" destId="{8AC671E0-5993-483F-AD2F-95FBA2CEC810}" srcOrd="0" destOrd="0" presId="urn:microsoft.com/office/officeart/2005/8/layout/hierarchy2"/>
    <dgm:cxn modelId="{E6039EE9-1916-4338-B20C-5BC360E71686}" type="presParOf" srcId="{5D22154E-1710-429D-A359-2928A8DB1F89}" destId="{E7347032-23A5-4F1F-A0C3-AA8323486554}" srcOrd="1" destOrd="0" presId="urn:microsoft.com/office/officeart/2005/8/layout/hierarchy2"/>
    <dgm:cxn modelId="{AC600C17-BD32-465E-87A0-8716B50807DA}" type="presParOf" srcId="{E7347032-23A5-4F1F-A0C3-AA8323486554}" destId="{CA3E1889-335A-4698-909E-5CFB1B9A6FFD}" srcOrd="0" destOrd="0" presId="urn:microsoft.com/office/officeart/2005/8/layout/hierarchy2"/>
    <dgm:cxn modelId="{770EC997-76D3-4B01-B204-B7BC9ED409FC}" type="presParOf" srcId="{E7347032-23A5-4F1F-A0C3-AA8323486554}" destId="{48000F3C-417A-4EE3-8715-DC0BD9C1C483}" srcOrd="1" destOrd="0" presId="urn:microsoft.com/office/officeart/2005/8/layout/hierarchy2"/>
    <dgm:cxn modelId="{217A8833-347D-414F-B9BC-D6D1E529FBC6}" type="presParOf" srcId="{5D22154E-1710-429D-A359-2928A8DB1F89}" destId="{19AA31E7-BC2F-4057-B2E7-1A5B0CAAA7A4}" srcOrd="2" destOrd="0" presId="urn:microsoft.com/office/officeart/2005/8/layout/hierarchy2"/>
    <dgm:cxn modelId="{726E1B5D-D282-4575-A26C-D85737BFA935}" type="presParOf" srcId="{19AA31E7-BC2F-4057-B2E7-1A5B0CAAA7A4}" destId="{BB204F76-7592-43E8-A118-1D3FCB8B517B}" srcOrd="0" destOrd="0" presId="urn:microsoft.com/office/officeart/2005/8/layout/hierarchy2"/>
    <dgm:cxn modelId="{60FBBD7D-F6E3-4A9E-9106-90A84F8FDF36}" type="presParOf" srcId="{5D22154E-1710-429D-A359-2928A8DB1F89}" destId="{1DE04839-4E36-449E-BA42-B0DDD282F5C3}" srcOrd="3" destOrd="0" presId="urn:microsoft.com/office/officeart/2005/8/layout/hierarchy2"/>
    <dgm:cxn modelId="{E63CA950-CD4D-4AD9-9321-25D9DFC9BD2C}" type="presParOf" srcId="{1DE04839-4E36-449E-BA42-B0DDD282F5C3}" destId="{9EAC297A-AEA7-4847-89BE-D20BCA70958D}" srcOrd="0" destOrd="0" presId="urn:microsoft.com/office/officeart/2005/8/layout/hierarchy2"/>
    <dgm:cxn modelId="{E2A17089-3F96-4A2F-AC82-DA62D8CE0FFF}" type="presParOf" srcId="{1DE04839-4E36-449E-BA42-B0DDD282F5C3}" destId="{3D77B32E-A1DE-449F-94A5-82C1009EF54F}" srcOrd="1" destOrd="0" presId="urn:microsoft.com/office/officeart/2005/8/layout/hierarchy2"/>
    <dgm:cxn modelId="{E6DD3166-5D93-41DB-B055-5FF7EF372779}" type="presParOf" srcId="{3D77B32E-A1DE-449F-94A5-82C1009EF54F}" destId="{1065725A-0C1C-4B88-8A14-7518023CA934}" srcOrd="0" destOrd="0" presId="urn:microsoft.com/office/officeart/2005/8/layout/hierarchy2"/>
    <dgm:cxn modelId="{AFAACEDD-D668-4819-B243-34235C4C0336}" type="presParOf" srcId="{1065725A-0C1C-4B88-8A14-7518023CA934}" destId="{63E623D2-55E2-47F4-8FAF-586CBD260364}" srcOrd="0" destOrd="0" presId="urn:microsoft.com/office/officeart/2005/8/layout/hierarchy2"/>
    <dgm:cxn modelId="{7BB04545-C426-4F45-95D9-93E91D390A8A}" type="presParOf" srcId="{3D77B32E-A1DE-449F-94A5-82C1009EF54F}" destId="{28E8AAB7-9A5E-42EF-A46F-F85A69D21C2A}" srcOrd="1" destOrd="0" presId="urn:microsoft.com/office/officeart/2005/8/layout/hierarchy2"/>
    <dgm:cxn modelId="{6AC3CD55-027D-4420-A7C7-5A3DD46566A1}" type="presParOf" srcId="{28E8AAB7-9A5E-42EF-A46F-F85A69D21C2A}" destId="{3BA637B8-7E47-4CBF-8940-E61C0AF18236}" srcOrd="0" destOrd="0" presId="urn:microsoft.com/office/officeart/2005/8/layout/hierarchy2"/>
    <dgm:cxn modelId="{DFC918C1-41CD-4E5E-A223-9EBE5BD9F52C}" type="presParOf" srcId="{28E8AAB7-9A5E-42EF-A46F-F85A69D21C2A}" destId="{2C58FFB9-297A-47AF-93BB-F9C8342F2E82}" srcOrd="1" destOrd="0" presId="urn:microsoft.com/office/officeart/2005/8/layout/hierarchy2"/>
    <dgm:cxn modelId="{FDB79335-F348-453D-998D-A860BEEE91E6}" type="presParOf" srcId="{2C58FFB9-297A-47AF-93BB-F9C8342F2E82}" destId="{9688D4E5-73F7-4C5D-852E-507AF6D9C1A6}" srcOrd="0" destOrd="0" presId="urn:microsoft.com/office/officeart/2005/8/layout/hierarchy2"/>
    <dgm:cxn modelId="{A1BC624B-D939-4346-B3C8-A5BC754AB336}" type="presParOf" srcId="{9688D4E5-73F7-4C5D-852E-507AF6D9C1A6}" destId="{C1BAF009-B3C7-4212-9897-07EA57804782}" srcOrd="0" destOrd="0" presId="urn:microsoft.com/office/officeart/2005/8/layout/hierarchy2"/>
    <dgm:cxn modelId="{97B5A74F-86BC-46D0-8F24-2909D8DDBAD1}" type="presParOf" srcId="{2C58FFB9-297A-47AF-93BB-F9C8342F2E82}" destId="{228390B2-9838-4C1F-8504-6AE19BF64258}" srcOrd="1" destOrd="0" presId="urn:microsoft.com/office/officeart/2005/8/layout/hierarchy2"/>
    <dgm:cxn modelId="{55002CA6-6C30-463E-B123-91A58953223B}" type="presParOf" srcId="{228390B2-9838-4C1F-8504-6AE19BF64258}" destId="{BBC11F33-6273-4357-B4B9-EE0F82083D9C}" srcOrd="0" destOrd="0" presId="urn:microsoft.com/office/officeart/2005/8/layout/hierarchy2"/>
    <dgm:cxn modelId="{4C306CF0-3035-4C95-8988-4985C98951A9}" type="presParOf" srcId="{228390B2-9838-4C1F-8504-6AE19BF64258}" destId="{A22348CD-4009-479F-BF02-5F1A73307776}" srcOrd="1" destOrd="0" presId="urn:microsoft.com/office/officeart/2005/8/layout/hierarchy2"/>
    <dgm:cxn modelId="{D35BB927-7DE1-4D0F-8C83-3711B3818D9D}" type="presParOf" srcId="{2C58FFB9-297A-47AF-93BB-F9C8342F2E82}" destId="{387DA4C0-F82A-42D5-AD61-63EA056BE624}" srcOrd="2" destOrd="0" presId="urn:microsoft.com/office/officeart/2005/8/layout/hierarchy2"/>
    <dgm:cxn modelId="{A324EEAE-21F5-4852-A8CB-C0907E08832A}" type="presParOf" srcId="{387DA4C0-F82A-42D5-AD61-63EA056BE624}" destId="{539D39F0-EB26-4DBE-9DD3-49CE48C29251}" srcOrd="0" destOrd="0" presId="urn:microsoft.com/office/officeart/2005/8/layout/hierarchy2"/>
    <dgm:cxn modelId="{E9A79CA5-F9C8-4503-8C19-7072D78DF479}" type="presParOf" srcId="{2C58FFB9-297A-47AF-93BB-F9C8342F2E82}" destId="{BB921998-6852-43E4-AAAD-1F493647B632}" srcOrd="3" destOrd="0" presId="urn:microsoft.com/office/officeart/2005/8/layout/hierarchy2"/>
    <dgm:cxn modelId="{83E6CDA6-6A84-47F8-8494-285CBB57A7C2}" type="presParOf" srcId="{BB921998-6852-43E4-AAAD-1F493647B632}" destId="{29FE697E-374D-48CE-8F45-21E8BBFEA461}" srcOrd="0" destOrd="0" presId="urn:microsoft.com/office/officeart/2005/8/layout/hierarchy2"/>
    <dgm:cxn modelId="{4FF540E1-B091-4C27-AB1F-07C71906D8DF}" type="presParOf" srcId="{BB921998-6852-43E4-AAAD-1F493647B632}" destId="{268295F8-402B-4374-9BBC-25F310758359}" srcOrd="1" destOrd="0" presId="urn:microsoft.com/office/officeart/2005/8/layout/hierarchy2"/>
    <dgm:cxn modelId="{ADCA52DE-2BC3-4206-BFCE-176FB7EC44C9}" type="presParOf" srcId="{3D77B32E-A1DE-449F-94A5-82C1009EF54F}" destId="{3A086929-3050-47AA-8804-6BF8A0D50601}" srcOrd="2" destOrd="0" presId="urn:microsoft.com/office/officeart/2005/8/layout/hierarchy2"/>
    <dgm:cxn modelId="{A8A4E624-B4A5-4370-B136-68C93137E45E}" type="presParOf" srcId="{3A086929-3050-47AA-8804-6BF8A0D50601}" destId="{82D93797-EFD4-492F-9BC2-91D5598FA29E}" srcOrd="0" destOrd="0" presId="urn:microsoft.com/office/officeart/2005/8/layout/hierarchy2"/>
    <dgm:cxn modelId="{CFCD53AF-5E49-4EDF-94A4-D3E6A403A808}" type="presParOf" srcId="{3D77B32E-A1DE-449F-94A5-82C1009EF54F}" destId="{42947F98-3BDA-48CF-B9ED-63C58CBBA226}" srcOrd="3" destOrd="0" presId="urn:microsoft.com/office/officeart/2005/8/layout/hierarchy2"/>
    <dgm:cxn modelId="{AC30C37A-924A-4127-8729-457E90837D0C}" type="presParOf" srcId="{42947F98-3BDA-48CF-B9ED-63C58CBBA226}" destId="{0D3DAD19-DF98-4125-8EA9-F2AC24F7C19E}" srcOrd="0" destOrd="0" presId="urn:microsoft.com/office/officeart/2005/8/layout/hierarchy2"/>
    <dgm:cxn modelId="{4E90BF77-8974-4EA1-BE4C-D2D1C9770858}" type="presParOf" srcId="{42947F98-3BDA-48CF-B9ED-63C58CBBA226}" destId="{262019B9-7453-436B-BC50-61977AA14C2D}" srcOrd="1" destOrd="0" presId="urn:microsoft.com/office/officeart/2005/8/layout/hierarchy2"/>
    <dgm:cxn modelId="{24C1348A-F69E-44EC-9FD9-CE4FA0BCA57C}" type="presParOf" srcId="{733A2D2E-3E1F-4E3D-9524-15E1F854D0E9}" destId="{612389FA-891F-451E-9EB2-AE560E158048}" srcOrd="2" destOrd="0" presId="urn:microsoft.com/office/officeart/2005/8/layout/hierarchy2"/>
    <dgm:cxn modelId="{4F4F434B-903E-4B99-9020-E03700284380}" type="presParOf" srcId="{612389FA-891F-451E-9EB2-AE560E158048}" destId="{D5312627-5DCA-486B-817F-C4CBDDD84A60}" srcOrd="0" destOrd="0" presId="urn:microsoft.com/office/officeart/2005/8/layout/hierarchy2"/>
    <dgm:cxn modelId="{CB940775-B475-40CF-93DB-9EE7A637628F}" type="presParOf" srcId="{733A2D2E-3E1F-4E3D-9524-15E1F854D0E9}" destId="{BCDEEBBB-85D9-44F4-84DD-E1363EA91205}" srcOrd="3" destOrd="0" presId="urn:microsoft.com/office/officeart/2005/8/layout/hierarchy2"/>
    <dgm:cxn modelId="{F6B8F716-58B8-4AB2-8F58-D1C0DCDBCD35}" type="presParOf" srcId="{BCDEEBBB-85D9-44F4-84DD-E1363EA91205}" destId="{0602E9A4-2B7B-426E-A0AD-6A9DE682D8BA}" srcOrd="0" destOrd="0" presId="urn:microsoft.com/office/officeart/2005/8/layout/hierarchy2"/>
    <dgm:cxn modelId="{5ED147B2-1D91-4D18-A78A-B0A860C07BA4}" type="presParOf" srcId="{BCDEEBBB-85D9-44F4-84DD-E1363EA91205}" destId="{2224F864-7D84-405B-8B62-7E6938EB71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E7219FE-151B-4034-A35E-2948EE07335C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46EBBE8-B341-4660-8753-FDE6F62CAD66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1</a:t>
          </a:r>
          <a:endParaRPr lang="pt-BR" dirty="0"/>
        </a:p>
      </dgm:t>
    </dgm:pt>
    <dgm:pt modelId="{A036C2DA-B2EE-4655-BF3F-8F11582A5713}" type="parTrans" cxnId="{5489A973-A586-4041-AE5D-E5883C41EBE9}">
      <dgm:prSet/>
      <dgm:spPr/>
      <dgm:t>
        <a:bodyPr/>
        <a:lstStyle/>
        <a:p>
          <a:endParaRPr lang="pt-BR"/>
        </a:p>
      </dgm:t>
    </dgm:pt>
    <dgm:pt modelId="{99929D7E-C866-482D-A221-B7CB49D23BA1}" type="sibTrans" cxnId="{5489A973-A586-4041-AE5D-E5883C41EBE9}">
      <dgm:prSet/>
      <dgm:spPr/>
      <dgm:t>
        <a:bodyPr/>
        <a:lstStyle/>
        <a:p>
          <a:endParaRPr lang="pt-BR"/>
        </a:p>
      </dgm:t>
    </dgm:pt>
    <dgm:pt modelId="{DB6A6CE6-5482-4938-BF12-07BD7C5183F7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2</a:t>
          </a:r>
          <a:endParaRPr lang="pt-BR" dirty="0"/>
        </a:p>
      </dgm:t>
    </dgm:pt>
    <dgm:pt modelId="{1BEDF7C7-07F0-40D3-872F-6EE69FED3787}" type="parTrans" cxnId="{E6E4FEFC-AD91-40E0-B1A5-D843EC948BFD}">
      <dgm:prSet/>
      <dgm:spPr/>
      <dgm:t>
        <a:bodyPr/>
        <a:lstStyle/>
        <a:p>
          <a:endParaRPr lang="pt-BR"/>
        </a:p>
      </dgm:t>
    </dgm:pt>
    <dgm:pt modelId="{678BA580-73D3-45DE-82E6-2170564FA9B5}" type="sibTrans" cxnId="{E6E4FEFC-AD91-40E0-B1A5-D843EC948BFD}">
      <dgm:prSet/>
      <dgm:spPr/>
      <dgm:t>
        <a:bodyPr/>
        <a:lstStyle/>
        <a:p>
          <a:endParaRPr lang="pt-BR"/>
        </a:p>
      </dgm:t>
    </dgm:pt>
    <dgm:pt modelId="{9495FB31-9055-49B3-8756-1ABEF14C85CD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4</a:t>
          </a:r>
          <a:endParaRPr lang="pt-BR" dirty="0"/>
        </a:p>
      </dgm:t>
    </dgm:pt>
    <dgm:pt modelId="{BCC3B56D-FA14-4E64-B742-D2122310CE70}" type="parTrans" cxnId="{74D56C34-2F1C-4393-A6DC-7E06BE3EDE85}">
      <dgm:prSet/>
      <dgm:spPr/>
      <dgm:t>
        <a:bodyPr/>
        <a:lstStyle/>
        <a:p>
          <a:endParaRPr lang="pt-BR"/>
        </a:p>
      </dgm:t>
    </dgm:pt>
    <dgm:pt modelId="{AC4E3084-5CAD-45A5-ACC8-29BB59643226}" type="sibTrans" cxnId="{74D56C34-2F1C-4393-A6DC-7E06BE3EDE85}">
      <dgm:prSet/>
      <dgm:spPr/>
      <dgm:t>
        <a:bodyPr/>
        <a:lstStyle/>
        <a:p>
          <a:endParaRPr lang="pt-BR"/>
        </a:p>
      </dgm:t>
    </dgm:pt>
    <dgm:pt modelId="{6B80D32E-D280-4F24-B716-3C421DE04361}">
      <dgm:prSet/>
      <dgm:spPr/>
      <dgm:t>
        <a:bodyPr/>
        <a:lstStyle/>
        <a:p>
          <a:endParaRPr lang="pt-BR" dirty="0"/>
        </a:p>
      </dgm:t>
    </dgm:pt>
    <dgm:pt modelId="{C919AF77-8212-4A25-A431-69842F6EB300}" type="parTrans" cxnId="{70AE61C3-F1F9-43D7-ABE5-C3E95E56D765}">
      <dgm:prSet/>
      <dgm:spPr/>
      <dgm:t>
        <a:bodyPr/>
        <a:lstStyle/>
        <a:p>
          <a:endParaRPr lang="pt-BR"/>
        </a:p>
      </dgm:t>
    </dgm:pt>
    <dgm:pt modelId="{4D2E1F00-CC8C-4CA9-B498-8D642DFFCF21}" type="sibTrans" cxnId="{70AE61C3-F1F9-43D7-ABE5-C3E95E56D765}">
      <dgm:prSet/>
      <dgm:spPr/>
      <dgm:t>
        <a:bodyPr/>
        <a:lstStyle/>
        <a:p>
          <a:endParaRPr lang="pt-BR"/>
        </a:p>
      </dgm:t>
    </dgm:pt>
    <dgm:pt modelId="{2881024E-5670-449A-B8AA-8B3E24BB196E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3</a:t>
          </a:r>
          <a:endParaRPr lang="pt-BR" dirty="0"/>
        </a:p>
      </dgm:t>
    </dgm:pt>
    <dgm:pt modelId="{090C8273-AAD4-4796-8121-3C8BEB5A48D5}" type="parTrans" cxnId="{5721B188-4136-4785-A8DA-3E4962C6CC20}">
      <dgm:prSet/>
      <dgm:spPr/>
      <dgm:t>
        <a:bodyPr/>
        <a:lstStyle/>
        <a:p>
          <a:endParaRPr lang="pt-BR"/>
        </a:p>
      </dgm:t>
    </dgm:pt>
    <dgm:pt modelId="{1725A1C0-A2FB-4EFD-B2F3-F517F4DC1DCE}" type="sibTrans" cxnId="{5721B188-4136-4785-A8DA-3E4962C6CC20}">
      <dgm:prSet/>
      <dgm:spPr/>
      <dgm:t>
        <a:bodyPr/>
        <a:lstStyle/>
        <a:p>
          <a:endParaRPr lang="pt-BR"/>
        </a:p>
      </dgm:t>
    </dgm:pt>
    <dgm:pt modelId="{E729DCD8-A1FC-40B9-B091-956D2136441A}">
      <dgm:prSet/>
      <dgm:spPr/>
      <dgm:t>
        <a:bodyPr/>
        <a:lstStyle/>
        <a:p>
          <a:endParaRPr lang="pt-BR" dirty="0"/>
        </a:p>
      </dgm:t>
    </dgm:pt>
    <dgm:pt modelId="{2B2ACD73-26B1-43B9-852F-2C366C03D1D9}" type="parTrans" cxnId="{93026D96-CF8A-401B-8FED-A6BBD022D857}">
      <dgm:prSet/>
      <dgm:spPr/>
      <dgm:t>
        <a:bodyPr/>
        <a:lstStyle/>
        <a:p>
          <a:endParaRPr lang="pt-BR"/>
        </a:p>
      </dgm:t>
    </dgm:pt>
    <dgm:pt modelId="{8CF75921-D49C-4FC8-AAD1-1E7C2C61445B}" type="sibTrans" cxnId="{93026D96-CF8A-401B-8FED-A6BBD022D857}">
      <dgm:prSet/>
      <dgm:spPr/>
      <dgm:t>
        <a:bodyPr/>
        <a:lstStyle/>
        <a:p>
          <a:endParaRPr lang="pt-BR"/>
        </a:p>
      </dgm:t>
    </dgm:pt>
    <dgm:pt modelId="{D3FB1B0B-A289-4889-AD97-C1AD9BBA4E83}">
      <dgm:prSet/>
      <dgm:spPr/>
      <dgm:t>
        <a:bodyPr/>
        <a:lstStyle/>
        <a:p>
          <a:endParaRPr lang="pt-BR" dirty="0"/>
        </a:p>
      </dgm:t>
    </dgm:pt>
    <dgm:pt modelId="{C4CF78DD-A5A7-4FBF-952B-75B3134AC627}" type="parTrans" cxnId="{EB94C55E-1D4C-4BF8-B683-AA9C178B46F9}">
      <dgm:prSet/>
      <dgm:spPr/>
      <dgm:t>
        <a:bodyPr/>
        <a:lstStyle/>
        <a:p>
          <a:endParaRPr lang="pt-BR"/>
        </a:p>
      </dgm:t>
    </dgm:pt>
    <dgm:pt modelId="{24993ABD-6007-4F12-AB9C-0E8648804733}" type="sibTrans" cxnId="{EB94C55E-1D4C-4BF8-B683-AA9C178B46F9}">
      <dgm:prSet/>
      <dgm:spPr/>
      <dgm:t>
        <a:bodyPr/>
        <a:lstStyle/>
        <a:p>
          <a:endParaRPr lang="pt-BR"/>
        </a:p>
      </dgm:t>
    </dgm:pt>
    <dgm:pt modelId="{E1F3C061-73C9-4CA4-8057-4EC641A9869C}">
      <dgm:prSet/>
      <dgm:spPr/>
      <dgm:t>
        <a:bodyPr/>
        <a:lstStyle/>
        <a:p>
          <a:endParaRPr lang="pt-BR" dirty="0"/>
        </a:p>
      </dgm:t>
    </dgm:pt>
    <dgm:pt modelId="{2D9D0C2C-8142-425C-9F93-6C699A74CA28}" type="parTrans" cxnId="{ACA83F98-4996-42BF-947C-F13D56F24F66}">
      <dgm:prSet/>
      <dgm:spPr/>
      <dgm:t>
        <a:bodyPr/>
        <a:lstStyle/>
        <a:p>
          <a:endParaRPr lang="pt-BR"/>
        </a:p>
      </dgm:t>
    </dgm:pt>
    <dgm:pt modelId="{78EF68C5-261D-4796-938C-AD176CE0F594}" type="sibTrans" cxnId="{ACA83F98-4996-42BF-947C-F13D56F24F66}">
      <dgm:prSet/>
      <dgm:spPr/>
      <dgm:t>
        <a:bodyPr/>
        <a:lstStyle/>
        <a:p>
          <a:endParaRPr lang="pt-BR"/>
        </a:p>
      </dgm:t>
    </dgm:pt>
    <dgm:pt modelId="{57DF976F-C53C-476F-81A2-602A1DC64B9E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5</a:t>
          </a:r>
          <a:endParaRPr lang="pt-BR" dirty="0"/>
        </a:p>
      </dgm:t>
    </dgm:pt>
    <dgm:pt modelId="{6DF51AF2-296D-4FE2-BFE5-FCF71CD2A140}" type="parTrans" cxnId="{F4B9E045-A5CC-4E8F-9868-665646039011}">
      <dgm:prSet/>
      <dgm:spPr/>
      <dgm:t>
        <a:bodyPr/>
        <a:lstStyle/>
        <a:p>
          <a:endParaRPr lang="pt-BR"/>
        </a:p>
      </dgm:t>
    </dgm:pt>
    <dgm:pt modelId="{BF5B4561-2580-4DA1-94DF-96B2CAF8A78A}" type="sibTrans" cxnId="{F4B9E045-A5CC-4E8F-9868-665646039011}">
      <dgm:prSet/>
      <dgm:spPr/>
      <dgm:t>
        <a:bodyPr/>
        <a:lstStyle/>
        <a:p>
          <a:endParaRPr lang="pt-BR"/>
        </a:p>
      </dgm:t>
    </dgm:pt>
    <dgm:pt modelId="{9D8F162D-D445-4D81-9AE8-4A1C65FC2BC5}" type="pres">
      <dgm:prSet presAssocID="{2E7219FE-151B-4034-A35E-2948EE07335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26C8F491-E085-4043-880B-B5A2154AB2DE}" type="pres">
      <dgm:prSet presAssocID="{A46EBBE8-B341-4660-8753-FDE6F62CAD66}" presName="linNode" presStyleCnt="0"/>
      <dgm:spPr/>
    </dgm:pt>
    <dgm:pt modelId="{1852F7D2-FAA3-4457-90AB-B0185F0F2ABD}" type="pres">
      <dgm:prSet presAssocID="{A46EBBE8-B341-4660-8753-FDE6F62CAD66}" presName="parentShp" presStyleLbl="node1" presStyleIdx="0" presStyleCnt="5" custScaleX="237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0B3F227-96E8-4E4D-86D4-394C8C51CF11}" type="pres">
      <dgm:prSet presAssocID="{A46EBBE8-B341-4660-8753-FDE6F62CAD66}" presName="childShp" presStyleLbl="bgAccFollowNode1" presStyleIdx="0" presStyleCnt="5" custLinFactNeighborX="-1369" custLinFactNeighborY="489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75D34BA-7D66-4974-AED6-D3A55EF9A868}" type="pres">
      <dgm:prSet presAssocID="{99929D7E-C866-482D-A221-B7CB49D23BA1}" presName="spacing" presStyleCnt="0"/>
      <dgm:spPr/>
    </dgm:pt>
    <dgm:pt modelId="{1039854B-DCFB-4D8C-801D-8F79D562E2AE}" type="pres">
      <dgm:prSet presAssocID="{DB6A6CE6-5482-4938-BF12-07BD7C5183F7}" presName="linNode" presStyleCnt="0"/>
      <dgm:spPr/>
    </dgm:pt>
    <dgm:pt modelId="{950B2658-FA6C-4D3D-AE9E-7F1B352D18E7}" type="pres">
      <dgm:prSet presAssocID="{DB6A6CE6-5482-4938-BF12-07BD7C5183F7}" presName="parentShp" presStyleLbl="node1" presStyleIdx="1" presStyleCnt="5" custScaleX="23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DA63A6B-C4BD-44DC-98BC-5388055E888D}" type="pres">
      <dgm:prSet presAssocID="{DB6A6CE6-5482-4938-BF12-07BD7C5183F7}" presName="childShp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FFAEAD-803C-4DB4-8C28-1F7B12AD962D}" type="pres">
      <dgm:prSet presAssocID="{678BA580-73D3-45DE-82E6-2170564FA9B5}" presName="spacing" presStyleCnt="0"/>
      <dgm:spPr/>
    </dgm:pt>
    <dgm:pt modelId="{7326D151-B46E-4B88-A8C3-D0DA73E6D2CD}" type="pres">
      <dgm:prSet presAssocID="{2881024E-5670-449A-B8AA-8B3E24BB196E}" presName="linNode" presStyleCnt="0"/>
      <dgm:spPr/>
    </dgm:pt>
    <dgm:pt modelId="{8FFB8492-BCC2-4EB9-9ECA-1B46B03121FB}" type="pres">
      <dgm:prSet presAssocID="{2881024E-5670-449A-B8AA-8B3E24BB196E}" presName="parentShp" presStyleLbl="node1" presStyleIdx="2" presStyleCnt="5" custScaleX="23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4D59EB-427E-4B77-A951-92027245678D}" type="pres">
      <dgm:prSet presAssocID="{2881024E-5670-449A-B8AA-8B3E24BB196E}" presName="childShp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32C6339-F1E2-44DD-92E0-384960774C3E}" type="pres">
      <dgm:prSet presAssocID="{1725A1C0-A2FB-4EFD-B2F3-F517F4DC1DCE}" presName="spacing" presStyleCnt="0"/>
      <dgm:spPr/>
    </dgm:pt>
    <dgm:pt modelId="{A81F7DBA-6A05-48C7-9EF3-77DE58BBCCCA}" type="pres">
      <dgm:prSet presAssocID="{9495FB31-9055-49B3-8756-1ABEF14C85CD}" presName="linNode" presStyleCnt="0"/>
      <dgm:spPr/>
    </dgm:pt>
    <dgm:pt modelId="{09944ED3-6AF2-484C-9C92-81B1D4B4F798}" type="pres">
      <dgm:prSet presAssocID="{9495FB31-9055-49B3-8756-1ABEF14C85CD}" presName="parentShp" presStyleLbl="node1" presStyleIdx="3" presStyleCnt="5" custScaleX="23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830EC0-6B98-4E88-8634-0FED224F7F3A}" type="pres">
      <dgm:prSet presAssocID="{9495FB31-9055-49B3-8756-1ABEF14C85CD}" presName="childShp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A7CB64-7D04-4511-9E0C-D3D2070D6681}" type="pres">
      <dgm:prSet presAssocID="{AC4E3084-5CAD-45A5-ACC8-29BB59643226}" presName="spacing" presStyleCnt="0"/>
      <dgm:spPr/>
    </dgm:pt>
    <dgm:pt modelId="{7F41FCD5-0747-4BC1-BE5A-08843A8B5054}" type="pres">
      <dgm:prSet presAssocID="{57DF976F-C53C-476F-81A2-602A1DC64B9E}" presName="linNode" presStyleCnt="0"/>
      <dgm:spPr/>
    </dgm:pt>
    <dgm:pt modelId="{19583D0E-2560-4A51-B3B0-A4E86A81B179}" type="pres">
      <dgm:prSet presAssocID="{57DF976F-C53C-476F-81A2-602A1DC64B9E}" presName="parentShp" presStyleLbl="node1" presStyleIdx="4" presStyleCnt="5" custScaleX="23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3B2370-CCC6-44E8-B4A9-DEE5E4E9AE05}" type="pres">
      <dgm:prSet presAssocID="{57DF976F-C53C-476F-81A2-602A1DC64B9E}" presName="childShp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4B9E045-A5CC-4E8F-9868-665646039011}" srcId="{2E7219FE-151B-4034-A35E-2948EE07335C}" destId="{57DF976F-C53C-476F-81A2-602A1DC64B9E}" srcOrd="4" destOrd="0" parTransId="{6DF51AF2-296D-4FE2-BFE5-FCF71CD2A140}" sibTransId="{BF5B4561-2580-4DA1-94DF-96B2CAF8A78A}"/>
    <dgm:cxn modelId="{EB94C55E-1D4C-4BF8-B683-AA9C178B46F9}" srcId="{DB6A6CE6-5482-4938-BF12-07BD7C5183F7}" destId="{D3FB1B0B-A289-4889-AD97-C1AD9BBA4E83}" srcOrd="0" destOrd="0" parTransId="{C4CF78DD-A5A7-4FBF-952B-75B3134AC627}" sibTransId="{24993ABD-6007-4F12-AB9C-0E8648804733}"/>
    <dgm:cxn modelId="{19FDFC28-ABB3-4074-ADB1-DE25E8A41BD6}" type="presOf" srcId="{D3FB1B0B-A289-4889-AD97-C1AD9BBA4E83}" destId="{CDA63A6B-C4BD-44DC-98BC-5388055E888D}" srcOrd="0" destOrd="0" presId="urn:microsoft.com/office/officeart/2005/8/layout/vList6"/>
    <dgm:cxn modelId="{55F5D328-9A82-4EA8-84CB-E0EECC275880}" type="presOf" srcId="{E729DCD8-A1FC-40B9-B091-956D2136441A}" destId="{B0B3F227-96E8-4E4D-86D4-394C8C51CF11}" srcOrd="0" destOrd="0" presId="urn:microsoft.com/office/officeart/2005/8/layout/vList6"/>
    <dgm:cxn modelId="{A3E5B0E6-F96A-4159-A93B-3FD26B8AC162}" type="presOf" srcId="{E1F3C061-73C9-4CA4-8057-4EC641A9869C}" destId="{5F4D59EB-427E-4B77-A951-92027245678D}" srcOrd="0" destOrd="0" presId="urn:microsoft.com/office/officeart/2005/8/layout/vList6"/>
    <dgm:cxn modelId="{ACA83F98-4996-42BF-947C-F13D56F24F66}" srcId="{2881024E-5670-449A-B8AA-8B3E24BB196E}" destId="{E1F3C061-73C9-4CA4-8057-4EC641A9869C}" srcOrd="0" destOrd="0" parTransId="{2D9D0C2C-8142-425C-9F93-6C699A74CA28}" sibTransId="{78EF68C5-261D-4796-938C-AD176CE0F594}"/>
    <dgm:cxn modelId="{93026D96-CF8A-401B-8FED-A6BBD022D857}" srcId="{A46EBBE8-B341-4660-8753-FDE6F62CAD66}" destId="{E729DCD8-A1FC-40B9-B091-956D2136441A}" srcOrd="0" destOrd="0" parTransId="{2B2ACD73-26B1-43B9-852F-2C366C03D1D9}" sibTransId="{8CF75921-D49C-4FC8-AAD1-1E7C2C61445B}"/>
    <dgm:cxn modelId="{11B414C8-3D10-4F55-A1C8-CD8CB8CFB90B}" type="presOf" srcId="{6B80D32E-D280-4F24-B716-3C421DE04361}" destId="{16830EC0-6B98-4E88-8634-0FED224F7F3A}" srcOrd="0" destOrd="0" presId="urn:microsoft.com/office/officeart/2005/8/layout/vList6"/>
    <dgm:cxn modelId="{49C232DE-6F87-4CE8-A159-31B9CF196353}" type="presOf" srcId="{57DF976F-C53C-476F-81A2-602A1DC64B9E}" destId="{19583D0E-2560-4A51-B3B0-A4E86A81B179}" srcOrd="0" destOrd="0" presId="urn:microsoft.com/office/officeart/2005/8/layout/vList6"/>
    <dgm:cxn modelId="{70AE61C3-F1F9-43D7-ABE5-C3E95E56D765}" srcId="{9495FB31-9055-49B3-8756-1ABEF14C85CD}" destId="{6B80D32E-D280-4F24-B716-3C421DE04361}" srcOrd="0" destOrd="0" parTransId="{C919AF77-8212-4A25-A431-69842F6EB300}" sibTransId="{4D2E1F00-CC8C-4CA9-B498-8D642DFFCF21}"/>
    <dgm:cxn modelId="{74D56C34-2F1C-4393-A6DC-7E06BE3EDE85}" srcId="{2E7219FE-151B-4034-A35E-2948EE07335C}" destId="{9495FB31-9055-49B3-8756-1ABEF14C85CD}" srcOrd="3" destOrd="0" parTransId="{BCC3B56D-FA14-4E64-B742-D2122310CE70}" sibTransId="{AC4E3084-5CAD-45A5-ACC8-29BB59643226}"/>
    <dgm:cxn modelId="{E6E4FEFC-AD91-40E0-B1A5-D843EC948BFD}" srcId="{2E7219FE-151B-4034-A35E-2948EE07335C}" destId="{DB6A6CE6-5482-4938-BF12-07BD7C5183F7}" srcOrd="1" destOrd="0" parTransId="{1BEDF7C7-07F0-40D3-872F-6EE69FED3787}" sibTransId="{678BA580-73D3-45DE-82E6-2170564FA9B5}"/>
    <dgm:cxn modelId="{B7723FA8-BE4F-42BE-A4B1-F53F3ED8F174}" type="presOf" srcId="{9495FB31-9055-49B3-8756-1ABEF14C85CD}" destId="{09944ED3-6AF2-484C-9C92-81B1D4B4F798}" srcOrd="0" destOrd="0" presId="urn:microsoft.com/office/officeart/2005/8/layout/vList6"/>
    <dgm:cxn modelId="{00A129C3-7C77-4391-915C-94BB0CDC933F}" type="presOf" srcId="{2E7219FE-151B-4034-A35E-2948EE07335C}" destId="{9D8F162D-D445-4D81-9AE8-4A1C65FC2BC5}" srcOrd="0" destOrd="0" presId="urn:microsoft.com/office/officeart/2005/8/layout/vList6"/>
    <dgm:cxn modelId="{B80FD30B-AA9F-4BA0-A1A0-D9FD624BD270}" type="presOf" srcId="{DB6A6CE6-5482-4938-BF12-07BD7C5183F7}" destId="{950B2658-FA6C-4D3D-AE9E-7F1B352D18E7}" srcOrd="0" destOrd="0" presId="urn:microsoft.com/office/officeart/2005/8/layout/vList6"/>
    <dgm:cxn modelId="{04ADADEA-442E-4EC9-94EE-F1F91FDD2B51}" type="presOf" srcId="{2881024E-5670-449A-B8AA-8B3E24BB196E}" destId="{8FFB8492-BCC2-4EB9-9ECA-1B46B03121FB}" srcOrd="0" destOrd="0" presId="urn:microsoft.com/office/officeart/2005/8/layout/vList6"/>
    <dgm:cxn modelId="{49DFF5D8-0D59-482F-AB05-79FDCA31F79F}" type="presOf" srcId="{A46EBBE8-B341-4660-8753-FDE6F62CAD66}" destId="{1852F7D2-FAA3-4457-90AB-B0185F0F2ABD}" srcOrd="0" destOrd="0" presId="urn:microsoft.com/office/officeart/2005/8/layout/vList6"/>
    <dgm:cxn modelId="{5721B188-4136-4785-A8DA-3E4962C6CC20}" srcId="{2E7219FE-151B-4034-A35E-2948EE07335C}" destId="{2881024E-5670-449A-B8AA-8B3E24BB196E}" srcOrd="2" destOrd="0" parTransId="{090C8273-AAD4-4796-8121-3C8BEB5A48D5}" sibTransId="{1725A1C0-A2FB-4EFD-B2F3-F517F4DC1DCE}"/>
    <dgm:cxn modelId="{5489A973-A586-4041-AE5D-E5883C41EBE9}" srcId="{2E7219FE-151B-4034-A35E-2948EE07335C}" destId="{A46EBBE8-B341-4660-8753-FDE6F62CAD66}" srcOrd="0" destOrd="0" parTransId="{A036C2DA-B2EE-4655-BF3F-8F11582A5713}" sibTransId="{99929D7E-C866-482D-A221-B7CB49D23BA1}"/>
    <dgm:cxn modelId="{95673224-E751-41A9-A03F-82579E7CD92A}" type="presParOf" srcId="{9D8F162D-D445-4D81-9AE8-4A1C65FC2BC5}" destId="{26C8F491-E085-4043-880B-B5A2154AB2DE}" srcOrd="0" destOrd="0" presId="urn:microsoft.com/office/officeart/2005/8/layout/vList6"/>
    <dgm:cxn modelId="{8A6B571C-E2B5-4D41-BB39-77ED6F236004}" type="presParOf" srcId="{26C8F491-E085-4043-880B-B5A2154AB2DE}" destId="{1852F7D2-FAA3-4457-90AB-B0185F0F2ABD}" srcOrd="0" destOrd="0" presId="urn:microsoft.com/office/officeart/2005/8/layout/vList6"/>
    <dgm:cxn modelId="{E5EDC047-EF5A-43C5-ACBB-A81B6971579B}" type="presParOf" srcId="{26C8F491-E085-4043-880B-B5A2154AB2DE}" destId="{B0B3F227-96E8-4E4D-86D4-394C8C51CF11}" srcOrd="1" destOrd="0" presId="urn:microsoft.com/office/officeart/2005/8/layout/vList6"/>
    <dgm:cxn modelId="{BAA860CD-3C41-4B09-B23F-3A5B7575377C}" type="presParOf" srcId="{9D8F162D-D445-4D81-9AE8-4A1C65FC2BC5}" destId="{675D34BA-7D66-4974-AED6-D3A55EF9A868}" srcOrd="1" destOrd="0" presId="urn:microsoft.com/office/officeart/2005/8/layout/vList6"/>
    <dgm:cxn modelId="{F340CCC9-26EE-4912-B8A5-55A25681A298}" type="presParOf" srcId="{9D8F162D-D445-4D81-9AE8-4A1C65FC2BC5}" destId="{1039854B-DCFB-4D8C-801D-8F79D562E2AE}" srcOrd="2" destOrd="0" presId="urn:microsoft.com/office/officeart/2005/8/layout/vList6"/>
    <dgm:cxn modelId="{C206BFEB-348F-42E7-95F1-BE2C3915667D}" type="presParOf" srcId="{1039854B-DCFB-4D8C-801D-8F79D562E2AE}" destId="{950B2658-FA6C-4D3D-AE9E-7F1B352D18E7}" srcOrd="0" destOrd="0" presId="urn:microsoft.com/office/officeart/2005/8/layout/vList6"/>
    <dgm:cxn modelId="{924F1045-28DF-4B44-BDFA-BA9EF7583788}" type="presParOf" srcId="{1039854B-DCFB-4D8C-801D-8F79D562E2AE}" destId="{CDA63A6B-C4BD-44DC-98BC-5388055E888D}" srcOrd="1" destOrd="0" presId="urn:microsoft.com/office/officeart/2005/8/layout/vList6"/>
    <dgm:cxn modelId="{D9E4336C-750A-4F59-B165-E62CAE7E9C45}" type="presParOf" srcId="{9D8F162D-D445-4D81-9AE8-4A1C65FC2BC5}" destId="{CEFFAEAD-803C-4DB4-8C28-1F7B12AD962D}" srcOrd="3" destOrd="0" presId="urn:microsoft.com/office/officeart/2005/8/layout/vList6"/>
    <dgm:cxn modelId="{5C570A96-A9E9-4571-8CD5-2C8AFCAA401B}" type="presParOf" srcId="{9D8F162D-D445-4D81-9AE8-4A1C65FC2BC5}" destId="{7326D151-B46E-4B88-A8C3-D0DA73E6D2CD}" srcOrd="4" destOrd="0" presId="urn:microsoft.com/office/officeart/2005/8/layout/vList6"/>
    <dgm:cxn modelId="{ACA69349-C786-4E3E-BB1E-E2BE3A834BAB}" type="presParOf" srcId="{7326D151-B46E-4B88-A8C3-D0DA73E6D2CD}" destId="{8FFB8492-BCC2-4EB9-9ECA-1B46B03121FB}" srcOrd="0" destOrd="0" presId="urn:microsoft.com/office/officeart/2005/8/layout/vList6"/>
    <dgm:cxn modelId="{72EFF029-CDA6-45D7-9EEC-0CF114F4FD3D}" type="presParOf" srcId="{7326D151-B46E-4B88-A8C3-D0DA73E6D2CD}" destId="{5F4D59EB-427E-4B77-A951-92027245678D}" srcOrd="1" destOrd="0" presId="urn:microsoft.com/office/officeart/2005/8/layout/vList6"/>
    <dgm:cxn modelId="{30AD62E7-2F0C-4B55-9BC1-97B67A1FBBEB}" type="presParOf" srcId="{9D8F162D-D445-4D81-9AE8-4A1C65FC2BC5}" destId="{732C6339-F1E2-44DD-92E0-384960774C3E}" srcOrd="5" destOrd="0" presId="urn:microsoft.com/office/officeart/2005/8/layout/vList6"/>
    <dgm:cxn modelId="{CD054F90-B55E-48F9-9E24-628D722A70DD}" type="presParOf" srcId="{9D8F162D-D445-4D81-9AE8-4A1C65FC2BC5}" destId="{A81F7DBA-6A05-48C7-9EF3-77DE58BBCCCA}" srcOrd="6" destOrd="0" presId="urn:microsoft.com/office/officeart/2005/8/layout/vList6"/>
    <dgm:cxn modelId="{85506207-78F4-4A46-8F03-59570B76B6BE}" type="presParOf" srcId="{A81F7DBA-6A05-48C7-9EF3-77DE58BBCCCA}" destId="{09944ED3-6AF2-484C-9C92-81B1D4B4F798}" srcOrd="0" destOrd="0" presId="urn:microsoft.com/office/officeart/2005/8/layout/vList6"/>
    <dgm:cxn modelId="{2B4D62ED-F69F-4E9C-B1A6-3CEB7EA68562}" type="presParOf" srcId="{A81F7DBA-6A05-48C7-9EF3-77DE58BBCCCA}" destId="{16830EC0-6B98-4E88-8634-0FED224F7F3A}" srcOrd="1" destOrd="0" presId="urn:microsoft.com/office/officeart/2005/8/layout/vList6"/>
    <dgm:cxn modelId="{7A5907C6-B550-4142-9815-F178ACD6155B}" type="presParOf" srcId="{9D8F162D-D445-4D81-9AE8-4A1C65FC2BC5}" destId="{5BA7CB64-7D04-4511-9E0C-D3D2070D6681}" srcOrd="7" destOrd="0" presId="urn:microsoft.com/office/officeart/2005/8/layout/vList6"/>
    <dgm:cxn modelId="{F34E2885-C970-44DC-A3F9-24162E77904F}" type="presParOf" srcId="{9D8F162D-D445-4D81-9AE8-4A1C65FC2BC5}" destId="{7F41FCD5-0747-4BC1-BE5A-08843A8B5054}" srcOrd="8" destOrd="0" presId="urn:microsoft.com/office/officeart/2005/8/layout/vList6"/>
    <dgm:cxn modelId="{30DB1F8E-C938-49B2-872B-269512A45B25}" type="presParOf" srcId="{7F41FCD5-0747-4BC1-BE5A-08843A8B5054}" destId="{19583D0E-2560-4A51-B3B0-A4E86A81B179}" srcOrd="0" destOrd="0" presId="urn:microsoft.com/office/officeart/2005/8/layout/vList6"/>
    <dgm:cxn modelId="{18143483-C805-4C9F-B974-B60F371C54FF}" type="presParOf" srcId="{7F41FCD5-0747-4BC1-BE5A-08843A8B5054}" destId="{B13B2370-CCC6-44E8-B4A9-DEE5E4E9AE0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E7219FE-151B-4034-A35E-2948EE07335C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46EBBE8-B341-4660-8753-FDE6F62CAD66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6</a:t>
          </a:r>
          <a:endParaRPr lang="pt-BR" dirty="0"/>
        </a:p>
      </dgm:t>
    </dgm:pt>
    <dgm:pt modelId="{A036C2DA-B2EE-4655-BF3F-8F11582A5713}" type="parTrans" cxnId="{5489A973-A586-4041-AE5D-E5883C41EBE9}">
      <dgm:prSet/>
      <dgm:spPr/>
      <dgm:t>
        <a:bodyPr/>
        <a:lstStyle/>
        <a:p>
          <a:endParaRPr lang="pt-BR"/>
        </a:p>
      </dgm:t>
    </dgm:pt>
    <dgm:pt modelId="{99929D7E-C866-482D-A221-B7CB49D23BA1}" type="sibTrans" cxnId="{5489A973-A586-4041-AE5D-E5883C41EBE9}">
      <dgm:prSet/>
      <dgm:spPr/>
      <dgm:t>
        <a:bodyPr/>
        <a:lstStyle/>
        <a:p>
          <a:endParaRPr lang="pt-BR"/>
        </a:p>
      </dgm:t>
    </dgm:pt>
    <dgm:pt modelId="{DB6A6CE6-5482-4938-BF12-07BD7C5183F7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7</a:t>
          </a:r>
          <a:endParaRPr lang="pt-BR" dirty="0"/>
        </a:p>
      </dgm:t>
    </dgm:pt>
    <dgm:pt modelId="{1BEDF7C7-07F0-40D3-872F-6EE69FED3787}" type="parTrans" cxnId="{E6E4FEFC-AD91-40E0-B1A5-D843EC948BFD}">
      <dgm:prSet/>
      <dgm:spPr/>
      <dgm:t>
        <a:bodyPr/>
        <a:lstStyle/>
        <a:p>
          <a:endParaRPr lang="pt-BR"/>
        </a:p>
      </dgm:t>
    </dgm:pt>
    <dgm:pt modelId="{678BA580-73D3-45DE-82E6-2170564FA9B5}" type="sibTrans" cxnId="{E6E4FEFC-AD91-40E0-B1A5-D843EC948BFD}">
      <dgm:prSet/>
      <dgm:spPr/>
      <dgm:t>
        <a:bodyPr/>
        <a:lstStyle/>
        <a:p>
          <a:endParaRPr lang="pt-BR"/>
        </a:p>
      </dgm:t>
    </dgm:pt>
    <dgm:pt modelId="{E729DCD8-A1FC-40B9-B091-956D2136441A}">
      <dgm:prSet/>
      <dgm:spPr/>
      <dgm:t>
        <a:bodyPr/>
        <a:lstStyle/>
        <a:p>
          <a:endParaRPr lang="pt-BR" dirty="0"/>
        </a:p>
      </dgm:t>
    </dgm:pt>
    <dgm:pt modelId="{2B2ACD73-26B1-43B9-852F-2C366C03D1D9}" type="parTrans" cxnId="{93026D96-CF8A-401B-8FED-A6BBD022D857}">
      <dgm:prSet/>
      <dgm:spPr/>
      <dgm:t>
        <a:bodyPr/>
        <a:lstStyle/>
        <a:p>
          <a:endParaRPr lang="pt-BR"/>
        </a:p>
      </dgm:t>
    </dgm:pt>
    <dgm:pt modelId="{8CF75921-D49C-4FC8-AAD1-1E7C2C61445B}" type="sibTrans" cxnId="{93026D96-CF8A-401B-8FED-A6BBD022D857}">
      <dgm:prSet/>
      <dgm:spPr/>
      <dgm:t>
        <a:bodyPr/>
        <a:lstStyle/>
        <a:p>
          <a:endParaRPr lang="pt-BR"/>
        </a:p>
      </dgm:t>
    </dgm:pt>
    <dgm:pt modelId="{D3FB1B0B-A289-4889-AD97-C1AD9BBA4E83}">
      <dgm:prSet/>
      <dgm:spPr/>
      <dgm:t>
        <a:bodyPr/>
        <a:lstStyle/>
        <a:p>
          <a:endParaRPr lang="pt-BR" dirty="0"/>
        </a:p>
      </dgm:t>
    </dgm:pt>
    <dgm:pt modelId="{C4CF78DD-A5A7-4FBF-952B-75B3134AC627}" type="parTrans" cxnId="{EB94C55E-1D4C-4BF8-B683-AA9C178B46F9}">
      <dgm:prSet/>
      <dgm:spPr/>
      <dgm:t>
        <a:bodyPr/>
        <a:lstStyle/>
        <a:p>
          <a:endParaRPr lang="pt-BR"/>
        </a:p>
      </dgm:t>
    </dgm:pt>
    <dgm:pt modelId="{24993ABD-6007-4F12-AB9C-0E8648804733}" type="sibTrans" cxnId="{EB94C55E-1D4C-4BF8-B683-AA9C178B46F9}">
      <dgm:prSet/>
      <dgm:spPr/>
      <dgm:t>
        <a:bodyPr/>
        <a:lstStyle/>
        <a:p>
          <a:endParaRPr lang="pt-BR"/>
        </a:p>
      </dgm:t>
    </dgm:pt>
    <dgm:pt modelId="{9D8F162D-D445-4D81-9AE8-4A1C65FC2BC5}" type="pres">
      <dgm:prSet presAssocID="{2E7219FE-151B-4034-A35E-2948EE07335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26C8F491-E085-4043-880B-B5A2154AB2DE}" type="pres">
      <dgm:prSet presAssocID="{A46EBBE8-B341-4660-8753-FDE6F62CAD66}" presName="linNode" presStyleCnt="0"/>
      <dgm:spPr/>
    </dgm:pt>
    <dgm:pt modelId="{1852F7D2-FAA3-4457-90AB-B0185F0F2ABD}" type="pres">
      <dgm:prSet presAssocID="{A46EBBE8-B341-4660-8753-FDE6F62CAD66}" presName="parentShp" presStyleLbl="node1" presStyleIdx="0" presStyleCnt="2" custScaleX="237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0B3F227-96E8-4E4D-86D4-394C8C51CF11}" type="pres">
      <dgm:prSet presAssocID="{A46EBBE8-B341-4660-8753-FDE6F62CAD66}" presName="childShp" presStyleLbl="bgAccFollowNode1" presStyleIdx="0" presStyleCnt="2" custLinFactNeighborX="-1369" custLinFactNeighborY="489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75D34BA-7D66-4974-AED6-D3A55EF9A868}" type="pres">
      <dgm:prSet presAssocID="{99929D7E-C866-482D-A221-B7CB49D23BA1}" presName="spacing" presStyleCnt="0"/>
      <dgm:spPr/>
    </dgm:pt>
    <dgm:pt modelId="{1039854B-DCFB-4D8C-801D-8F79D562E2AE}" type="pres">
      <dgm:prSet presAssocID="{DB6A6CE6-5482-4938-BF12-07BD7C5183F7}" presName="linNode" presStyleCnt="0"/>
      <dgm:spPr/>
    </dgm:pt>
    <dgm:pt modelId="{950B2658-FA6C-4D3D-AE9E-7F1B352D18E7}" type="pres">
      <dgm:prSet presAssocID="{DB6A6CE6-5482-4938-BF12-07BD7C5183F7}" presName="parentShp" presStyleLbl="node1" presStyleIdx="1" presStyleCnt="2" custScaleX="23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DA63A6B-C4BD-44DC-98BC-5388055E888D}" type="pres">
      <dgm:prSet presAssocID="{DB6A6CE6-5482-4938-BF12-07BD7C5183F7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6E4FEFC-AD91-40E0-B1A5-D843EC948BFD}" srcId="{2E7219FE-151B-4034-A35E-2948EE07335C}" destId="{DB6A6CE6-5482-4938-BF12-07BD7C5183F7}" srcOrd="1" destOrd="0" parTransId="{1BEDF7C7-07F0-40D3-872F-6EE69FED3787}" sibTransId="{678BA580-73D3-45DE-82E6-2170564FA9B5}"/>
    <dgm:cxn modelId="{19FDFC28-ABB3-4074-ADB1-DE25E8A41BD6}" type="presOf" srcId="{D3FB1B0B-A289-4889-AD97-C1AD9BBA4E83}" destId="{CDA63A6B-C4BD-44DC-98BC-5388055E888D}" srcOrd="0" destOrd="0" presId="urn:microsoft.com/office/officeart/2005/8/layout/vList6"/>
    <dgm:cxn modelId="{00A129C3-7C77-4391-915C-94BB0CDC933F}" type="presOf" srcId="{2E7219FE-151B-4034-A35E-2948EE07335C}" destId="{9D8F162D-D445-4D81-9AE8-4A1C65FC2BC5}" srcOrd="0" destOrd="0" presId="urn:microsoft.com/office/officeart/2005/8/layout/vList6"/>
    <dgm:cxn modelId="{93026D96-CF8A-401B-8FED-A6BBD022D857}" srcId="{A46EBBE8-B341-4660-8753-FDE6F62CAD66}" destId="{E729DCD8-A1FC-40B9-B091-956D2136441A}" srcOrd="0" destOrd="0" parTransId="{2B2ACD73-26B1-43B9-852F-2C366C03D1D9}" sibTransId="{8CF75921-D49C-4FC8-AAD1-1E7C2C61445B}"/>
    <dgm:cxn modelId="{49DFF5D8-0D59-482F-AB05-79FDCA31F79F}" type="presOf" srcId="{A46EBBE8-B341-4660-8753-FDE6F62CAD66}" destId="{1852F7D2-FAA3-4457-90AB-B0185F0F2ABD}" srcOrd="0" destOrd="0" presId="urn:microsoft.com/office/officeart/2005/8/layout/vList6"/>
    <dgm:cxn modelId="{55F5D328-9A82-4EA8-84CB-E0EECC275880}" type="presOf" srcId="{E729DCD8-A1FC-40B9-B091-956D2136441A}" destId="{B0B3F227-96E8-4E4D-86D4-394C8C51CF11}" srcOrd="0" destOrd="0" presId="urn:microsoft.com/office/officeart/2005/8/layout/vList6"/>
    <dgm:cxn modelId="{B80FD30B-AA9F-4BA0-A1A0-D9FD624BD270}" type="presOf" srcId="{DB6A6CE6-5482-4938-BF12-07BD7C5183F7}" destId="{950B2658-FA6C-4D3D-AE9E-7F1B352D18E7}" srcOrd="0" destOrd="0" presId="urn:microsoft.com/office/officeart/2005/8/layout/vList6"/>
    <dgm:cxn modelId="{5489A973-A586-4041-AE5D-E5883C41EBE9}" srcId="{2E7219FE-151B-4034-A35E-2948EE07335C}" destId="{A46EBBE8-B341-4660-8753-FDE6F62CAD66}" srcOrd="0" destOrd="0" parTransId="{A036C2DA-B2EE-4655-BF3F-8F11582A5713}" sibTransId="{99929D7E-C866-482D-A221-B7CB49D23BA1}"/>
    <dgm:cxn modelId="{EB94C55E-1D4C-4BF8-B683-AA9C178B46F9}" srcId="{DB6A6CE6-5482-4938-BF12-07BD7C5183F7}" destId="{D3FB1B0B-A289-4889-AD97-C1AD9BBA4E83}" srcOrd="0" destOrd="0" parTransId="{C4CF78DD-A5A7-4FBF-952B-75B3134AC627}" sibTransId="{24993ABD-6007-4F12-AB9C-0E8648804733}"/>
    <dgm:cxn modelId="{95673224-E751-41A9-A03F-82579E7CD92A}" type="presParOf" srcId="{9D8F162D-D445-4D81-9AE8-4A1C65FC2BC5}" destId="{26C8F491-E085-4043-880B-B5A2154AB2DE}" srcOrd="0" destOrd="0" presId="urn:microsoft.com/office/officeart/2005/8/layout/vList6"/>
    <dgm:cxn modelId="{8A6B571C-E2B5-4D41-BB39-77ED6F236004}" type="presParOf" srcId="{26C8F491-E085-4043-880B-B5A2154AB2DE}" destId="{1852F7D2-FAA3-4457-90AB-B0185F0F2ABD}" srcOrd="0" destOrd="0" presId="urn:microsoft.com/office/officeart/2005/8/layout/vList6"/>
    <dgm:cxn modelId="{E5EDC047-EF5A-43C5-ACBB-A81B6971579B}" type="presParOf" srcId="{26C8F491-E085-4043-880B-B5A2154AB2DE}" destId="{B0B3F227-96E8-4E4D-86D4-394C8C51CF11}" srcOrd="1" destOrd="0" presId="urn:microsoft.com/office/officeart/2005/8/layout/vList6"/>
    <dgm:cxn modelId="{BAA860CD-3C41-4B09-B23F-3A5B7575377C}" type="presParOf" srcId="{9D8F162D-D445-4D81-9AE8-4A1C65FC2BC5}" destId="{675D34BA-7D66-4974-AED6-D3A55EF9A868}" srcOrd="1" destOrd="0" presId="urn:microsoft.com/office/officeart/2005/8/layout/vList6"/>
    <dgm:cxn modelId="{F340CCC9-26EE-4912-B8A5-55A25681A298}" type="presParOf" srcId="{9D8F162D-D445-4D81-9AE8-4A1C65FC2BC5}" destId="{1039854B-DCFB-4D8C-801D-8F79D562E2AE}" srcOrd="2" destOrd="0" presId="urn:microsoft.com/office/officeart/2005/8/layout/vList6"/>
    <dgm:cxn modelId="{C206BFEB-348F-42E7-95F1-BE2C3915667D}" type="presParOf" srcId="{1039854B-DCFB-4D8C-801D-8F79D562E2AE}" destId="{950B2658-FA6C-4D3D-AE9E-7F1B352D18E7}" srcOrd="0" destOrd="0" presId="urn:microsoft.com/office/officeart/2005/8/layout/vList6"/>
    <dgm:cxn modelId="{924F1045-28DF-4B44-BDFA-BA9EF7583788}" type="presParOf" srcId="{1039854B-DCFB-4D8C-801D-8F79D562E2AE}" destId="{CDA63A6B-C4BD-44DC-98BC-5388055E888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7A3FD-6741-4FD0-B868-312A62C84F81}">
      <dsp:nvSpPr>
        <dsp:cNvPr id="0" name=""/>
        <dsp:cNvSpPr/>
      </dsp:nvSpPr>
      <dsp:spPr>
        <a:xfrm>
          <a:off x="7823" y="1394145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É 1ª Abertura?</a:t>
          </a:r>
          <a:endParaRPr lang="pt-BR" sz="1600" kern="1200" dirty="0"/>
        </a:p>
      </dsp:txBody>
      <dsp:txXfrm>
        <a:off x="33875" y="1420197"/>
        <a:ext cx="1726824" cy="837360"/>
      </dsp:txXfrm>
    </dsp:sp>
    <dsp:sp modelId="{5E012F99-BBF7-47CB-B50C-0CD73CEE8CB8}">
      <dsp:nvSpPr>
        <dsp:cNvPr id="0" name=""/>
        <dsp:cNvSpPr/>
      </dsp:nvSpPr>
      <dsp:spPr>
        <a:xfrm rot="19457599">
          <a:off x="1704385" y="1567797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120629" y="1561249"/>
        <a:ext cx="43815" cy="43815"/>
      </dsp:txXfrm>
    </dsp:sp>
    <dsp:sp modelId="{69888E48-1775-487F-AA0C-82FB2652DE42}">
      <dsp:nvSpPr>
        <dsp:cNvPr id="0" name=""/>
        <dsp:cNvSpPr/>
      </dsp:nvSpPr>
      <dsp:spPr>
        <a:xfrm>
          <a:off x="2498322" y="882703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Envia para status em análise</a:t>
          </a:r>
          <a:endParaRPr lang="pt-BR" sz="1600" kern="1200" dirty="0"/>
        </a:p>
      </dsp:txBody>
      <dsp:txXfrm>
        <a:off x="2524374" y="908755"/>
        <a:ext cx="1726824" cy="837360"/>
      </dsp:txXfrm>
    </dsp:sp>
    <dsp:sp modelId="{3B3A1B2D-EAAB-4D8E-BCB3-4A807F3DEC74}">
      <dsp:nvSpPr>
        <dsp:cNvPr id="0" name=""/>
        <dsp:cNvSpPr/>
      </dsp:nvSpPr>
      <dsp:spPr>
        <a:xfrm rot="2142401">
          <a:off x="1704385" y="2079239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120629" y="2072691"/>
        <a:ext cx="43815" cy="43815"/>
      </dsp:txXfrm>
    </dsp:sp>
    <dsp:sp modelId="{C9EA62D1-1789-4DAA-9E25-06D70BE8C016}">
      <dsp:nvSpPr>
        <dsp:cNvPr id="0" name=""/>
        <dsp:cNvSpPr/>
      </dsp:nvSpPr>
      <dsp:spPr>
        <a:xfrm>
          <a:off x="2498322" y="1905587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Buscar</a:t>
          </a:r>
          <a:r>
            <a:rPr lang="pt-BR" sz="1600" kern="1200" baseline="0" dirty="0" smtClean="0"/>
            <a:t> CPF no suporte DNM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baseline="0" dirty="0" smtClean="0"/>
            <a:t>(tem vinculo DNM?)</a:t>
          </a:r>
          <a:endParaRPr lang="pt-BR" sz="1600" kern="1200" dirty="0"/>
        </a:p>
      </dsp:txBody>
      <dsp:txXfrm>
        <a:off x="2524374" y="1931639"/>
        <a:ext cx="1726824" cy="837360"/>
      </dsp:txXfrm>
    </dsp:sp>
    <dsp:sp modelId="{3B49E87F-D39A-46CA-ABE5-EC29182641D3}">
      <dsp:nvSpPr>
        <dsp:cNvPr id="0" name=""/>
        <dsp:cNvSpPr/>
      </dsp:nvSpPr>
      <dsp:spPr>
        <a:xfrm rot="19457599">
          <a:off x="4194885" y="2079239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611128" y="2072691"/>
        <a:ext cx="43815" cy="43815"/>
      </dsp:txXfrm>
    </dsp:sp>
    <dsp:sp modelId="{DF97F488-1600-459C-BBB7-D159C263C98A}">
      <dsp:nvSpPr>
        <dsp:cNvPr id="0" name=""/>
        <dsp:cNvSpPr/>
      </dsp:nvSpPr>
      <dsp:spPr>
        <a:xfrm>
          <a:off x="4988821" y="1394145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Avisar o aluno que não identificamos o </a:t>
          </a:r>
          <a:r>
            <a:rPr lang="pt-BR" sz="1600" kern="1200" dirty="0" err="1" smtClean="0"/>
            <a:t>cpf</a:t>
          </a:r>
          <a:r>
            <a:rPr lang="pt-BR" sz="1600" kern="1200" dirty="0" smtClean="0"/>
            <a:t> </a:t>
          </a:r>
        </a:p>
      </dsp:txBody>
      <dsp:txXfrm>
        <a:off x="5014873" y="1420197"/>
        <a:ext cx="1726824" cy="837360"/>
      </dsp:txXfrm>
    </dsp:sp>
    <dsp:sp modelId="{719A9817-4F85-412B-B5D5-0A776739A70E}">
      <dsp:nvSpPr>
        <dsp:cNvPr id="0" name=""/>
        <dsp:cNvSpPr/>
      </dsp:nvSpPr>
      <dsp:spPr>
        <a:xfrm rot="2142401">
          <a:off x="4194885" y="2590681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611128" y="2584132"/>
        <a:ext cx="43815" cy="43815"/>
      </dsp:txXfrm>
    </dsp:sp>
    <dsp:sp modelId="{12C766EA-FC4C-4EE3-BF28-D8163BB765A9}">
      <dsp:nvSpPr>
        <dsp:cNvPr id="0" name=""/>
        <dsp:cNvSpPr/>
      </dsp:nvSpPr>
      <dsp:spPr>
        <a:xfrm>
          <a:off x="4988821" y="2417029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Verificar se o aluno é DNM</a:t>
          </a:r>
          <a:endParaRPr lang="pt-BR" sz="1600" kern="1200" dirty="0"/>
        </a:p>
      </dsp:txBody>
      <dsp:txXfrm>
        <a:off x="5014873" y="2443081"/>
        <a:ext cx="1726824" cy="837360"/>
      </dsp:txXfrm>
    </dsp:sp>
    <dsp:sp modelId="{EFCCC308-DC42-48ED-885F-CC543FE457DB}">
      <dsp:nvSpPr>
        <dsp:cNvPr id="0" name=""/>
        <dsp:cNvSpPr/>
      </dsp:nvSpPr>
      <dsp:spPr>
        <a:xfrm rot="19457599">
          <a:off x="6685384" y="2590681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101628" y="2584132"/>
        <a:ext cx="43815" cy="43815"/>
      </dsp:txXfrm>
    </dsp:sp>
    <dsp:sp modelId="{51EC8F42-B667-41F0-BD6E-66CF907E0C10}">
      <dsp:nvSpPr>
        <dsp:cNvPr id="0" name=""/>
        <dsp:cNvSpPr/>
      </dsp:nvSpPr>
      <dsp:spPr>
        <a:xfrm>
          <a:off x="7479321" y="1905587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Avisar que não é um Aluno Elegível</a:t>
          </a:r>
          <a:endParaRPr lang="pt-BR" sz="1600" kern="1200" dirty="0"/>
        </a:p>
      </dsp:txBody>
      <dsp:txXfrm>
        <a:off x="7505373" y="1931639"/>
        <a:ext cx="1726824" cy="837360"/>
      </dsp:txXfrm>
    </dsp:sp>
    <dsp:sp modelId="{A65FAAF2-0A2A-4CC3-8F44-8530D24B983F}">
      <dsp:nvSpPr>
        <dsp:cNvPr id="0" name=""/>
        <dsp:cNvSpPr/>
      </dsp:nvSpPr>
      <dsp:spPr>
        <a:xfrm rot="2142401">
          <a:off x="6685384" y="3102123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101628" y="3095574"/>
        <a:ext cx="43815" cy="43815"/>
      </dsp:txXfrm>
    </dsp:sp>
    <dsp:sp modelId="{B6270C67-EDB4-40AD-976F-B7BCE1E19C4F}">
      <dsp:nvSpPr>
        <dsp:cNvPr id="0" name=""/>
        <dsp:cNvSpPr/>
      </dsp:nvSpPr>
      <dsp:spPr>
        <a:xfrm>
          <a:off x="7479321" y="2928471"/>
          <a:ext cx="1778928" cy="88946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Já está cadastrado na plataforma?</a:t>
          </a:r>
          <a:endParaRPr lang="pt-BR" sz="1600" kern="1200" dirty="0"/>
        </a:p>
      </dsp:txBody>
      <dsp:txXfrm>
        <a:off x="7505373" y="2954523"/>
        <a:ext cx="1726824" cy="837360"/>
      </dsp:txXfrm>
    </dsp:sp>
    <dsp:sp modelId="{903802A1-FB2C-4124-AA19-15344D069E9C}">
      <dsp:nvSpPr>
        <dsp:cNvPr id="0" name=""/>
        <dsp:cNvSpPr/>
      </dsp:nvSpPr>
      <dsp:spPr>
        <a:xfrm rot="19457599">
          <a:off x="9175883" y="3102123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592127" y="3095574"/>
        <a:ext cx="43815" cy="43815"/>
      </dsp:txXfrm>
    </dsp:sp>
    <dsp:sp modelId="{2F9FD1B6-69FA-45D7-BE02-60CECE774DA1}">
      <dsp:nvSpPr>
        <dsp:cNvPr id="0" name=""/>
        <dsp:cNvSpPr/>
      </dsp:nvSpPr>
      <dsp:spPr>
        <a:xfrm>
          <a:off x="9969820" y="2417029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Avisar que vai subir em 24h</a:t>
          </a:r>
          <a:endParaRPr lang="pt-BR" sz="1600" kern="1200" dirty="0"/>
        </a:p>
      </dsp:txBody>
      <dsp:txXfrm>
        <a:off x="9995872" y="2443081"/>
        <a:ext cx="1726824" cy="837360"/>
      </dsp:txXfrm>
    </dsp:sp>
    <dsp:sp modelId="{848DAB5C-BECE-4AC3-926A-DFAF6AB17E37}">
      <dsp:nvSpPr>
        <dsp:cNvPr id="0" name=""/>
        <dsp:cNvSpPr/>
      </dsp:nvSpPr>
      <dsp:spPr>
        <a:xfrm rot="2571152">
          <a:off x="9129726" y="3685353"/>
          <a:ext cx="9631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9631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587199" y="3676635"/>
        <a:ext cx="48155" cy="48155"/>
      </dsp:txXfrm>
    </dsp:sp>
    <dsp:sp modelId="{619225A8-B2D4-4656-ADD7-0B5969A5A035}">
      <dsp:nvSpPr>
        <dsp:cNvPr id="0" name=""/>
        <dsp:cNvSpPr/>
      </dsp:nvSpPr>
      <dsp:spPr>
        <a:xfrm>
          <a:off x="9964305" y="3583490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Informar que a senha é o </a:t>
          </a:r>
          <a:r>
            <a:rPr lang="pt-BR" sz="1600" kern="1200" dirty="0" err="1" smtClean="0"/>
            <a:t>cpf</a:t>
          </a:r>
          <a:r>
            <a:rPr lang="pt-BR" sz="1600" kern="1200" dirty="0" smtClean="0"/>
            <a:t> e como </a:t>
          </a:r>
          <a:r>
            <a:rPr lang="pt-BR" sz="1600" kern="1200" dirty="0" err="1" smtClean="0"/>
            <a:t>resetar</a:t>
          </a:r>
          <a:endParaRPr lang="pt-BR" sz="1600" kern="1200" dirty="0"/>
        </a:p>
      </dsp:txBody>
      <dsp:txXfrm>
        <a:off x="9990357" y="3609542"/>
        <a:ext cx="1726824" cy="837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7A3FD-6741-4FD0-B868-312A62C84F81}">
      <dsp:nvSpPr>
        <dsp:cNvPr id="0" name=""/>
        <dsp:cNvSpPr/>
      </dsp:nvSpPr>
      <dsp:spPr>
        <a:xfrm>
          <a:off x="7823" y="2417029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É 1ª Abertura?</a:t>
          </a:r>
          <a:endParaRPr lang="pt-BR" sz="1300" kern="1200" dirty="0"/>
        </a:p>
      </dsp:txBody>
      <dsp:txXfrm>
        <a:off x="33875" y="2443081"/>
        <a:ext cx="1726824" cy="837360"/>
      </dsp:txXfrm>
    </dsp:sp>
    <dsp:sp modelId="{5E012F99-BBF7-47CB-B50C-0CD73CEE8CB8}">
      <dsp:nvSpPr>
        <dsp:cNvPr id="0" name=""/>
        <dsp:cNvSpPr/>
      </dsp:nvSpPr>
      <dsp:spPr>
        <a:xfrm rot="19457599">
          <a:off x="1704385" y="2590681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120629" y="2584132"/>
        <a:ext cx="43815" cy="43815"/>
      </dsp:txXfrm>
    </dsp:sp>
    <dsp:sp modelId="{69888E48-1775-487F-AA0C-82FB2652DE42}">
      <dsp:nvSpPr>
        <dsp:cNvPr id="0" name=""/>
        <dsp:cNvSpPr/>
      </dsp:nvSpPr>
      <dsp:spPr>
        <a:xfrm>
          <a:off x="2498322" y="1905587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Envia para status em análise</a:t>
          </a:r>
          <a:endParaRPr lang="pt-BR" sz="1300" kern="1200" dirty="0"/>
        </a:p>
      </dsp:txBody>
      <dsp:txXfrm>
        <a:off x="2524374" y="1931639"/>
        <a:ext cx="1726824" cy="837360"/>
      </dsp:txXfrm>
    </dsp:sp>
    <dsp:sp modelId="{3B3A1B2D-EAAB-4D8E-BCB3-4A807F3DEC74}">
      <dsp:nvSpPr>
        <dsp:cNvPr id="0" name=""/>
        <dsp:cNvSpPr/>
      </dsp:nvSpPr>
      <dsp:spPr>
        <a:xfrm rot="2142401">
          <a:off x="1704385" y="3102123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120629" y="3095574"/>
        <a:ext cx="43815" cy="43815"/>
      </dsp:txXfrm>
    </dsp:sp>
    <dsp:sp modelId="{C9EA62D1-1789-4DAA-9E25-06D70BE8C016}">
      <dsp:nvSpPr>
        <dsp:cNvPr id="0" name=""/>
        <dsp:cNvSpPr/>
      </dsp:nvSpPr>
      <dsp:spPr>
        <a:xfrm>
          <a:off x="2498322" y="2928471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Já está cadastrado na plataforma?</a:t>
          </a:r>
          <a:endParaRPr lang="pt-BR" sz="1300" kern="1200" dirty="0"/>
        </a:p>
      </dsp:txBody>
      <dsp:txXfrm>
        <a:off x="2524374" y="2954523"/>
        <a:ext cx="1726824" cy="837360"/>
      </dsp:txXfrm>
    </dsp:sp>
    <dsp:sp modelId="{8EB3251B-D407-4DDC-B68C-D3CDE19EFC3B}">
      <dsp:nvSpPr>
        <dsp:cNvPr id="0" name=""/>
        <dsp:cNvSpPr/>
      </dsp:nvSpPr>
      <dsp:spPr>
        <a:xfrm rot="19457599">
          <a:off x="4194885" y="3102123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611128" y="3095574"/>
        <a:ext cx="43815" cy="43815"/>
      </dsp:txXfrm>
    </dsp:sp>
    <dsp:sp modelId="{8167D0CE-598F-49A8-A29A-0F1221FF1501}">
      <dsp:nvSpPr>
        <dsp:cNvPr id="0" name=""/>
        <dsp:cNvSpPr/>
      </dsp:nvSpPr>
      <dsp:spPr>
        <a:xfrm>
          <a:off x="4988821" y="2417029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Buscar</a:t>
          </a:r>
          <a:r>
            <a:rPr lang="pt-BR" sz="1300" kern="1200" baseline="0" dirty="0" smtClean="0"/>
            <a:t> CPF no suporte DNM, para verificar vínculo</a:t>
          </a:r>
          <a:endParaRPr lang="pt-BR" sz="1300" kern="1200" dirty="0"/>
        </a:p>
      </dsp:txBody>
      <dsp:txXfrm>
        <a:off x="5014873" y="2443081"/>
        <a:ext cx="1726824" cy="837360"/>
      </dsp:txXfrm>
    </dsp:sp>
    <dsp:sp modelId="{598E4B1C-9EF7-41FC-B145-B14DDF967789}">
      <dsp:nvSpPr>
        <dsp:cNvPr id="0" name=""/>
        <dsp:cNvSpPr/>
      </dsp:nvSpPr>
      <dsp:spPr>
        <a:xfrm rot="18289469">
          <a:off x="6500513" y="2334960"/>
          <a:ext cx="1246043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1246043" y="1535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092384" y="2319168"/>
        <a:ext cx="62302" cy="62302"/>
      </dsp:txXfrm>
    </dsp:sp>
    <dsp:sp modelId="{CA3E1889-335A-4698-909E-5CFB1B9A6FFD}">
      <dsp:nvSpPr>
        <dsp:cNvPr id="0" name=""/>
        <dsp:cNvSpPr/>
      </dsp:nvSpPr>
      <dsp:spPr>
        <a:xfrm>
          <a:off x="7479321" y="1394145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Verificar se aluno é elegível</a:t>
          </a:r>
          <a:endParaRPr lang="pt-BR" sz="1300" kern="1200" dirty="0"/>
        </a:p>
      </dsp:txBody>
      <dsp:txXfrm>
        <a:off x="7505373" y="1420197"/>
        <a:ext cx="1726824" cy="837360"/>
      </dsp:txXfrm>
    </dsp:sp>
    <dsp:sp modelId="{0FDA64DA-AE35-4D55-A0FE-5E6E21C8C802}">
      <dsp:nvSpPr>
        <dsp:cNvPr id="0" name=""/>
        <dsp:cNvSpPr/>
      </dsp:nvSpPr>
      <dsp:spPr>
        <a:xfrm rot="19457599">
          <a:off x="9175883" y="1567797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592127" y="1561249"/>
        <a:ext cx="43815" cy="43815"/>
      </dsp:txXfrm>
    </dsp:sp>
    <dsp:sp modelId="{DFD54E9B-213B-4292-A793-B374630B7AD0}">
      <dsp:nvSpPr>
        <dsp:cNvPr id="0" name=""/>
        <dsp:cNvSpPr/>
      </dsp:nvSpPr>
      <dsp:spPr>
        <a:xfrm>
          <a:off x="9969820" y="882703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Avisar que o curso e semestre não são elegíveis</a:t>
          </a:r>
          <a:endParaRPr lang="pt-BR" sz="1300" kern="1200" dirty="0"/>
        </a:p>
      </dsp:txBody>
      <dsp:txXfrm>
        <a:off x="9995872" y="908755"/>
        <a:ext cx="1726824" cy="837360"/>
      </dsp:txXfrm>
    </dsp:sp>
    <dsp:sp modelId="{A12765F9-EE3B-45B5-A0B6-2ECC9151D499}">
      <dsp:nvSpPr>
        <dsp:cNvPr id="0" name=""/>
        <dsp:cNvSpPr/>
      </dsp:nvSpPr>
      <dsp:spPr>
        <a:xfrm rot="2142401">
          <a:off x="9175883" y="2079239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592127" y="2072691"/>
        <a:ext cx="43815" cy="43815"/>
      </dsp:txXfrm>
    </dsp:sp>
    <dsp:sp modelId="{1FC970F3-3819-45D2-9E8F-3B8BE8A0ACEC}">
      <dsp:nvSpPr>
        <dsp:cNvPr id="0" name=""/>
        <dsp:cNvSpPr/>
      </dsp:nvSpPr>
      <dsp:spPr>
        <a:xfrm>
          <a:off x="9969820" y="1905587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Pedir para verificar com coordenador do curso</a:t>
          </a:r>
          <a:endParaRPr lang="pt-BR" sz="1300" kern="1200" dirty="0"/>
        </a:p>
      </dsp:txBody>
      <dsp:txXfrm>
        <a:off x="9995872" y="1931639"/>
        <a:ext cx="1726824" cy="837360"/>
      </dsp:txXfrm>
    </dsp:sp>
    <dsp:sp modelId="{E3B321EA-6EDB-4E4C-A1C6-BA627A8062EB}">
      <dsp:nvSpPr>
        <dsp:cNvPr id="0" name=""/>
        <dsp:cNvSpPr/>
      </dsp:nvSpPr>
      <dsp:spPr>
        <a:xfrm>
          <a:off x="6767750" y="2846402"/>
          <a:ext cx="711571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711571" y="1535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105746" y="2843972"/>
        <a:ext cx="35578" cy="35578"/>
      </dsp:txXfrm>
    </dsp:sp>
    <dsp:sp modelId="{F9D40877-5AA2-463D-A851-AAE44CFB16A7}">
      <dsp:nvSpPr>
        <dsp:cNvPr id="0" name=""/>
        <dsp:cNvSpPr/>
      </dsp:nvSpPr>
      <dsp:spPr>
        <a:xfrm>
          <a:off x="7479321" y="2417029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Avisar que vai subir em 24h</a:t>
          </a:r>
          <a:endParaRPr lang="pt-BR" sz="1300" kern="1200" dirty="0"/>
        </a:p>
      </dsp:txBody>
      <dsp:txXfrm>
        <a:off x="7505373" y="2443081"/>
        <a:ext cx="1726824" cy="837360"/>
      </dsp:txXfrm>
    </dsp:sp>
    <dsp:sp modelId="{691028F0-5F8E-49F1-B8D7-E74920B1D268}">
      <dsp:nvSpPr>
        <dsp:cNvPr id="0" name=""/>
        <dsp:cNvSpPr/>
      </dsp:nvSpPr>
      <dsp:spPr>
        <a:xfrm rot="3310531">
          <a:off x="6500513" y="3357844"/>
          <a:ext cx="1246043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1246043" y="1535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092384" y="3342052"/>
        <a:ext cx="62302" cy="62302"/>
      </dsp:txXfrm>
    </dsp:sp>
    <dsp:sp modelId="{11032CE5-8044-4D6E-ADE2-1029890D26EB}">
      <dsp:nvSpPr>
        <dsp:cNvPr id="0" name=""/>
        <dsp:cNvSpPr/>
      </dsp:nvSpPr>
      <dsp:spPr>
        <a:xfrm>
          <a:off x="7479321" y="3439913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Avisar que não foi encontrado, arrumar </a:t>
          </a:r>
          <a:r>
            <a:rPr lang="pt-BR" sz="1300" kern="1200" dirty="0" err="1" smtClean="0"/>
            <a:t>cpf</a:t>
          </a:r>
          <a:r>
            <a:rPr lang="pt-BR" sz="1300" kern="1200" dirty="0" smtClean="0"/>
            <a:t> e verificar se a matrícula esta regularizada</a:t>
          </a:r>
          <a:endParaRPr lang="pt-BR" sz="1300" kern="1200" dirty="0"/>
        </a:p>
      </dsp:txBody>
      <dsp:txXfrm>
        <a:off x="7505373" y="3465965"/>
        <a:ext cx="1726824" cy="837360"/>
      </dsp:txXfrm>
    </dsp:sp>
    <dsp:sp modelId="{612389FA-891F-451E-9EB2-AE560E158048}">
      <dsp:nvSpPr>
        <dsp:cNvPr id="0" name=""/>
        <dsp:cNvSpPr/>
      </dsp:nvSpPr>
      <dsp:spPr>
        <a:xfrm rot="2142401">
          <a:off x="4194885" y="3613565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611128" y="3607016"/>
        <a:ext cx="43815" cy="43815"/>
      </dsp:txXfrm>
    </dsp:sp>
    <dsp:sp modelId="{0602E9A4-2B7B-426E-A0AD-6A9DE682D8BA}">
      <dsp:nvSpPr>
        <dsp:cNvPr id="0" name=""/>
        <dsp:cNvSpPr/>
      </dsp:nvSpPr>
      <dsp:spPr>
        <a:xfrm>
          <a:off x="4988821" y="3439913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Informar que a senha é o </a:t>
          </a:r>
          <a:r>
            <a:rPr lang="pt-BR" sz="1300" kern="1200" dirty="0" err="1" smtClean="0"/>
            <a:t>cpf</a:t>
          </a:r>
          <a:r>
            <a:rPr lang="pt-BR" sz="1300" kern="1200" dirty="0" smtClean="0"/>
            <a:t> e como </a:t>
          </a:r>
          <a:r>
            <a:rPr lang="pt-BR" sz="1300" kern="1200" dirty="0" err="1" smtClean="0"/>
            <a:t>resetar</a:t>
          </a:r>
          <a:endParaRPr lang="pt-BR" sz="1300" kern="1200" dirty="0"/>
        </a:p>
      </dsp:txBody>
      <dsp:txXfrm>
        <a:off x="5014873" y="3465965"/>
        <a:ext cx="1726824" cy="837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7A3FD-6741-4FD0-B868-312A62C84F81}">
      <dsp:nvSpPr>
        <dsp:cNvPr id="0" name=""/>
        <dsp:cNvSpPr/>
      </dsp:nvSpPr>
      <dsp:spPr>
        <a:xfrm>
          <a:off x="4515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É 1ª Abertura?</a:t>
          </a:r>
          <a:endParaRPr lang="pt-BR" sz="1400" kern="1200" dirty="0"/>
        </a:p>
      </dsp:txBody>
      <dsp:txXfrm>
        <a:off x="26020" y="2471523"/>
        <a:ext cx="1425432" cy="691211"/>
      </dsp:txXfrm>
    </dsp:sp>
    <dsp:sp modelId="{5E012F99-BBF7-47CB-B50C-0CD73CEE8CB8}">
      <dsp:nvSpPr>
        <dsp:cNvPr id="0" name=""/>
        <dsp:cNvSpPr/>
      </dsp:nvSpPr>
      <dsp:spPr>
        <a:xfrm rot="19457599">
          <a:off x="140496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2587956"/>
        <a:ext cx="36167" cy="36167"/>
      </dsp:txXfrm>
    </dsp:sp>
    <dsp:sp modelId="{69888E48-1775-487F-AA0C-82FB2652DE42}">
      <dsp:nvSpPr>
        <dsp:cNvPr id="0" name=""/>
        <dsp:cNvSpPr/>
      </dsp:nvSpPr>
      <dsp:spPr>
        <a:xfrm>
          <a:off x="2060334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Envia para status em análise</a:t>
          </a:r>
          <a:endParaRPr lang="pt-BR" sz="1400" kern="1200" dirty="0"/>
        </a:p>
      </dsp:txBody>
      <dsp:txXfrm>
        <a:off x="2081839" y="2049346"/>
        <a:ext cx="1425432" cy="691211"/>
      </dsp:txXfrm>
    </dsp:sp>
    <dsp:sp modelId="{3B3A1B2D-EAAB-4D8E-BCB3-4A807F3DEC74}">
      <dsp:nvSpPr>
        <dsp:cNvPr id="0" name=""/>
        <dsp:cNvSpPr/>
      </dsp:nvSpPr>
      <dsp:spPr>
        <a:xfrm rot="2142401">
          <a:off x="1404967" y="3015539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3010133"/>
        <a:ext cx="36167" cy="36167"/>
      </dsp:txXfrm>
    </dsp:sp>
    <dsp:sp modelId="{C9EA62D1-1789-4DAA-9E25-06D70BE8C016}">
      <dsp:nvSpPr>
        <dsp:cNvPr id="0" name=""/>
        <dsp:cNvSpPr/>
      </dsp:nvSpPr>
      <dsp:spPr>
        <a:xfrm>
          <a:off x="2060334" y="2872195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Já está cadastrado na plataforma?</a:t>
          </a:r>
          <a:endParaRPr lang="pt-BR" sz="1400" kern="1200" dirty="0"/>
        </a:p>
      </dsp:txBody>
      <dsp:txXfrm>
        <a:off x="2081839" y="2893700"/>
        <a:ext cx="1425432" cy="691211"/>
      </dsp:txXfrm>
    </dsp:sp>
    <dsp:sp modelId="{8EB3251B-D407-4DDC-B68C-D3CDE19EFC3B}">
      <dsp:nvSpPr>
        <dsp:cNvPr id="0" name=""/>
        <dsp:cNvSpPr/>
      </dsp:nvSpPr>
      <dsp:spPr>
        <a:xfrm rot="19457599">
          <a:off x="3460787" y="3015539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3010133"/>
        <a:ext cx="36167" cy="36167"/>
      </dsp:txXfrm>
    </dsp:sp>
    <dsp:sp modelId="{8167D0CE-598F-49A8-A29A-0F1221FF1501}">
      <dsp:nvSpPr>
        <dsp:cNvPr id="0" name=""/>
        <dsp:cNvSpPr/>
      </dsp:nvSpPr>
      <dsp:spPr>
        <a:xfrm>
          <a:off x="411615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Buscar</a:t>
          </a:r>
          <a:r>
            <a:rPr lang="pt-BR" sz="1400" kern="1200" baseline="0" dirty="0" smtClean="0"/>
            <a:t> CPF no suporte DNM, para ver se aluno existe</a:t>
          </a:r>
          <a:endParaRPr lang="pt-BR" sz="1400" kern="1200" dirty="0"/>
        </a:p>
      </dsp:txBody>
      <dsp:txXfrm>
        <a:off x="4137659" y="2471523"/>
        <a:ext cx="1425432" cy="691211"/>
      </dsp:txXfrm>
    </dsp:sp>
    <dsp:sp modelId="{598E4B1C-9EF7-41FC-B145-B14DDF967789}">
      <dsp:nvSpPr>
        <dsp:cNvPr id="0" name=""/>
        <dsp:cNvSpPr/>
      </dsp:nvSpPr>
      <dsp:spPr>
        <a:xfrm rot="18289469">
          <a:off x="5364003" y="2382273"/>
          <a:ext cx="1028565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1028565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52571" y="2369237"/>
        <a:ext cx="51428" cy="51428"/>
      </dsp:txXfrm>
    </dsp:sp>
    <dsp:sp modelId="{CA3E1889-335A-4698-909E-5CFB1B9A6FFD}">
      <dsp:nvSpPr>
        <dsp:cNvPr id="0" name=""/>
        <dsp:cNvSpPr/>
      </dsp:nvSpPr>
      <dsp:spPr>
        <a:xfrm>
          <a:off x="617197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Verificar se aluno tem disciplina vinculada no DNM</a:t>
          </a:r>
          <a:endParaRPr lang="pt-BR" sz="1400" kern="1200" dirty="0"/>
        </a:p>
      </dsp:txBody>
      <dsp:txXfrm>
        <a:off x="6193479" y="1627168"/>
        <a:ext cx="1425432" cy="691211"/>
      </dsp:txXfrm>
    </dsp:sp>
    <dsp:sp modelId="{CDB93B9A-ACAA-4C5F-A99E-3EE152006525}">
      <dsp:nvSpPr>
        <dsp:cNvPr id="0" name=""/>
        <dsp:cNvSpPr/>
      </dsp:nvSpPr>
      <dsp:spPr>
        <a:xfrm rot="19457599">
          <a:off x="7572427" y="1749007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1743601"/>
        <a:ext cx="36167" cy="36167"/>
      </dsp:txXfrm>
    </dsp:sp>
    <dsp:sp modelId="{96158706-A126-4380-8C87-5D60B402FC64}">
      <dsp:nvSpPr>
        <dsp:cNvPr id="0" name=""/>
        <dsp:cNvSpPr/>
      </dsp:nvSpPr>
      <dsp:spPr>
        <a:xfrm>
          <a:off x="8227794" y="1183486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Verificar se é elegível</a:t>
          </a:r>
          <a:endParaRPr lang="pt-BR" sz="1400" kern="1200" dirty="0"/>
        </a:p>
      </dsp:txBody>
      <dsp:txXfrm>
        <a:off x="8249299" y="1204991"/>
        <a:ext cx="1425432" cy="691211"/>
      </dsp:txXfrm>
    </dsp:sp>
    <dsp:sp modelId="{86485017-DB90-4E90-B33D-C562AA7151BA}">
      <dsp:nvSpPr>
        <dsp:cNvPr id="0" name=""/>
        <dsp:cNvSpPr/>
      </dsp:nvSpPr>
      <dsp:spPr>
        <a:xfrm rot="19457599">
          <a:off x="9628247" y="1326830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1321424"/>
        <a:ext cx="36167" cy="36167"/>
      </dsp:txXfrm>
    </dsp:sp>
    <dsp:sp modelId="{30788003-F52F-4823-B97C-B0784BE8EE54}">
      <dsp:nvSpPr>
        <dsp:cNvPr id="0" name=""/>
        <dsp:cNvSpPr/>
      </dsp:nvSpPr>
      <dsp:spPr>
        <a:xfrm>
          <a:off x="10283614" y="761309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Avisar que o curso e semestre não são elegíveis</a:t>
          </a:r>
          <a:endParaRPr lang="pt-BR" sz="1400" kern="1200" dirty="0"/>
        </a:p>
      </dsp:txBody>
      <dsp:txXfrm>
        <a:off x="10305119" y="782814"/>
        <a:ext cx="1425432" cy="691211"/>
      </dsp:txXfrm>
    </dsp:sp>
    <dsp:sp modelId="{5EC49EC3-707B-47BC-9FC4-6588B03125D5}">
      <dsp:nvSpPr>
        <dsp:cNvPr id="0" name=""/>
        <dsp:cNvSpPr/>
      </dsp:nvSpPr>
      <dsp:spPr>
        <a:xfrm rot="2142401">
          <a:off x="9628247" y="1749007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1743601"/>
        <a:ext cx="36167" cy="36167"/>
      </dsp:txXfrm>
    </dsp:sp>
    <dsp:sp modelId="{33D44EC5-3E23-4634-A0C7-18E4FF45A6A7}">
      <dsp:nvSpPr>
        <dsp:cNvPr id="0" name=""/>
        <dsp:cNvSpPr/>
      </dsp:nvSpPr>
      <dsp:spPr>
        <a:xfrm>
          <a:off x="1028361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Pedir para verificar com coordenador do curso</a:t>
          </a:r>
          <a:endParaRPr lang="pt-BR" sz="1400" kern="1200" dirty="0"/>
        </a:p>
      </dsp:txBody>
      <dsp:txXfrm>
        <a:off x="10305119" y="1627168"/>
        <a:ext cx="1425432" cy="691211"/>
      </dsp:txXfrm>
    </dsp:sp>
    <dsp:sp modelId="{0C4C626E-7724-4D84-9AA6-327457F490AD}">
      <dsp:nvSpPr>
        <dsp:cNvPr id="0" name=""/>
        <dsp:cNvSpPr/>
      </dsp:nvSpPr>
      <dsp:spPr>
        <a:xfrm rot="2142401">
          <a:off x="7572427" y="217118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2165779"/>
        <a:ext cx="36167" cy="36167"/>
      </dsp:txXfrm>
    </dsp:sp>
    <dsp:sp modelId="{A051FD03-1990-4468-9757-40C7BB74EB1D}">
      <dsp:nvSpPr>
        <dsp:cNvPr id="0" name=""/>
        <dsp:cNvSpPr/>
      </dsp:nvSpPr>
      <dsp:spPr>
        <a:xfrm>
          <a:off x="8227794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Avisar que vai subir em 24h</a:t>
          </a:r>
          <a:endParaRPr lang="pt-BR" sz="1400" kern="1200" dirty="0"/>
        </a:p>
      </dsp:txBody>
      <dsp:txXfrm>
        <a:off x="8249299" y="2049346"/>
        <a:ext cx="1425432" cy="691211"/>
      </dsp:txXfrm>
    </dsp:sp>
    <dsp:sp modelId="{19AA31E7-BC2F-4057-B2E7-1A5B0CAAA7A4}">
      <dsp:nvSpPr>
        <dsp:cNvPr id="0" name=""/>
        <dsp:cNvSpPr/>
      </dsp:nvSpPr>
      <dsp:spPr>
        <a:xfrm rot="3310531">
          <a:off x="5364003" y="3226628"/>
          <a:ext cx="1028565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1028565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52571" y="3213592"/>
        <a:ext cx="51428" cy="51428"/>
      </dsp:txXfrm>
    </dsp:sp>
    <dsp:sp modelId="{9EAC297A-AEA7-4847-89BE-D20BCA70958D}">
      <dsp:nvSpPr>
        <dsp:cNvPr id="0" name=""/>
        <dsp:cNvSpPr/>
      </dsp:nvSpPr>
      <dsp:spPr>
        <a:xfrm>
          <a:off x="6171974" y="3294373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Verificar se o aluno estava no 18.1</a:t>
          </a:r>
          <a:endParaRPr lang="pt-BR" sz="1400" kern="1200" dirty="0"/>
        </a:p>
      </dsp:txBody>
      <dsp:txXfrm>
        <a:off x="6193479" y="3315878"/>
        <a:ext cx="1425432" cy="691211"/>
      </dsp:txXfrm>
    </dsp:sp>
    <dsp:sp modelId="{8EEE21F0-99EE-4430-8DF4-BB48B940B5D1}">
      <dsp:nvSpPr>
        <dsp:cNvPr id="0" name=""/>
        <dsp:cNvSpPr/>
      </dsp:nvSpPr>
      <dsp:spPr>
        <a:xfrm rot="19457599">
          <a:off x="7572427" y="3437716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3432311"/>
        <a:ext cx="36167" cy="36167"/>
      </dsp:txXfrm>
    </dsp:sp>
    <dsp:sp modelId="{22048B80-358F-412D-BE0A-7701219D78FD}">
      <dsp:nvSpPr>
        <dsp:cNvPr id="0" name=""/>
        <dsp:cNvSpPr/>
      </dsp:nvSpPr>
      <dsp:spPr>
        <a:xfrm>
          <a:off x="8227794" y="2872195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Favor verificar </a:t>
          </a:r>
          <a:r>
            <a:rPr lang="pt-BR" sz="1400" kern="1200" dirty="0" err="1" smtClean="0"/>
            <a:t>cpf</a:t>
          </a:r>
          <a:endParaRPr lang="pt-BR" sz="1400" kern="1200" dirty="0"/>
        </a:p>
      </dsp:txBody>
      <dsp:txXfrm>
        <a:off x="8249299" y="2893700"/>
        <a:ext cx="1425432" cy="691211"/>
      </dsp:txXfrm>
    </dsp:sp>
    <dsp:sp modelId="{B83F2FCB-6301-4057-AA01-5B793B298297}">
      <dsp:nvSpPr>
        <dsp:cNvPr id="0" name=""/>
        <dsp:cNvSpPr/>
      </dsp:nvSpPr>
      <dsp:spPr>
        <a:xfrm rot="2142401">
          <a:off x="7572427" y="385989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3854488"/>
        <a:ext cx="36167" cy="36167"/>
      </dsp:txXfrm>
    </dsp:sp>
    <dsp:sp modelId="{28ABC13B-5456-48FD-A160-EA23B5DC7F1B}">
      <dsp:nvSpPr>
        <dsp:cNvPr id="0" name=""/>
        <dsp:cNvSpPr/>
      </dsp:nvSpPr>
      <dsp:spPr>
        <a:xfrm>
          <a:off x="8227794" y="3716550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Aluno não matriculado em 18.2</a:t>
          </a:r>
          <a:endParaRPr lang="pt-BR" sz="1400" kern="1200" dirty="0"/>
        </a:p>
      </dsp:txBody>
      <dsp:txXfrm>
        <a:off x="8249299" y="3738055"/>
        <a:ext cx="1425432" cy="691211"/>
      </dsp:txXfrm>
    </dsp:sp>
    <dsp:sp modelId="{612389FA-891F-451E-9EB2-AE560E158048}">
      <dsp:nvSpPr>
        <dsp:cNvPr id="0" name=""/>
        <dsp:cNvSpPr/>
      </dsp:nvSpPr>
      <dsp:spPr>
        <a:xfrm rot="2142401">
          <a:off x="3460787" y="3437716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3432311"/>
        <a:ext cx="36167" cy="36167"/>
      </dsp:txXfrm>
    </dsp:sp>
    <dsp:sp modelId="{0602E9A4-2B7B-426E-A0AD-6A9DE682D8BA}">
      <dsp:nvSpPr>
        <dsp:cNvPr id="0" name=""/>
        <dsp:cNvSpPr/>
      </dsp:nvSpPr>
      <dsp:spPr>
        <a:xfrm>
          <a:off x="4116154" y="329437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Informar que a senha é o </a:t>
          </a:r>
          <a:r>
            <a:rPr lang="pt-BR" sz="1400" kern="1200" dirty="0" err="1" smtClean="0"/>
            <a:t>cpf</a:t>
          </a:r>
          <a:r>
            <a:rPr lang="pt-BR" sz="1400" kern="1200" dirty="0" smtClean="0"/>
            <a:t> e como </a:t>
          </a:r>
          <a:r>
            <a:rPr lang="pt-BR" sz="1400" kern="1200" dirty="0" err="1" smtClean="0"/>
            <a:t>resetar</a:t>
          </a:r>
          <a:endParaRPr lang="pt-BR" sz="1400" kern="1200" dirty="0"/>
        </a:p>
      </dsp:txBody>
      <dsp:txXfrm>
        <a:off x="4137659" y="3315878"/>
        <a:ext cx="1425432" cy="6912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7A3FD-6741-4FD0-B868-312A62C84F81}">
      <dsp:nvSpPr>
        <dsp:cNvPr id="0" name=""/>
        <dsp:cNvSpPr/>
      </dsp:nvSpPr>
      <dsp:spPr>
        <a:xfrm>
          <a:off x="4515" y="2238929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É 1ª Abertura?</a:t>
          </a:r>
          <a:endParaRPr lang="pt-BR" sz="1400" kern="1200" dirty="0"/>
        </a:p>
      </dsp:txBody>
      <dsp:txXfrm>
        <a:off x="26020" y="2260434"/>
        <a:ext cx="1425432" cy="691211"/>
      </dsp:txXfrm>
    </dsp:sp>
    <dsp:sp modelId="{5E012F99-BBF7-47CB-B50C-0CD73CEE8CB8}">
      <dsp:nvSpPr>
        <dsp:cNvPr id="0" name=""/>
        <dsp:cNvSpPr/>
      </dsp:nvSpPr>
      <dsp:spPr>
        <a:xfrm rot="19457599">
          <a:off x="1404967" y="2382273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2376867"/>
        <a:ext cx="36167" cy="36167"/>
      </dsp:txXfrm>
    </dsp:sp>
    <dsp:sp modelId="{69888E48-1775-487F-AA0C-82FB2652DE42}">
      <dsp:nvSpPr>
        <dsp:cNvPr id="0" name=""/>
        <dsp:cNvSpPr/>
      </dsp:nvSpPr>
      <dsp:spPr>
        <a:xfrm>
          <a:off x="2060334" y="1816752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Envia para status em análise</a:t>
          </a:r>
          <a:endParaRPr lang="pt-BR" sz="1400" kern="1200" dirty="0"/>
        </a:p>
      </dsp:txBody>
      <dsp:txXfrm>
        <a:off x="2081839" y="1838257"/>
        <a:ext cx="1425432" cy="691211"/>
      </dsp:txXfrm>
    </dsp:sp>
    <dsp:sp modelId="{3B3A1B2D-EAAB-4D8E-BCB3-4A807F3DEC74}">
      <dsp:nvSpPr>
        <dsp:cNvPr id="0" name=""/>
        <dsp:cNvSpPr/>
      </dsp:nvSpPr>
      <dsp:spPr>
        <a:xfrm rot="2142401">
          <a:off x="1404967" y="2804450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2799045"/>
        <a:ext cx="36167" cy="36167"/>
      </dsp:txXfrm>
    </dsp:sp>
    <dsp:sp modelId="{C9EA62D1-1789-4DAA-9E25-06D70BE8C016}">
      <dsp:nvSpPr>
        <dsp:cNvPr id="0" name=""/>
        <dsp:cNvSpPr/>
      </dsp:nvSpPr>
      <dsp:spPr>
        <a:xfrm>
          <a:off x="2060334" y="2661107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Já está cadastrado na plataforma?</a:t>
          </a:r>
          <a:endParaRPr lang="pt-BR" sz="1400" kern="1200" dirty="0"/>
        </a:p>
      </dsp:txBody>
      <dsp:txXfrm>
        <a:off x="2081839" y="2682612"/>
        <a:ext cx="1425432" cy="691211"/>
      </dsp:txXfrm>
    </dsp:sp>
    <dsp:sp modelId="{8EB3251B-D407-4DDC-B68C-D3CDE19EFC3B}">
      <dsp:nvSpPr>
        <dsp:cNvPr id="0" name=""/>
        <dsp:cNvSpPr/>
      </dsp:nvSpPr>
      <dsp:spPr>
        <a:xfrm rot="19457599">
          <a:off x="3460787" y="2804450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2799045"/>
        <a:ext cx="36167" cy="36167"/>
      </dsp:txXfrm>
    </dsp:sp>
    <dsp:sp modelId="{8167D0CE-598F-49A8-A29A-0F1221FF1501}">
      <dsp:nvSpPr>
        <dsp:cNvPr id="0" name=""/>
        <dsp:cNvSpPr/>
      </dsp:nvSpPr>
      <dsp:spPr>
        <a:xfrm>
          <a:off x="4116154" y="2238929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Buscar</a:t>
          </a:r>
          <a:r>
            <a:rPr lang="pt-BR" sz="1400" kern="1200" baseline="0" dirty="0" smtClean="0"/>
            <a:t> CPF no suporte DNM, para ver se aluno existe</a:t>
          </a:r>
          <a:endParaRPr lang="pt-BR" sz="1400" kern="1200" dirty="0"/>
        </a:p>
      </dsp:txBody>
      <dsp:txXfrm>
        <a:off x="4137659" y="2260434"/>
        <a:ext cx="1425432" cy="691211"/>
      </dsp:txXfrm>
    </dsp:sp>
    <dsp:sp modelId="{598E4B1C-9EF7-41FC-B145-B14DDF967789}">
      <dsp:nvSpPr>
        <dsp:cNvPr id="0" name=""/>
        <dsp:cNvSpPr/>
      </dsp:nvSpPr>
      <dsp:spPr>
        <a:xfrm rot="17945813">
          <a:off x="5274346" y="2065640"/>
          <a:ext cx="1207879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1207879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48089" y="2048121"/>
        <a:ext cx="60393" cy="60393"/>
      </dsp:txXfrm>
    </dsp:sp>
    <dsp:sp modelId="{CA3E1889-335A-4698-909E-5CFB1B9A6FFD}">
      <dsp:nvSpPr>
        <dsp:cNvPr id="0" name=""/>
        <dsp:cNvSpPr/>
      </dsp:nvSpPr>
      <dsp:spPr>
        <a:xfrm>
          <a:off x="6171974" y="1183486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Verificar se o aluno estava no 18.1?</a:t>
          </a:r>
          <a:endParaRPr lang="pt-BR" sz="1400" kern="1200" dirty="0"/>
        </a:p>
      </dsp:txBody>
      <dsp:txXfrm>
        <a:off x="6193479" y="1204991"/>
        <a:ext cx="1425432" cy="691211"/>
      </dsp:txXfrm>
    </dsp:sp>
    <dsp:sp modelId="{CDB93B9A-ACAA-4C5F-A99E-3EE152006525}">
      <dsp:nvSpPr>
        <dsp:cNvPr id="0" name=""/>
        <dsp:cNvSpPr/>
      </dsp:nvSpPr>
      <dsp:spPr>
        <a:xfrm rot="19457599">
          <a:off x="7572427" y="1326830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1321424"/>
        <a:ext cx="36167" cy="36167"/>
      </dsp:txXfrm>
    </dsp:sp>
    <dsp:sp modelId="{96158706-A126-4380-8C87-5D60B402FC64}">
      <dsp:nvSpPr>
        <dsp:cNvPr id="0" name=""/>
        <dsp:cNvSpPr/>
      </dsp:nvSpPr>
      <dsp:spPr>
        <a:xfrm>
          <a:off x="8227794" y="761309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Favor verificar </a:t>
          </a:r>
          <a:r>
            <a:rPr lang="pt-BR" sz="1400" kern="1200" dirty="0" err="1" smtClean="0"/>
            <a:t>cpf</a:t>
          </a:r>
          <a:endParaRPr lang="pt-BR" sz="1400" kern="1200" dirty="0"/>
        </a:p>
      </dsp:txBody>
      <dsp:txXfrm>
        <a:off x="8249299" y="782814"/>
        <a:ext cx="1425432" cy="691211"/>
      </dsp:txXfrm>
    </dsp:sp>
    <dsp:sp modelId="{0C4C626E-7724-4D84-9AA6-327457F490AD}">
      <dsp:nvSpPr>
        <dsp:cNvPr id="0" name=""/>
        <dsp:cNvSpPr/>
      </dsp:nvSpPr>
      <dsp:spPr>
        <a:xfrm rot="2142401">
          <a:off x="7572427" y="1749007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1743601"/>
        <a:ext cx="36167" cy="36167"/>
      </dsp:txXfrm>
    </dsp:sp>
    <dsp:sp modelId="{A051FD03-1990-4468-9757-40C7BB74EB1D}">
      <dsp:nvSpPr>
        <dsp:cNvPr id="0" name=""/>
        <dsp:cNvSpPr/>
      </dsp:nvSpPr>
      <dsp:spPr>
        <a:xfrm>
          <a:off x="822779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Aluno não matriculado em 18.2</a:t>
          </a:r>
          <a:endParaRPr lang="pt-BR" sz="1400" kern="1200" dirty="0"/>
        </a:p>
      </dsp:txBody>
      <dsp:txXfrm>
        <a:off x="8249299" y="1627168"/>
        <a:ext cx="1425432" cy="691211"/>
      </dsp:txXfrm>
    </dsp:sp>
    <dsp:sp modelId="{19AA31E7-BC2F-4057-B2E7-1A5B0CAAA7A4}">
      <dsp:nvSpPr>
        <dsp:cNvPr id="0" name=""/>
        <dsp:cNvSpPr/>
      </dsp:nvSpPr>
      <dsp:spPr>
        <a:xfrm rot="3654187">
          <a:off x="5274346" y="3121083"/>
          <a:ext cx="1207879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1207879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48089" y="3103565"/>
        <a:ext cx="60393" cy="60393"/>
      </dsp:txXfrm>
    </dsp:sp>
    <dsp:sp modelId="{9EAC297A-AEA7-4847-89BE-D20BCA70958D}">
      <dsp:nvSpPr>
        <dsp:cNvPr id="0" name=""/>
        <dsp:cNvSpPr/>
      </dsp:nvSpPr>
      <dsp:spPr>
        <a:xfrm>
          <a:off x="6171974" y="3294373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Verificar se aluno tem disciplina vinculada no DNM</a:t>
          </a:r>
          <a:endParaRPr lang="pt-BR" sz="1400" kern="1200" dirty="0"/>
        </a:p>
      </dsp:txBody>
      <dsp:txXfrm>
        <a:off x="6193479" y="3315878"/>
        <a:ext cx="1425432" cy="691211"/>
      </dsp:txXfrm>
    </dsp:sp>
    <dsp:sp modelId="{1065725A-0C1C-4B88-8A14-7518023CA934}">
      <dsp:nvSpPr>
        <dsp:cNvPr id="0" name=""/>
        <dsp:cNvSpPr/>
      </dsp:nvSpPr>
      <dsp:spPr>
        <a:xfrm rot="19457599">
          <a:off x="7572427" y="3437716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3432311"/>
        <a:ext cx="36167" cy="36167"/>
      </dsp:txXfrm>
    </dsp:sp>
    <dsp:sp modelId="{3BA637B8-7E47-4CBF-8940-E61C0AF18236}">
      <dsp:nvSpPr>
        <dsp:cNvPr id="0" name=""/>
        <dsp:cNvSpPr/>
      </dsp:nvSpPr>
      <dsp:spPr>
        <a:xfrm>
          <a:off x="8227794" y="2872195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Verificar se é elegível</a:t>
          </a:r>
          <a:endParaRPr lang="pt-BR" sz="1400" kern="1200" dirty="0"/>
        </a:p>
      </dsp:txBody>
      <dsp:txXfrm>
        <a:off x="8249299" y="2893700"/>
        <a:ext cx="1425432" cy="691211"/>
      </dsp:txXfrm>
    </dsp:sp>
    <dsp:sp modelId="{9688D4E5-73F7-4C5D-852E-507AF6D9C1A6}">
      <dsp:nvSpPr>
        <dsp:cNvPr id="0" name=""/>
        <dsp:cNvSpPr/>
      </dsp:nvSpPr>
      <dsp:spPr>
        <a:xfrm rot="19457599">
          <a:off x="9628247" y="3015539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3010133"/>
        <a:ext cx="36167" cy="36167"/>
      </dsp:txXfrm>
    </dsp:sp>
    <dsp:sp modelId="{BBC11F33-6273-4357-B4B9-EE0F82083D9C}">
      <dsp:nvSpPr>
        <dsp:cNvPr id="0" name=""/>
        <dsp:cNvSpPr/>
      </dsp:nvSpPr>
      <dsp:spPr>
        <a:xfrm>
          <a:off x="1028361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Avisar que o curso e semestre não são elegíveis</a:t>
          </a:r>
          <a:endParaRPr lang="pt-BR" sz="1400" kern="1200" dirty="0"/>
        </a:p>
      </dsp:txBody>
      <dsp:txXfrm>
        <a:off x="10305119" y="2471523"/>
        <a:ext cx="1425432" cy="691211"/>
      </dsp:txXfrm>
    </dsp:sp>
    <dsp:sp modelId="{387DA4C0-F82A-42D5-AD61-63EA056BE624}">
      <dsp:nvSpPr>
        <dsp:cNvPr id="0" name=""/>
        <dsp:cNvSpPr/>
      </dsp:nvSpPr>
      <dsp:spPr>
        <a:xfrm rot="2142401">
          <a:off x="9628247" y="3437716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3432311"/>
        <a:ext cx="36167" cy="36167"/>
      </dsp:txXfrm>
    </dsp:sp>
    <dsp:sp modelId="{29FE697E-374D-48CE-8F45-21E8BBFEA461}">
      <dsp:nvSpPr>
        <dsp:cNvPr id="0" name=""/>
        <dsp:cNvSpPr/>
      </dsp:nvSpPr>
      <dsp:spPr>
        <a:xfrm>
          <a:off x="10283614" y="329437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Pedir para verificar com coordenador do curso</a:t>
          </a:r>
          <a:endParaRPr lang="pt-BR" sz="1400" kern="1200" dirty="0"/>
        </a:p>
      </dsp:txBody>
      <dsp:txXfrm>
        <a:off x="10305119" y="3315878"/>
        <a:ext cx="1425432" cy="691211"/>
      </dsp:txXfrm>
    </dsp:sp>
    <dsp:sp modelId="{3A086929-3050-47AA-8804-6BF8A0D50601}">
      <dsp:nvSpPr>
        <dsp:cNvPr id="0" name=""/>
        <dsp:cNvSpPr/>
      </dsp:nvSpPr>
      <dsp:spPr>
        <a:xfrm rot="2142401">
          <a:off x="7572427" y="385989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3854488"/>
        <a:ext cx="36167" cy="36167"/>
      </dsp:txXfrm>
    </dsp:sp>
    <dsp:sp modelId="{0D3DAD19-DF98-4125-8EA9-F2AC24F7C19E}">
      <dsp:nvSpPr>
        <dsp:cNvPr id="0" name=""/>
        <dsp:cNvSpPr/>
      </dsp:nvSpPr>
      <dsp:spPr>
        <a:xfrm>
          <a:off x="8227794" y="3716550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Avisar que vai subir em 24h</a:t>
          </a:r>
          <a:endParaRPr lang="pt-BR" sz="1400" kern="1200" dirty="0"/>
        </a:p>
      </dsp:txBody>
      <dsp:txXfrm>
        <a:off x="8249299" y="3738055"/>
        <a:ext cx="1425432" cy="691211"/>
      </dsp:txXfrm>
    </dsp:sp>
    <dsp:sp modelId="{612389FA-891F-451E-9EB2-AE560E158048}">
      <dsp:nvSpPr>
        <dsp:cNvPr id="0" name=""/>
        <dsp:cNvSpPr/>
      </dsp:nvSpPr>
      <dsp:spPr>
        <a:xfrm rot="2142401">
          <a:off x="3460787" y="3226628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3221222"/>
        <a:ext cx="36167" cy="36167"/>
      </dsp:txXfrm>
    </dsp:sp>
    <dsp:sp modelId="{0602E9A4-2B7B-426E-A0AD-6A9DE682D8BA}">
      <dsp:nvSpPr>
        <dsp:cNvPr id="0" name=""/>
        <dsp:cNvSpPr/>
      </dsp:nvSpPr>
      <dsp:spPr>
        <a:xfrm>
          <a:off x="4116154" y="3083284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Informar que a senha é o </a:t>
          </a:r>
          <a:r>
            <a:rPr lang="pt-BR" sz="1400" kern="1200" dirty="0" err="1" smtClean="0"/>
            <a:t>cpf</a:t>
          </a:r>
          <a:r>
            <a:rPr lang="pt-BR" sz="1400" kern="1200" dirty="0" smtClean="0"/>
            <a:t> e como </a:t>
          </a:r>
          <a:r>
            <a:rPr lang="pt-BR" sz="1400" kern="1200" dirty="0" err="1" smtClean="0"/>
            <a:t>resetar</a:t>
          </a:r>
          <a:endParaRPr lang="pt-BR" sz="1400" kern="1200" dirty="0"/>
        </a:p>
      </dsp:txBody>
      <dsp:txXfrm>
        <a:off x="4137659" y="3104789"/>
        <a:ext cx="1425432" cy="6912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7A3FD-6741-4FD0-B868-312A62C84F81}">
      <dsp:nvSpPr>
        <dsp:cNvPr id="0" name=""/>
        <dsp:cNvSpPr/>
      </dsp:nvSpPr>
      <dsp:spPr>
        <a:xfrm>
          <a:off x="4515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É 1ª Abertura?</a:t>
          </a:r>
          <a:endParaRPr lang="pt-BR" sz="1200" kern="1200" dirty="0"/>
        </a:p>
      </dsp:txBody>
      <dsp:txXfrm>
        <a:off x="26020" y="2049346"/>
        <a:ext cx="1425432" cy="691211"/>
      </dsp:txXfrm>
    </dsp:sp>
    <dsp:sp modelId="{5E012F99-BBF7-47CB-B50C-0CD73CEE8CB8}">
      <dsp:nvSpPr>
        <dsp:cNvPr id="0" name=""/>
        <dsp:cNvSpPr/>
      </dsp:nvSpPr>
      <dsp:spPr>
        <a:xfrm rot="19457599">
          <a:off x="1404967" y="217118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2165779"/>
        <a:ext cx="36167" cy="36167"/>
      </dsp:txXfrm>
    </dsp:sp>
    <dsp:sp modelId="{69888E48-1775-487F-AA0C-82FB2652DE42}">
      <dsp:nvSpPr>
        <dsp:cNvPr id="0" name=""/>
        <dsp:cNvSpPr/>
      </dsp:nvSpPr>
      <dsp:spPr>
        <a:xfrm>
          <a:off x="206033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Envia para status em análise</a:t>
          </a:r>
          <a:endParaRPr lang="pt-BR" sz="1200" kern="1200" dirty="0"/>
        </a:p>
      </dsp:txBody>
      <dsp:txXfrm>
        <a:off x="2081839" y="1627168"/>
        <a:ext cx="1425432" cy="691211"/>
      </dsp:txXfrm>
    </dsp:sp>
    <dsp:sp modelId="{3B3A1B2D-EAAB-4D8E-BCB3-4A807F3DEC74}">
      <dsp:nvSpPr>
        <dsp:cNvPr id="0" name=""/>
        <dsp:cNvSpPr/>
      </dsp:nvSpPr>
      <dsp:spPr>
        <a:xfrm rot="2142401">
          <a:off x="140496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2587956"/>
        <a:ext cx="36167" cy="36167"/>
      </dsp:txXfrm>
    </dsp:sp>
    <dsp:sp modelId="{C9EA62D1-1789-4DAA-9E25-06D70BE8C016}">
      <dsp:nvSpPr>
        <dsp:cNvPr id="0" name=""/>
        <dsp:cNvSpPr/>
      </dsp:nvSpPr>
      <dsp:spPr>
        <a:xfrm>
          <a:off x="206033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Já está cadastrado na plataforma?</a:t>
          </a:r>
          <a:endParaRPr lang="pt-BR" sz="1200" kern="1200" dirty="0"/>
        </a:p>
      </dsp:txBody>
      <dsp:txXfrm>
        <a:off x="2081839" y="2471523"/>
        <a:ext cx="1425432" cy="691211"/>
      </dsp:txXfrm>
    </dsp:sp>
    <dsp:sp modelId="{8EB3251B-D407-4DDC-B68C-D3CDE19EFC3B}">
      <dsp:nvSpPr>
        <dsp:cNvPr id="0" name=""/>
        <dsp:cNvSpPr/>
      </dsp:nvSpPr>
      <dsp:spPr>
        <a:xfrm rot="19457599">
          <a:off x="346078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2587956"/>
        <a:ext cx="36167" cy="36167"/>
      </dsp:txXfrm>
    </dsp:sp>
    <dsp:sp modelId="{8167D0CE-598F-49A8-A29A-0F1221FF1501}">
      <dsp:nvSpPr>
        <dsp:cNvPr id="0" name=""/>
        <dsp:cNvSpPr/>
      </dsp:nvSpPr>
      <dsp:spPr>
        <a:xfrm>
          <a:off x="4116154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Buscar</a:t>
          </a:r>
          <a:r>
            <a:rPr lang="pt-BR" sz="1200" kern="1200" baseline="0" dirty="0" smtClean="0"/>
            <a:t> CPF no suporte DNM, para ver se aluno existe</a:t>
          </a:r>
          <a:endParaRPr lang="pt-BR" sz="1200" kern="1200" dirty="0"/>
        </a:p>
      </dsp:txBody>
      <dsp:txXfrm>
        <a:off x="4137659" y="2049346"/>
        <a:ext cx="1425432" cy="691211"/>
      </dsp:txXfrm>
    </dsp:sp>
    <dsp:sp modelId="{598E4B1C-9EF7-41FC-B145-B14DDF967789}">
      <dsp:nvSpPr>
        <dsp:cNvPr id="0" name=""/>
        <dsp:cNvSpPr/>
      </dsp:nvSpPr>
      <dsp:spPr>
        <a:xfrm rot="19457599">
          <a:off x="5516607" y="217118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60202" y="2165779"/>
        <a:ext cx="36167" cy="36167"/>
      </dsp:txXfrm>
    </dsp:sp>
    <dsp:sp modelId="{CA3E1889-335A-4698-909E-5CFB1B9A6FFD}">
      <dsp:nvSpPr>
        <dsp:cNvPr id="0" name=""/>
        <dsp:cNvSpPr/>
      </dsp:nvSpPr>
      <dsp:spPr>
        <a:xfrm>
          <a:off x="617197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Comunicar que o </a:t>
          </a:r>
          <a:r>
            <a:rPr lang="pt-BR" sz="1200" kern="1200" dirty="0" err="1" smtClean="0"/>
            <a:t>cpf</a:t>
          </a:r>
          <a:r>
            <a:rPr lang="pt-BR" sz="1200" kern="1200" dirty="0" smtClean="0"/>
            <a:t> </a:t>
          </a:r>
          <a:r>
            <a:rPr lang="pt-BR" sz="1200" kern="1200" dirty="0" err="1" smtClean="0"/>
            <a:t>ta</a:t>
          </a:r>
          <a:r>
            <a:rPr lang="pt-BR" sz="1200" kern="1200" dirty="0" smtClean="0"/>
            <a:t> errado ou aluno precisa confirmar com o coordenador</a:t>
          </a:r>
          <a:endParaRPr lang="pt-BR" sz="1200" kern="1200" dirty="0"/>
        </a:p>
      </dsp:txBody>
      <dsp:txXfrm>
        <a:off x="6193479" y="1627168"/>
        <a:ext cx="1425432" cy="691211"/>
      </dsp:txXfrm>
    </dsp:sp>
    <dsp:sp modelId="{19AA31E7-BC2F-4057-B2E7-1A5B0CAAA7A4}">
      <dsp:nvSpPr>
        <dsp:cNvPr id="0" name=""/>
        <dsp:cNvSpPr/>
      </dsp:nvSpPr>
      <dsp:spPr>
        <a:xfrm rot="2142401">
          <a:off x="551660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60202" y="2587956"/>
        <a:ext cx="36167" cy="36167"/>
      </dsp:txXfrm>
    </dsp:sp>
    <dsp:sp modelId="{9EAC297A-AEA7-4847-89BE-D20BCA70958D}">
      <dsp:nvSpPr>
        <dsp:cNvPr id="0" name=""/>
        <dsp:cNvSpPr/>
      </dsp:nvSpPr>
      <dsp:spPr>
        <a:xfrm>
          <a:off x="617197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Verificar se aluno tem disciplina vinculada no DNM</a:t>
          </a:r>
          <a:endParaRPr lang="pt-BR" sz="1200" kern="1200" dirty="0"/>
        </a:p>
      </dsp:txBody>
      <dsp:txXfrm>
        <a:off x="6193479" y="2471523"/>
        <a:ext cx="1425432" cy="691211"/>
      </dsp:txXfrm>
    </dsp:sp>
    <dsp:sp modelId="{1065725A-0C1C-4B88-8A14-7518023CA934}">
      <dsp:nvSpPr>
        <dsp:cNvPr id="0" name=""/>
        <dsp:cNvSpPr/>
      </dsp:nvSpPr>
      <dsp:spPr>
        <a:xfrm rot="19457599">
          <a:off x="757242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2587956"/>
        <a:ext cx="36167" cy="36167"/>
      </dsp:txXfrm>
    </dsp:sp>
    <dsp:sp modelId="{3BA637B8-7E47-4CBF-8940-E61C0AF18236}">
      <dsp:nvSpPr>
        <dsp:cNvPr id="0" name=""/>
        <dsp:cNvSpPr/>
      </dsp:nvSpPr>
      <dsp:spPr>
        <a:xfrm>
          <a:off x="8227794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Verificar se é elegível</a:t>
          </a:r>
          <a:endParaRPr lang="pt-BR" sz="1200" kern="1200" dirty="0"/>
        </a:p>
      </dsp:txBody>
      <dsp:txXfrm>
        <a:off x="8249299" y="2049346"/>
        <a:ext cx="1425432" cy="691211"/>
      </dsp:txXfrm>
    </dsp:sp>
    <dsp:sp modelId="{9688D4E5-73F7-4C5D-852E-507AF6D9C1A6}">
      <dsp:nvSpPr>
        <dsp:cNvPr id="0" name=""/>
        <dsp:cNvSpPr/>
      </dsp:nvSpPr>
      <dsp:spPr>
        <a:xfrm rot="19457599">
          <a:off x="9628247" y="217118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2165779"/>
        <a:ext cx="36167" cy="36167"/>
      </dsp:txXfrm>
    </dsp:sp>
    <dsp:sp modelId="{BBC11F33-6273-4357-B4B9-EE0F82083D9C}">
      <dsp:nvSpPr>
        <dsp:cNvPr id="0" name=""/>
        <dsp:cNvSpPr/>
      </dsp:nvSpPr>
      <dsp:spPr>
        <a:xfrm>
          <a:off x="1028361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Avisar que o curso e semestre não são elegíveis</a:t>
          </a:r>
          <a:endParaRPr lang="pt-BR" sz="1200" kern="1200" dirty="0"/>
        </a:p>
      </dsp:txBody>
      <dsp:txXfrm>
        <a:off x="10305119" y="1627168"/>
        <a:ext cx="1425432" cy="691211"/>
      </dsp:txXfrm>
    </dsp:sp>
    <dsp:sp modelId="{387DA4C0-F82A-42D5-AD61-63EA056BE624}">
      <dsp:nvSpPr>
        <dsp:cNvPr id="0" name=""/>
        <dsp:cNvSpPr/>
      </dsp:nvSpPr>
      <dsp:spPr>
        <a:xfrm rot="2142401">
          <a:off x="962824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2587956"/>
        <a:ext cx="36167" cy="36167"/>
      </dsp:txXfrm>
    </dsp:sp>
    <dsp:sp modelId="{29FE697E-374D-48CE-8F45-21E8BBFEA461}">
      <dsp:nvSpPr>
        <dsp:cNvPr id="0" name=""/>
        <dsp:cNvSpPr/>
      </dsp:nvSpPr>
      <dsp:spPr>
        <a:xfrm>
          <a:off x="1028361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Pedir para verificar com coordenador do curso</a:t>
          </a:r>
          <a:endParaRPr lang="pt-BR" sz="1200" kern="1200" dirty="0"/>
        </a:p>
      </dsp:txBody>
      <dsp:txXfrm>
        <a:off x="10305119" y="2471523"/>
        <a:ext cx="1425432" cy="691211"/>
      </dsp:txXfrm>
    </dsp:sp>
    <dsp:sp modelId="{3A086929-3050-47AA-8804-6BF8A0D50601}">
      <dsp:nvSpPr>
        <dsp:cNvPr id="0" name=""/>
        <dsp:cNvSpPr/>
      </dsp:nvSpPr>
      <dsp:spPr>
        <a:xfrm rot="2142401">
          <a:off x="7572427" y="3015539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3010133"/>
        <a:ext cx="36167" cy="36167"/>
      </dsp:txXfrm>
    </dsp:sp>
    <dsp:sp modelId="{0D3DAD19-DF98-4125-8EA9-F2AC24F7C19E}">
      <dsp:nvSpPr>
        <dsp:cNvPr id="0" name=""/>
        <dsp:cNvSpPr/>
      </dsp:nvSpPr>
      <dsp:spPr>
        <a:xfrm>
          <a:off x="8227794" y="2872195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Avisar que vai subir em 24h</a:t>
          </a:r>
          <a:endParaRPr lang="pt-BR" sz="1200" kern="1200" dirty="0"/>
        </a:p>
      </dsp:txBody>
      <dsp:txXfrm>
        <a:off x="8249299" y="2893700"/>
        <a:ext cx="1425432" cy="691211"/>
      </dsp:txXfrm>
    </dsp:sp>
    <dsp:sp modelId="{612389FA-891F-451E-9EB2-AE560E158048}">
      <dsp:nvSpPr>
        <dsp:cNvPr id="0" name=""/>
        <dsp:cNvSpPr/>
      </dsp:nvSpPr>
      <dsp:spPr>
        <a:xfrm rot="2142401">
          <a:off x="3460787" y="3015539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3010133"/>
        <a:ext cx="36167" cy="36167"/>
      </dsp:txXfrm>
    </dsp:sp>
    <dsp:sp modelId="{0602E9A4-2B7B-426E-A0AD-6A9DE682D8BA}">
      <dsp:nvSpPr>
        <dsp:cNvPr id="0" name=""/>
        <dsp:cNvSpPr/>
      </dsp:nvSpPr>
      <dsp:spPr>
        <a:xfrm>
          <a:off x="4116154" y="2872195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Informar que a senha é o </a:t>
          </a:r>
          <a:r>
            <a:rPr lang="pt-BR" sz="1200" kern="1200" dirty="0" err="1" smtClean="0"/>
            <a:t>cpf</a:t>
          </a:r>
          <a:r>
            <a:rPr lang="pt-BR" sz="1200" kern="1200" dirty="0" smtClean="0"/>
            <a:t> e como </a:t>
          </a:r>
          <a:r>
            <a:rPr lang="pt-BR" sz="1200" kern="1200" dirty="0" err="1" smtClean="0"/>
            <a:t>resetar</a:t>
          </a:r>
          <a:endParaRPr lang="pt-BR" sz="1200" kern="1200" dirty="0"/>
        </a:p>
      </dsp:txBody>
      <dsp:txXfrm>
        <a:off x="4137659" y="2893700"/>
        <a:ext cx="1425432" cy="6912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7A3FD-6741-4FD0-B868-312A62C84F81}">
      <dsp:nvSpPr>
        <dsp:cNvPr id="0" name=""/>
        <dsp:cNvSpPr/>
      </dsp:nvSpPr>
      <dsp:spPr>
        <a:xfrm>
          <a:off x="4515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É 1ª Abertura?</a:t>
          </a:r>
          <a:endParaRPr lang="pt-BR" sz="900" kern="1200" dirty="0"/>
        </a:p>
      </dsp:txBody>
      <dsp:txXfrm>
        <a:off x="26020" y="2049346"/>
        <a:ext cx="1425432" cy="691211"/>
      </dsp:txXfrm>
    </dsp:sp>
    <dsp:sp modelId="{5E012F99-BBF7-47CB-B50C-0CD73CEE8CB8}">
      <dsp:nvSpPr>
        <dsp:cNvPr id="0" name=""/>
        <dsp:cNvSpPr/>
      </dsp:nvSpPr>
      <dsp:spPr>
        <a:xfrm rot="19457599">
          <a:off x="1404967" y="217118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2165779"/>
        <a:ext cx="36167" cy="36167"/>
      </dsp:txXfrm>
    </dsp:sp>
    <dsp:sp modelId="{69888E48-1775-487F-AA0C-82FB2652DE42}">
      <dsp:nvSpPr>
        <dsp:cNvPr id="0" name=""/>
        <dsp:cNvSpPr/>
      </dsp:nvSpPr>
      <dsp:spPr>
        <a:xfrm>
          <a:off x="206033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Envia para status em análise</a:t>
          </a:r>
          <a:endParaRPr lang="pt-BR" sz="900" kern="1200" dirty="0"/>
        </a:p>
      </dsp:txBody>
      <dsp:txXfrm>
        <a:off x="2081839" y="1627168"/>
        <a:ext cx="1425432" cy="691211"/>
      </dsp:txXfrm>
    </dsp:sp>
    <dsp:sp modelId="{3B3A1B2D-EAAB-4D8E-BCB3-4A807F3DEC74}">
      <dsp:nvSpPr>
        <dsp:cNvPr id="0" name=""/>
        <dsp:cNvSpPr/>
      </dsp:nvSpPr>
      <dsp:spPr>
        <a:xfrm rot="2142401">
          <a:off x="140496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2587956"/>
        <a:ext cx="36167" cy="36167"/>
      </dsp:txXfrm>
    </dsp:sp>
    <dsp:sp modelId="{C9EA62D1-1789-4DAA-9E25-06D70BE8C016}">
      <dsp:nvSpPr>
        <dsp:cNvPr id="0" name=""/>
        <dsp:cNvSpPr/>
      </dsp:nvSpPr>
      <dsp:spPr>
        <a:xfrm>
          <a:off x="206033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Já está cadastrado na plataforma?</a:t>
          </a:r>
          <a:endParaRPr lang="pt-BR" sz="900" kern="1200" dirty="0"/>
        </a:p>
      </dsp:txBody>
      <dsp:txXfrm>
        <a:off x="2081839" y="2471523"/>
        <a:ext cx="1425432" cy="691211"/>
      </dsp:txXfrm>
    </dsp:sp>
    <dsp:sp modelId="{8EB3251B-D407-4DDC-B68C-D3CDE19EFC3B}">
      <dsp:nvSpPr>
        <dsp:cNvPr id="0" name=""/>
        <dsp:cNvSpPr/>
      </dsp:nvSpPr>
      <dsp:spPr>
        <a:xfrm rot="19457599">
          <a:off x="346078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2587956"/>
        <a:ext cx="36167" cy="36167"/>
      </dsp:txXfrm>
    </dsp:sp>
    <dsp:sp modelId="{8167D0CE-598F-49A8-A29A-0F1221FF1501}">
      <dsp:nvSpPr>
        <dsp:cNvPr id="0" name=""/>
        <dsp:cNvSpPr/>
      </dsp:nvSpPr>
      <dsp:spPr>
        <a:xfrm>
          <a:off x="4116154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Buscar</a:t>
          </a:r>
          <a:r>
            <a:rPr lang="pt-BR" sz="900" kern="1200" baseline="0" dirty="0" smtClean="0"/>
            <a:t> CPF no suporte DNM, para ver se aluno existe</a:t>
          </a:r>
          <a:endParaRPr lang="pt-BR" sz="900" kern="1200" dirty="0"/>
        </a:p>
      </dsp:txBody>
      <dsp:txXfrm>
        <a:off x="4137659" y="2049346"/>
        <a:ext cx="1425432" cy="691211"/>
      </dsp:txXfrm>
    </dsp:sp>
    <dsp:sp modelId="{598E4B1C-9EF7-41FC-B145-B14DDF967789}">
      <dsp:nvSpPr>
        <dsp:cNvPr id="0" name=""/>
        <dsp:cNvSpPr/>
      </dsp:nvSpPr>
      <dsp:spPr>
        <a:xfrm rot="19457599">
          <a:off x="5516607" y="217118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60202" y="2165779"/>
        <a:ext cx="36167" cy="36167"/>
      </dsp:txXfrm>
    </dsp:sp>
    <dsp:sp modelId="{CA3E1889-335A-4698-909E-5CFB1B9A6FFD}">
      <dsp:nvSpPr>
        <dsp:cNvPr id="0" name=""/>
        <dsp:cNvSpPr/>
      </dsp:nvSpPr>
      <dsp:spPr>
        <a:xfrm>
          <a:off x="617197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Comunicar que o </a:t>
          </a:r>
          <a:r>
            <a:rPr lang="pt-BR" sz="900" kern="1200" dirty="0" err="1" smtClean="0"/>
            <a:t>cpf</a:t>
          </a:r>
          <a:r>
            <a:rPr lang="pt-BR" sz="900" kern="1200" dirty="0" smtClean="0"/>
            <a:t> </a:t>
          </a:r>
          <a:r>
            <a:rPr lang="pt-BR" sz="900" kern="1200" dirty="0" err="1" smtClean="0"/>
            <a:t>ta</a:t>
          </a:r>
          <a:r>
            <a:rPr lang="pt-BR" sz="900" kern="1200" dirty="0" smtClean="0"/>
            <a:t> errado ou aluno precisa confirmar com o coordenador</a:t>
          </a:r>
          <a:endParaRPr lang="pt-BR" sz="900" kern="1200" dirty="0"/>
        </a:p>
      </dsp:txBody>
      <dsp:txXfrm>
        <a:off x="6193479" y="1627168"/>
        <a:ext cx="1425432" cy="691211"/>
      </dsp:txXfrm>
    </dsp:sp>
    <dsp:sp modelId="{19AA31E7-BC2F-4057-B2E7-1A5B0CAAA7A4}">
      <dsp:nvSpPr>
        <dsp:cNvPr id="0" name=""/>
        <dsp:cNvSpPr/>
      </dsp:nvSpPr>
      <dsp:spPr>
        <a:xfrm rot="2142401">
          <a:off x="551660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60202" y="2587956"/>
        <a:ext cx="36167" cy="36167"/>
      </dsp:txXfrm>
    </dsp:sp>
    <dsp:sp modelId="{9EAC297A-AEA7-4847-89BE-D20BCA70958D}">
      <dsp:nvSpPr>
        <dsp:cNvPr id="0" name=""/>
        <dsp:cNvSpPr/>
      </dsp:nvSpPr>
      <dsp:spPr>
        <a:xfrm>
          <a:off x="617197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Verificar se aluno tem disciplina vinculada no DNM</a:t>
          </a:r>
          <a:endParaRPr lang="pt-BR" sz="900" kern="1200" dirty="0"/>
        </a:p>
      </dsp:txBody>
      <dsp:txXfrm>
        <a:off x="6193479" y="2471523"/>
        <a:ext cx="1425432" cy="691211"/>
      </dsp:txXfrm>
    </dsp:sp>
    <dsp:sp modelId="{1065725A-0C1C-4B88-8A14-7518023CA934}">
      <dsp:nvSpPr>
        <dsp:cNvPr id="0" name=""/>
        <dsp:cNvSpPr/>
      </dsp:nvSpPr>
      <dsp:spPr>
        <a:xfrm rot="19457599">
          <a:off x="757242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2587956"/>
        <a:ext cx="36167" cy="36167"/>
      </dsp:txXfrm>
    </dsp:sp>
    <dsp:sp modelId="{3BA637B8-7E47-4CBF-8940-E61C0AF18236}">
      <dsp:nvSpPr>
        <dsp:cNvPr id="0" name=""/>
        <dsp:cNvSpPr/>
      </dsp:nvSpPr>
      <dsp:spPr>
        <a:xfrm>
          <a:off x="8227794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Verificar se é elegível</a:t>
          </a:r>
          <a:endParaRPr lang="pt-BR" sz="900" kern="1200" dirty="0"/>
        </a:p>
      </dsp:txBody>
      <dsp:txXfrm>
        <a:off x="8249299" y="2049346"/>
        <a:ext cx="1425432" cy="691211"/>
      </dsp:txXfrm>
    </dsp:sp>
    <dsp:sp modelId="{9688D4E5-73F7-4C5D-852E-507AF6D9C1A6}">
      <dsp:nvSpPr>
        <dsp:cNvPr id="0" name=""/>
        <dsp:cNvSpPr/>
      </dsp:nvSpPr>
      <dsp:spPr>
        <a:xfrm rot="19457599">
          <a:off x="9628247" y="217118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2165779"/>
        <a:ext cx="36167" cy="36167"/>
      </dsp:txXfrm>
    </dsp:sp>
    <dsp:sp modelId="{BBC11F33-6273-4357-B4B9-EE0F82083D9C}">
      <dsp:nvSpPr>
        <dsp:cNvPr id="0" name=""/>
        <dsp:cNvSpPr/>
      </dsp:nvSpPr>
      <dsp:spPr>
        <a:xfrm>
          <a:off x="1028361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Avisar que o curso e semestre não são elegíveis</a:t>
          </a:r>
          <a:endParaRPr lang="pt-BR" sz="900" kern="1200" dirty="0"/>
        </a:p>
      </dsp:txBody>
      <dsp:txXfrm>
        <a:off x="10305119" y="1627168"/>
        <a:ext cx="1425432" cy="691211"/>
      </dsp:txXfrm>
    </dsp:sp>
    <dsp:sp modelId="{387DA4C0-F82A-42D5-AD61-63EA056BE624}">
      <dsp:nvSpPr>
        <dsp:cNvPr id="0" name=""/>
        <dsp:cNvSpPr/>
      </dsp:nvSpPr>
      <dsp:spPr>
        <a:xfrm rot="2142401">
          <a:off x="962824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2587956"/>
        <a:ext cx="36167" cy="36167"/>
      </dsp:txXfrm>
    </dsp:sp>
    <dsp:sp modelId="{29FE697E-374D-48CE-8F45-21E8BBFEA461}">
      <dsp:nvSpPr>
        <dsp:cNvPr id="0" name=""/>
        <dsp:cNvSpPr/>
      </dsp:nvSpPr>
      <dsp:spPr>
        <a:xfrm>
          <a:off x="1028361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Pedir para verificar com coordenador do curso</a:t>
          </a:r>
          <a:endParaRPr lang="pt-BR" sz="900" kern="1200" dirty="0"/>
        </a:p>
      </dsp:txBody>
      <dsp:txXfrm>
        <a:off x="10305119" y="2471523"/>
        <a:ext cx="1425432" cy="691211"/>
      </dsp:txXfrm>
    </dsp:sp>
    <dsp:sp modelId="{3A086929-3050-47AA-8804-6BF8A0D50601}">
      <dsp:nvSpPr>
        <dsp:cNvPr id="0" name=""/>
        <dsp:cNvSpPr/>
      </dsp:nvSpPr>
      <dsp:spPr>
        <a:xfrm rot="2142401">
          <a:off x="7572427" y="3015539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3010133"/>
        <a:ext cx="36167" cy="36167"/>
      </dsp:txXfrm>
    </dsp:sp>
    <dsp:sp modelId="{0D3DAD19-DF98-4125-8EA9-F2AC24F7C19E}">
      <dsp:nvSpPr>
        <dsp:cNvPr id="0" name=""/>
        <dsp:cNvSpPr/>
      </dsp:nvSpPr>
      <dsp:spPr>
        <a:xfrm>
          <a:off x="8227794" y="2872195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Avisar que alunos após 17/09 não haverá cadastro. Para procurar o coordenador p/entender  como será</a:t>
          </a:r>
          <a:endParaRPr lang="pt-BR" sz="900" kern="1200" dirty="0"/>
        </a:p>
      </dsp:txBody>
      <dsp:txXfrm>
        <a:off x="8249299" y="2893700"/>
        <a:ext cx="1425432" cy="691211"/>
      </dsp:txXfrm>
    </dsp:sp>
    <dsp:sp modelId="{612389FA-891F-451E-9EB2-AE560E158048}">
      <dsp:nvSpPr>
        <dsp:cNvPr id="0" name=""/>
        <dsp:cNvSpPr/>
      </dsp:nvSpPr>
      <dsp:spPr>
        <a:xfrm rot="2142401">
          <a:off x="3460787" y="3015539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3010133"/>
        <a:ext cx="36167" cy="36167"/>
      </dsp:txXfrm>
    </dsp:sp>
    <dsp:sp modelId="{0602E9A4-2B7B-426E-A0AD-6A9DE682D8BA}">
      <dsp:nvSpPr>
        <dsp:cNvPr id="0" name=""/>
        <dsp:cNvSpPr/>
      </dsp:nvSpPr>
      <dsp:spPr>
        <a:xfrm>
          <a:off x="4116154" y="2872195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Informar que a senha é o </a:t>
          </a:r>
          <a:r>
            <a:rPr lang="pt-BR" sz="900" kern="1200" dirty="0" err="1" smtClean="0"/>
            <a:t>cpf</a:t>
          </a:r>
          <a:r>
            <a:rPr lang="pt-BR" sz="900" kern="1200" dirty="0" smtClean="0"/>
            <a:t> e como </a:t>
          </a:r>
          <a:r>
            <a:rPr lang="pt-BR" sz="900" kern="1200" dirty="0" err="1" smtClean="0"/>
            <a:t>resetar</a:t>
          </a:r>
          <a:endParaRPr lang="pt-BR" sz="900" kern="1200" dirty="0"/>
        </a:p>
      </dsp:txBody>
      <dsp:txXfrm>
        <a:off x="4137659" y="2893700"/>
        <a:ext cx="1425432" cy="6912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7A3FD-6741-4FD0-B868-312A62C84F81}">
      <dsp:nvSpPr>
        <dsp:cNvPr id="0" name=""/>
        <dsp:cNvSpPr/>
      </dsp:nvSpPr>
      <dsp:spPr>
        <a:xfrm>
          <a:off x="4515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É 1ª Abertura?</a:t>
          </a:r>
          <a:endParaRPr lang="pt-BR" sz="900" kern="1200" dirty="0"/>
        </a:p>
      </dsp:txBody>
      <dsp:txXfrm>
        <a:off x="26020" y="2049346"/>
        <a:ext cx="1425432" cy="691211"/>
      </dsp:txXfrm>
    </dsp:sp>
    <dsp:sp modelId="{5E012F99-BBF7-47CB-B50C-0CD73CEE8CB8}">
      <dsp:nvSpPr>
        <dsp:cNvPr id="0" name=""/>
        <dsp:cNvSpPr/>
      </dsp:nvSpPr>
      <dsp:spPr>
        <a:xfrm rot="19457599">
          <a:off x="1404967" y="217118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2165779"/>
        <a:ext cx="36167" cy="36167"/>
      </dsp:txXfrm>
    </dsp:sp>
    <dsp:sp modelId="{69888E48-1775-487F-AA0C-82FB2652DE42}">
      <dsp:nvSpPr>
        <dsp:cNvPr id="0" name=""/>
        <dsp:cNvSpPr/>
      </dsp:nvSpPr>
      <dsp:spPr>
        <a:xfrm>
          <a:off x="206033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Envia para status em análise</a:t>
          </a:r>
          <a:endParaRPr lang="pt-BR" sz="900" kern="1200" dirty="0"/>
        </a:p>
      </dsp:txBody>
      <dsp:txXfrm>
        <a:off x="2081839" y="1627168"/>
        <a:ext cx="1425432" cy="691211"/>
      </dsp:txXfrm>
    </dsp:sp>
    <dsp:sp modelId="{3B3A1B2D-EAAB-4D8E-BCB3-4A807F3DEC74}">
      <dsp:nvSpPr>
        <dsp:cNvPr id="0" name=""/>
        <dsp:cNvSpPr/>
      </dsp:nvSpPr>
      <dsp:spPr>
        <a:xfrm rot="2142401">
          <a:off x="140496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2587956"/>
        <a:ext cx="36167" cy="36167"/>
      </dsp:txXfrm>
    </dsp:sp>
    <dsp:sp modelId="{C9EA62D1-1789-4DAA-9E25-06D70BE8C016}">
      <dsp:nvSpPr>
        <dsp:cNvPr id="0" name=""/>
        <dsp:cNvSpPr/>
      </dsp:nvSpPr>
      <dsp:spPr>
        <a:xfrm>
          <a:off x="206033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Já está cadastrado na plataforma?</a:t>
          </a:r>
          <a:endParaRPr lang="pt-BR" sz="900" kern="1200" dirty="0"/>
        </a:p>
      </dsp:txBody>
      <dsp:txXfrm>
        <a:off x="2081839" y="2471523"/>
        <a:ext cx="1425432" cy="691211"/>
      </dsp:txXfrm>
    </dsp:sp>
    <dsp:sp modelId="{8EB3251B-D407-4DDC-B68C-D3CDE19EFC3B}">
      <dsp:nvSpPr>
        <dsp:cNvPr id="0" name=""/>
        <dsp:cNvSpPr/>
      </dsp:nvSpPr>
      <dsp:spPr>
        <a:xfrm rot="19457599">
          <a:off x="346078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2587956"/>
        <a:ext cx="36167" cy="36167"/>
      </dsp:txXfrm>
    </dsp:sp>
    <dsp:sp modelId="{8167D0CE-598F-49A8-A29A-0F1221FF1501}">
      <dsp:nvSpPr>
        <dsp:cNvPr id="0" name=""/>
        <dsp:cNvSpPr/>
      </dsp:nvSpPr>
      <dsp:spPr>
        <a:xfrm>
          <a:off x="4116154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Buscar</a:t>
          </a:r>
          <a:r>
            <a:rPr lang="pt-BR" sz="900" kern="1200" baseline="0" dirty="0" smtClean="0"/>
            <a:t> CPF no suporte DNM, para ver se aluno existe</a:t>
          </a:r>
          <a:endParaRPr lang="pt-BR" sz="900" kern="1200" dirty="0"/>
        </a:p>
      </dsp:txBody>
      <dsp:txXfrm>
        <a:off x="4137659" y="2049346"/>
        <a:ext cx="1425432" cy="691211"/>
      </dsp:txXfrm>
    </dsp:sp>
    <dsp:sp modelId="{598E4B1C-9EF7-41FC-B145-B14DDF967789}">
      <dsp:nvSpPr>
        <dsp:cNvPr id="0" name=""/>
        <dsp:cNvSpPr/>
      </dsp:nvSpPr>
      <dsp:spPr>
        <a:xfrm rot="19457599">
          <a:off x="5516607" y="217118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60202" y="2165779"/>
        <a:ext cx="36167" cy="36167"/>
      </dsp:txXfrm>
    </dsp:sp>
    <dsp:sp modelId="{CA3E1889-335A-4698-909E-5CFB1B9A6FFD}">
      <dsp:nvSpPr>
        <dsp:cNvPr id="0" name=""/>
        <dsp:cNvSpPr/>
      </dsp:nvSpPr>
      <dsp:spPr>
        <a:xfrm>
          <a:off x="617197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Comunicar que o </a:t>
          </a:r>
          <a:r>
            <a:rPr lang="pt-BR" sz="900" kern="1200" dirty="0" err="1" smtClean="0"/>
            <a:t>cpf</a:t>
          </a:r>
          <a:r>
            <a:rPr lang="pt-BR" sz="900" kern="1200" dirty="0" smtClean="0"/>
            <a:t> </a:t>
          </a:r>
          <a:r>
            <a:rPr lang="pt-BR" sz="900" kern="1200" dirty="0" err="1" smtClean="0"/>
            <a:t>ta</a:t>
          </a:r>
          <a:r>
            <a:rPr lang="pt-BR" sz="900" kern="1200" dirty="0" smtClean="0"/>
            <a:t> errado ou aluno precisa confirmar com o coordenador</a:t>
          </a:r>
          <a:endParaRPr lang="pt-BR" sz="900" kern="1200" dirty="0"/>
        </a:p>
      </dsp:txBody>
      <dsp:txXfrm>
        <a:off x="6193479" y="1627168"/>
        <a:ext cx="1425432" cy="691211"/>
      </dsp:txXfrm>
    </dsp:sp>
    <dsp:sp modelId="{19AA31E7-BC2F-4057-B2E7-1A5B0CAAA7A4}">
      <dsp:nvSpPr>
        <dsp:cNvPr id="0" name=""/>
        <dsp:cNvSpPr/>
      </dsp:nvSpPr>
      <dsp:spPr>
        <a:xfrm rot="2142401">
          <a:off x="551660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60202" y="2587956"/>
        <a:ext cx="36167" cy="36167"/>
      </dsp:txXfrm>
    </dsp:sp>
    <dsp:sp modelId="{9EAC297A-AEA7-4847-89BE-D20BCA70958D}">
      <dsp:nvSpPr>
        <dsp:cNvPr id="0" name=""/>
        <dsp:cNvSpPr/>
      </dsp:nvSpPr>
      <dsp:spPr>
        <a:xfrm>
          <a:off x="617197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Verificar se aluno tem disciplina vinculada no DNM</a:t>
          </a:r>
          <a:endParaRPr lang="pt-BR" sz="900" kern="1200" dirty="0"/>
        </a:p>
      </dsp:txBody>
      <dsp:txXfrm>
        <a:off x="6193479" y="2471523"/>
        <a:ext cx="1425432" cy="691211"/>
      </dsp:txXfrm>
    </dsp:sp>
    <dsp:sp modelId="{1065725A-0C1C-4B88-8A14-7518023CA934}">
      <dsp:nvSpPr>
        <dsp:cNvPr id="0" name=""/>
        <dsp:cNvSpPr/>
      </dsp:nvSpPr>
      <dsp:spPr>
        <a:xfrm rot="19457599">
          <a:off x="757242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2587956"/>
        <a:ext cx="36167" cy="36167"/>
      </dsp:txXfrm>
    </dsp:sp>
    <dsp:sp modelId="{3BA637B8-7E47-4CBF-8940-E61C0AF18236}">
      <dsp:nvSpPr>
        <dsp:cNvPr id="0" name=""/>
        <dsp:cNvSpPr/>
      </dsp:nvSpPr>
      <dsp:spPr>
        <a:xfrm>
          <a:off x="8227794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Verificar se é elegível</a:t>
          </a:r>
          <a:endParaRPr lang="pt-BR" sz="900" kern="1200" dirty="0"/>
        </a:p>
      </dsp:txBody>
      <dsp:txXfrm>
        <a:off x="8249299" y="2049346"/>
        <a:ext cx="1425432" cy="691211"/>
      </dsp:txXfrm>
    </dsp:sp>
    <dsp:sp modelId="{9688D4E5-73F7-4C5D-852E-507AF6D9C1A6}">
      <dsp:nvSpPr>
        <dsp:cNvPr id="0" name=""/>
        <dsp:cNvSpPr/>
      </dsp:nvSpPr>
      <dsp:spPr>
        <a:xfrm rot="19457599">
          <a:off x="9628247" y="217118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2165779"/>
        <a:ext cx="36167" cy="36167"/>
      </dsp:txXfrm>
    </dsp:sp>
    <dsp:sp modelId="{BBC11F33-6273-4357-B4B9-EE0F82083D9C}">
      <dsp:nvSpPr>
        <dsp:cNvPr id="0" name=""/>
        <dsp:cNvSpPr/>
      </dsp:nvSpPr>
      <dsp:spPr>
        <a:xfrm>
          <a:off x="1028361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Avisar que o curso e semestre não são elegíveis</a:t>
          </a:r>
          <a:endParaRPr lang="pt-BR" sz="900" kern="1200" dirty="0"/>
        </a:p>
      </dsp:txBody>
      <dsp:txXfrm>
        <a:off x="10305119" y="1627168"/>
        <a:ext cx="1425432" cy="691211"/>
      </dsp:txXfrm>
    </dsp:sp>
    <dsp:sp modelId="{387DA4C0-F82A-42D5-AD61-63EA056BE624}">
      <dsp:nvSpPr>
        <dsp:cNvPr id="0" name=""/>
        <dsp:cNvSpPr/>
      </dsp:nvSpPr>
      <dsp:spPr>
        <a:xfrm rot="2142401">
          <a:off x="962824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2587956"/>
        <a:ext cx="36167" cy="36167"/>
      </dsp:txXfrm>
    </dsp:sp>
    <dsp:sp modelId="{29FE697E-374D-48CE-8F45-21E8BBFEA461}">
      <dsp:nvSpPr>
        <dsp:cNvPr id="0" name=""/>
        <dsp:cNvSpPr/>
      </dsp:nvSpPr>
      <dsp:spPr>
        <a:xfrm>
          <a:off x="1028361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Avisar que alunos após 17/09 não haverá cadastro. Para procurar o coordenador p/entender  como será</a:t>
          </a:r>
          <a:endParaRPr lang="pt-BR" sz="900" kern="1200" dirty="0"/>
        </a:p>
      </dsp:txBody>
      <dsp:txXfrm>
        <a:off x="10305119" y="2471523"/>
        <a:ext cx="1425432" cy="691211"/>
      </dsp:txXfrm>
    </dsp:sp>
    <dsp:sp modelId="{3A086929-3050-47AA-8804-6BF8A0D50601}">
      <dsp:nvSpPr>
        <dsp:cNvPr id="0" name=""/>
        <dsp:cNvSpPr/>
      </dsp:nvSpPr>
      <dsp:spPr>
        <a:xfrm rot="2142401">
          <a:off x="7572427" y="3015539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3010133"/>
        <a:ext cx="36167" cy="36167"/>
      </dsp:txXfrm>
    </dsp:sp>
    <dsp:sp modelId="{0D3DAD19-DF98-4125-8EA9-F2AC24F7C19E}">
      <dsp:nvSpPr>
        <dsp:cNvPr id="0" name=""/>
        <dsp:cNvSpPr/>
      </dsp:nvSpPr>
      <dsp:spPr>
        <a:xfrm>
          <a:off x="8227794" y="2872195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Avisar que alunos após 17/09 não haverá cadastro. Para procurar o coordenador p/entender  como será</a:t>
          </a:r>
          <a:endParaRPr lang="pt-BR" sz="900" kern="1200" dirty="0"/>
        </a:p>
      </dsp:txBody>
      <dsp:txXfrm>
        <a:off x="8249299" y="2893700"/>
        <a:ext cx="1425432" cy="691211"/>
      </dsp:txXfrm>
    </dsp:sp>
    <dsp:sp modelId="{612389FA-891F-451E-9EB2-AE560E158048}">
      <dsp:nvSpPr>
        <dsp:cNvPr id="0" name=""/>
        <dsp:cNvSpPr/>
      </dsp:nvSpPr>
      <dsp:spPr>
        <a:xfrm rot="2142401">
          <a:off x="3460787" y="3015539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3010133"/>
        <a:ext cx="36167" cy="36167"/>
      </dsp:txXfrm>
    </dsp:sp>
    <dsp:sp modelId="{0602E9A4-2B7B-426E-A0AD-6A9DE682D8BA}">
      <dsp:nvSpPr>
        <dsp:cNvPr id="0" name=""/>
        <dsp:cNvSpPr/>
      </dsp:nvSpPr>
      <dsp:spPr>
        <a:xfrm>
          <a:off x="4116154" y="2872195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Informar que a senha é o </a:t>
          </a:r>
          <a:r>
            <a:rPr lang="pt-BR" sz="900" kern="1200" dirty="0" err="1" smtClean="0"/>
            <a:t>cpf</a:t>
          </a:r>
          <a:r>
            <a:rPr lang="pt-BR" sz="900" kern="1200" dirty="0" smtClean="0"/>
            <a:t> e como </a:t>
          </a:r>
          <a:r>
            <a:rPr lang="pt-BR" sz="900" kern="1200" dirty="0" err="1" smtClean="0"/>
            <a:t>resetar</a:t>
          </a:r>
          <a:endParaRPr lang="pt-BR" sz="900" kern="1200" dirty="0"/>
        </a:p>
      </dsp:txBody>
      <dsp:txXfrm>
        <a:off x="4137659" y="2893700"/>
        <a:ext cx="1425432" cy="6912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3F227-96E8-4E4D-86D4-394C8C51CF11}">
      <dsp:nvSpPr>
        <dsp:cNvPr id="0" name=""/>
        <dsp:cNvSpPr/>
      </dsp:nvSpPr>
      <dsp:spPr>
        <a:xfrm>
          <a:off x="2886901" y="59889"/>
          <a:ext cx="7155833" cy="11796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t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5800" kern="1200" dirty="0"/>
        </a:p>
      </dsp:txBody>
      <dsp:txXfrm>
        <a:off x="2886901" y="207350"/>
        <a:ext cx="6713450" cy="884766"/>
      </dsp:txXfrm>
    </dsp:sp>
    <dsp:sp modelId="{1852F7D2-FAA3-4457-90AB-B0185F0F2ABD}">
      <dsp:nvSpPr>
        <dsp:cNvPr id="0" name=""/>
        <dsp:cNvSpPr/>
      </dsp:nvSpPr>
      <dsp:spPr>
        <a:xfrm>
          <a:off x="1818344" y="2178"/>
          <a:ext cx="1133865" cy="1179688"/>
        </a:xfrm>
        <a:prstGeom prst="round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1</a:t>
          </a:r>
          <a:endParaRPr lang="pt-BR" sz="5900" kern="1200" dirty="0"/>
        </a:p>
      </dsp:txBody>
      <dsp:txXfrm>
        <a:off x="1873695" y="57529"/>
        <a:ext cx="1023163" cy="1068986"/>
      </dsp:txXfrm>
    </dsp:sp>
    <dsp:sp modelId="{CDA63A6B-C4BD-44DC-98BC-5388055E888D}">
      <dsp:nvSpPr>
        <dsp:cNvPr id="0" name=""/>
        <dsp:cNvSpPr/>
      </dsp:nvSpPr>
      <dsp:spPr>
        <a:xfrm>
          <a:off x="2952282" y="1299835"/>
          <a:ext cx="7155833" cy="11796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t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5800" kern="1200" dirty="0"/>
        </a:p>
      </dsp:txBody>
      <dsp:txXfrm>
        <a:off x="2952282" y="1447296"/>
        <a:ext cx="6713450" cy="884766"/>
      </dsp:txXfrm>
    </dsp:sp>
    <dsp:sp modelId="{950B2658-FA6C-4D3D-AE9E-7F1B352D18E7}">
      <dsp:nvSpPr>
        <dsp:cNvPr id="0" name=""/>
        <dsp:cNvSpPr/>
      </dsp:nvSpPr>
      <dsp:spPr>
        <a:xfrm>
          <a:off x="1818273" y="1299835"/>
          <a:ext cx="1134008" cy="1179688"/>
        </a:xfrm>
        <a:prstGeom prst="round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2</a:t>
          </a:r>
          <a:endParaRPr lang="pt-BR" sz="5900" kern="1200" dirty="0"/>
        </a:p>
      </dsp:txBody>
      <dsp:txXfrm>
        <a:off x="1873631" y="1355193"/>
        <a:ext cx="1023292" cy="1068972"/>
      </dsp:txXfrm>
    </dsp:sp>
    <dsp:sp modelId="{5F4D59EB-427E-4B77-A951-92027245678D}">
      <dsp:nvSpPr>
        <dsp:cNvPr id="0" name=""/>
        <dsp:cNvSpPr/>
      </dsp:nvSpPr>
      <dsp:spPr>
        <a:xfrm>
          <a:off x="2952282" y="2597492"/>
          <a:ext cx="7155833" cy="11796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t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5800" kern="1200" dirty="0"/>
        </a:p>
      </dsp:txBody>
      <dsp:txXfrm>
        <a:off x="2952282" y="2744953"/>
        <a:ext cx="6713450" cy="884766"/>
      </dsp:txXfrm>
    </dsp:sp>
    <dsp:sp modelId="{8FFB8492-BCC2-4EB9-9ECA-1B46B03121FB}">
      <dsp:nvSpPr>
        <dsp:cNvPr id="0" name=""/>
        <dsp:cNvSpPr/>
      </dsp:nvSpPr>
      <dsp:spPr>
        <a:xfrm>
          <a:off x="1818273" y="2597492"/>
          <a:ext cx="1134008" cy="1179688"/>
        </a:xfrm>
        <a:prstGeom prst="round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3</a:t>
          </a:r>
          <a:endParaRPr lang="pt-BR" sz="5900" kern="1200" dirty="0"/>
        </a:p>
      </dsp:txBody>
      <dsp:txXfrm>
        <a:off x="1873631" y="2652850"/>
        <a:ext cx="1023292" cy="1068972"/>
      </dsp:txXfrm>
    </dsp:sp>
    <dsp:sp modelId="{16830EC0-6B98-4E88-8634-0FED224F7F3A}">
      <dsp:nvSpPr>
        <dsp:cNvPr id="0" name=""/>
        <dsp:cNvSpPr/>
      </dsp:nvSpPr>
      <dsp:spPr>
        <a:xfrm>
          <a:off x="2952282" y="3895149"/>
          <a:ext cx="7155833" cy="11796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t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5800" kern="1200" dirty="0"/>
        </a:p>
      </dsp:txBody>
      <dsp:txXfrm>
        <a:off x="2952282" y="4042610"/>
        <a:ext cx="6713450" cy="884766"/>
      </dsp:txXfrm>
    </dsp:sp>
    <dsp:sp modelId="{09944ED3-6AF2-484C-9C92-81B1D4B4F798}">
      <dsp:nvSpPr>
        <dsp:cNvPr id="0" name=""/>
        <dsp:cNvSpPr/>
      </dsp:nvSpPr>
      <dsp:spPr>
        <a:xfrm>
          <a:off x="1818273" y="3895149"/>
          <a:ext cx="1134008" cy="1179688"/>
        </a:xfrm>
        <a:prstGeom prst="round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4</a:t>
          </a:r>
          <a:endParaRPr lang="pt-BR" sz="5900" kern="1200" dirty="0"/>
        </a:p>
      </dsp:txBody>
      <dsp:txXfrm>
        <a:off x="1873631" y="3950507"/>
        <a:ext cx="1023292" cy="1068972"/>
      </dsp:txXfrm>
    </dsp:sp>
    <dsp:sp modelId="{B13B2370-CCC6-44E8-B4A9-DEE5E4E9AE05}">
      <dsp:nvSpPr>
        <dsp:cNvPr id="0" name=""/>
        <dsp:cNvSpPr/>
      </dsp:nvSpPr>
      <dsp:spPr>
        <a:xfrm>
          <a:off x="2952282" y="5192806"/>
          <a:ext cx="7155833" cy="11796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83D0E-2560-4A51-B3B0-A4E86A81B179}">
      <dsp:nvSpPr>
        <dsp:cNvPr id="0" name=""/>
        <dsp:cNvSpPr/>
      </dsp:nvSpPr>
      <dsp:spPr>
        <a:xfrm>
          <a:off x="1818273" y="5192806"/>
          <a:ext cx="1134008" cy="1179688"/>
        </a:xfrm>
        <a:prstGeom prst="round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5</a:t>
          </a:r>
          <a:endParaRPr lang="pt-BR" sz="5900" kern="1200" dirty="0"/>
        </a:p>
      </dsp:txBody>
      <dsp:txXfrm>
        <a:off x="1873631" y="5248164"/>
        <a:ext cx="1023292" cy="10689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3F227-96E8-4E4D-86D4-394C8C51CF11}">
      <dsp:nvSpPr>
        <dsp:cNvPr id="0" name=""/>
        <dsp:cNvSpPr/>
      </dsp:nvSpPr>
      <dsp:spPr>
        <a:xfrm>
          <a:off x="2886901" y="149241"/>
          <a:ext cx="7155833" cy="303481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6500" kern="1200" dirty="0"/>
        </a:p>
      </dsp:txBody>
      <dsp:txXfrm>
        <a:off x="2886901" y="528593"/>
        <a:ext cx="6017777" cy="2276113"/>
      </dsp:txXfrm>
    </dsp:sp>
    <dsp:sp modelId="{1852F7D2-FAA3-4457-90AB-B0185F0F2ABD}">
      <dsp:nvSpPr>
        <dsp:cNvPr id="0" name=""/>
        <dsp:cNvSpPr/>
      </dsp:nvSpPr>
      <dsp:spPr>
        <a:xfrm>
          <a:off x="1818344" y="778"/>
          <a:ext cx="1133865" cy="3034817"/>
        </a:xfrm>
        <a:prstGeom prst="round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6</a:t>
          </a:r>
          <a:endParaRPr lang="pt-BR" sz="6500" kern="1200" dirty="0"/>
        </a:p>
      </dsp:txBody>
      <dsp:txXfrm>
        <a:off x="1873695" y="56129"/>
        <a:ext cx="1023163" cy="2924115"/>
      </dsp:txXfrm>
    </dsp:sp>
    <dsp:sp modelId="{CDA63A6B-C4BD-44DC-98BC-5388055E888D}">
      <dsp:nvSpPr>
        <dsp:cNvPr id="0" name=""/>
        <dsp:cNvSpPr/>
      </dsp:nvSpPr>
      <dsp:spPr>
        <a:xfrm>
          <a:off x="2952282" y="3339077"/>
          <a:ext cx="7155833" cy="303481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6500" kern="1200" dirty="0"/>
        </a:p>
      </dsp:txBody>
      <dsp:txXfrm>
        <a:off x="2952282" y="3718429"/>
        <a:ext cx="6017777" cy="2276113"/>
      </dsp:txXfrm>
    </dsp:sp>
    <dsp:sp modelId="{950B2658-FA6C-4D3D-AE9E-7F1B352D18E7}">
      <dsp:nvSpPr>
        <dsp:cNvPr id="0" name=""/>
        <dsp:cNvSpPr/>
      </dsp:nvSpPr>
      <dsp:spPr>
        <a:xfrm>
          <a:off x="1818273" y="3339077"/>
          <a:ext cx="1134008" cy="3034817"/>
        </a:xfrm>
        <a:prstGeom prst="round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7</a:t>
          </a:r>
          <a:endParaRPr lang="pt-BR" sz="6500" kern="1200" dirty="0"/>
        </a:p>
      </dsp:txBody>
      <dsp:txXfrm>
        <a:off x="1873631" y="3394435"/>
        <a:ext cx="1023292" cy="2924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26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71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73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16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65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71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92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2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9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82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67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30" y="691471"/>
            <a:ext cx="10850164" cy="580076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87017" y="-3460"/>
            <a:ext cx="310322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Versão 1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36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4256698567"/>
              </p:ext>
            </p:extLst>
          </p:nvPr>
        </p:nvGraphicFramePr>
        <p:xfrm>
          <a:off x="91440" y="300446"/>
          <a:ext cx="11926389" cy="6374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3133549" y="1367757"/>
            <a:ext cx="6415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E aí {},</a:t>
            </a:r>
          </a:p>
          <a:p>
            <a:r>
              <a:rPr lang="pt-BR" sz="900" dirty="0"/>
              <a:t>Verificamos que você não enviou o CPF, favor abrir um novo chamado, informando seu CPF.</a:t>
            </a:r>
          </a:p>
          <a:p>
            <a:r>
              <a:rPr lang="pt-BR" sz="900" dirty="0"/>
              <a:t>Bons estudos!</a:t>
            </a:r>
            <a:endParaRPr lang="pt-BR" sz="9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235171" y="4739768"/>
            <a:ext cx="6212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E aí {},</a:t>
            </a:r>
          </a:p>
          <a:p>
            <a:r>
              <a:rPr lang="pt-BR" sz="1100" dirty="0"/>
              <a:t>O cadastro de alunos encerrou dia </a:t>
            </a:r>
            <a:r>
              <a:rPr lang="pt-BR" sz="1100" dirty="0" smtClean="0"/>
              <a:t>17/09</a:t>
            </a:r>
            <a:r>
              <a:rPr lang="pt-BR" sz="1100" dirty="0"/>
              <a:t>.</a:t>
            </a:r>
          </a:p>
          <a:p>
            <a:r>
              <a:rPr lang="pt-BR" sz="1100" dirty="0"/>
              <a:t>Todos os alunos que se matricularem após a </a:t>
            </a:r>
            <a:r>
              <a:rPr lang="pt-BR" sz="1100"/>
              <a:t>data </a:t>
            </a:r>
            <a:r>
              <a:rPr lang="pt-BR" sz="1100" smtClean="0"/>
              <a:t>17/09</a:t>
            </a:r>
            <a:r>
              <a:rPr lang="pt-BR" sz="1100" dirty="0"/>
              <a:t>, não poderão realizar mais o DNM 2018.2.</a:t>
            </a:r>
          </a:p>
          <a:p>
            <a:r>
              <a:rPr lang="pt-BR" sz="1100" dirty="0"/>
              <a:t>Para mais informações procure o seu Coordenador.</a:t>
            </a:r>
            <a:endParaRPr lang="pt-BR" sz="1100" dirty="0" smtClean="0"/>
          </a:p>
        </p:txBody>
      </p:sp>
    </p:spTree>
    <p:extLst>
      <p:ext uri="{BB962C8B-B14F-4D97-AF65-F5344CB8AC3E}">
        <p14:creationId xmlns:p14="http://schemas.microsoft.com/office/powerpoint/2010/main" val="38915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462993728"/>
              </p:ext>
            </p:extLst>
          </p:nvPr>
        </p:nvGraphicFramePr>
        <p:xfrm>
          <a:off x="169816" y="1227909"/>
          <a:ext cx="11756572" cy="521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o Explicativo Retangular 4"/>
          <p:cNvSpPr/>
          <p:nvPr/>
        </p:nvSpPr>
        <p:spPr>
          <a:xfrm>
            <a:off x="261256" y="705396"/>
            <a:ext cx="2194561" cy="1345472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 se a data de criação é igual a data de modificação, se for entra no loop se não for mudo pra “Em Análise”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exto Explicativo Retangular 5"/>
          <p:cNvSpPr/>
          <p:nvPr/>
        </p:nvSpPr>
        <p:spPr>
          <a:xfrm>
            <a:off x="2913018" y="1378132"/>
            <a:ext cx="2333897" cy="505097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Time fica responsável por atender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Shape"/>
          <p:cNvSpPr/>
          <p:nvPr/>
        </p:nvSpPr>
        <p:spPr>
          <a:xfrm>
            <a:off x="6962757" y="4118909"/>
            <a:ext cx="704720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8" name="Shape"/>
          <p:cNvSpPr/>
          <p:nvPr/>
        </p:nvSpPr>
        <p:spPr>
          <a:xfrm>
            <a:off x="4461903" y="3607303"/>
            <a:ext cx="704720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9" name="Shape"/>
          <p:cNvSpPr/>
          <p:nvPr/>
        </p:nvSpPr>
        <p:spPr>
          <a:xfrm>
            <a:off x="1963500" y="3079213"/>
            <a:ext cx="704720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0" name="Shape"/>
          <p:cNvSpPr/>
          <p:nvPr/>
        </p:nvSpPr>
        <p:spPr>
          <a:xfrm>
            <a:off x="9429407" y="4601270"/>
            <a:ext cx="704720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1" name="Shape"/>
          <p:cNvSpPr/>
          <p:nvPr/>
        </p:nvSpPr>
        <p:spPr>
          <a:xfrm flipV="1">
            <a:off x="1950437" y="2410463"/>
            <a:ext cx="704720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2" name="Shape"/>
          <p:cNvSpPr/>
          <p:nvPr/>
        </p:nvSpPr>
        <p:spPr>
          <a:xfrm flipV="1">
            <a:off x="4471764" y="2944950"/>
            <a:ext cx="704720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3" name="Shape"/>
          <p:cNvSpPr/>
          <p:nvPr/>
        </p:nvSpPr>
        <p:spPr>
          <a:xfrm flipV="1">
            <a:off x="6960306" y="3441828"/>
            <a:ext cx="704720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4" name="Shape"/>
          <p:cNvSpPr/>
          <p:nvPr/>
        </p:nvSpPr>
        <p:spPr>
          <a:xfrm flipV="1">
            <a:off x="9429407" y="3925854"/>
            <a:ext cx="704720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5" name="Texto Explicativo Retangular 24"/>
          <p:cNvSpPr/>
          <p:nvPr/>
        </p:nvSpPr>
        <p:spPr>
          <a:xfrm>
            <a:off x="2668220" y="4520714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Vai buscar no nosso servidor de atendimento se o aluno está cadastrado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Texto Explicativo Retangular 25"/>
          <p:cNvSpPr/>
          <p:nvPr/>
        </p:nvSpPr>
        <p:spPr>
          <a:xfrm>
            <a:off x="5394002" y="5363406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Vai verificar se ele tem a </a:t>
            </a:r>
            <a:r>
              <a:rPr lang="pt-BR" sz="1200" dirty="0" err="1" smtClean="0">
                <a:solidFill>
                  <a:schemeClr val="tx1"/>
                </a:solidFill>
              </a:rPr>
              <a:t>flag</a:t>
            </a:r>
            <a:r>
              <a:rPr lang="pt-BR" sz="1200" dirty="0" smtClean="0">
                <a:solidFill>
                  <a:schemeClr val="tx1"/>
                </a:solidFill>
              </a:rPr>
              <a:t> DNM das turmas / séries elegíveis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687017" y="-3460"/>
            <a:ext cx="310322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Versão 2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746960535"/>
              </p:ext>
            </p:extLst>
          </p:nvPr>
        </p:nvGraphicFramePr>
        <p:xfrm>
          <a:off x="169816" y="1227909"/>
          <a:ext cx="11756572" cy="521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o Explicativo Retangular 7"/>
          <p:cNvSpPr/>
          <p:nvPr/>
        </p:nvSpPr>
        <p:spPr>
          <a:xfrm>
            <a:off x="2952206" y="2044337"/>
            <a:ext cx="2333897" cy="505097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Time fica responsável por atender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274319" y="1158242"/>
            <a:ext cx="2194561" cy="1345472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 se a data de criação é igual a data de modificação, se for entra no loop se não for mudo pra “Em Análise”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9"/>
          <p:cNvSpPr/>
          <p:nvPr/>
        </p:nvSpPr>
        <p:spPr>
          <a:xfrm>
            <a:off x="2468880" y="5604931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Vai buscar no nosso servidor de atendimento se o aluno está cadastrado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Shape"/>
          <p:cNvSpPr/>
          <p:nvPr/>
        </p:nvSpPr>
        <p:spPr>
          <a:xfrm>
            <a:off x="2015752" y="4114495"/>
            <a:ext cx="704720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3" name="Shape"/>
          <p:cNvSpPr/>
          <p:nvPr/>
        </p:nvSpPr>
        <p:spPr>
          <a:xfrm flipV="1">
            <a:off x="2002689" y="3445745"/>
            <a:ext cx="704720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4" name="Shape"/>
          <p:cNvSpPr/>
          <p:nvPr/>
        </p:nvSpPr>
        <p:spPr>
          <a:xfrm>
            <a:off x="4525822" y="4535856"/>
            <a:ext cx="704720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5" name="Shape"/>
          <p:cNvSpPr/>
          <p:nvPr/>
        </p:nvSpPr>
        <p:spPr>
          <a:xfrm flipV="1">
            <a:off x="4512759" y="3867106"/>
            <a:ext cx="704720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6" name="Shape"/>
          <p:cNvSpPr/>
          <p:nvPr/>
        </p:nvSpPr>
        <p:spPr>
          <a:xfrm>
            <a:off x="9433102" y="3099566"/>
            <a:ext cx="704720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7" name="Shape"/>
          <p:cNvSpPr/>
          <p:nvPr/>
        </p:nvSpPr>
        <p:spPr>
          <a:xfrm flipV="1">
            <a:off x="9420039" y="2430816"/>
            <a:ext cx="704720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8" name="Shape"/>
          <p:cNvSpPr/>
          <p:nvPr/>
        </p:nvSpPr>
        <p:spPr>
          <a:xfrm flipV="1">
            <a:off x="6940861" y="2821577"/>
            <a:ext cx="704720" cy="120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9" name="Texto Explicativo Retangular 18"/>
          <p:cNvSpPr/>
          <p:nvPr/>
        </p:nvSpPr>
        <p:spPr>
          <a:xfrm>
            <a:off x="6940861" y="1554481"/>
            <a:ext cx="2333897" cy="856740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Encontrou o aluno matriculado, mas esta sem disciplina vinculada ao DNM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Shape"/>
          <p:cNvSpPr/>
          <p:nvPr/>
        </p:nvSpPr>
        <p:spPr>
          <a:xfrm>
            <a:off x="6940861" y="3999408"/>
            <a:ext cx="704720" cy="438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1" name="Shape"/>
          <p:cNvSpPr/>
          <p:nvPr/>
        </p:nvSpPr>
        <p:spPr>
          <a:xfrm>
            <a:off x="6940861" y="4103977"/>
            <a:ext cx="704720" cy="1157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6631577" y="5615964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Aluno não foi encontrado matriculado em nenhum banco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544388" y="0"/>
            <a:ext cx="310322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Versão 3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935610885"/>
              </p:ext>
            </p:extLst>
          </p:nvPr>
        </p:nvGraphicFramePr>
        <p:xfrm>
          <a:off x="169816" y="1227909"/>
          <a:ext cx="11756572" cy="521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o Explicativo Retangular 7"/>
          <p:cNvSpPr/>
          <p:nvPr/>
        </p:nvSpPr>
        <p:spPr>
          <a:xfrm>
            <a:off x="2952206" y="2044337"/>
            <a:ext cx="2333897" cy="505097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Time fica responsável por atender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169816" y="1624149"/>
            <a:ext cx="2194561" cy="1345472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 se a data de criação é igual a data de modificação, se for entra no loop se não for mudo pra “Em Análise”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9"/>
          <p:cNvSpPr/>
          <p:nvPr/>
        </p:nvSpPr>
        <p:spPr>
          <a:xfrm>
            <a:off x="2468880" y="5604931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Vai buscar no nosso servidor de atendimento se o aluno está cadastrado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Texto Explicativo Retangular 18"/>
          <p:cNvSpPr/>
          <p:nvPr/>
        </p:nvSpPr>
        <p:spPr>
          <a:xfrm>
            <a:off x="8719457" y="969882"/>
            <a:ext cx="2333897" cy="856740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Encontrou o aluno matriculado, mas esta sem disciplina vinculada ao DNM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6305005" y="5765075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Aluno não foi encontrado matriculado em nenhum banco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544388" y="0"/>
            <a:ext cx="310322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Versão 4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" name="Texto Explicativo Retangular 23"/>
          <p:cNvSpPr/>
          <p:nvPr/>
        </p:nvSpPr>
        <p:spPr>
          <a:xfrm>
            <a:off x="4119155" y="2807461"/>
            <a:ext cx="1942012" cy="505097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Verific</a:t>
            </a:r>
            <a:r>
              <a:rPr lang="pt-BR" sz="1200" dirty="0" smtClean="0">
                <a:solidFill>
                  <a:schemeClr val="tx1"/>
                </a:solidFill>
              </a:rPr>
              <a:t> ar se CPF existe em 18.2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Shape"/>
          <p:cNvSpPr/>
          <p:nvPr/>
        </p:nvSpPr>
        <p:spPr>
          <a:xfrm>
            <a:off x="1672720" y="4034611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6" name="Shape"/>
          <p:cNvSpPr/>
          <p:nvPr/>
        </p:nvSpPr>
        <p:spPr>
          <a:xfrm flipV="1">
            <a:off x="1659657" y="3365861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7" name="Shape"/>
          <p:cNvSpPr/>
          <p:nvPr/>
        </p:nvSpPr>
        <p:spPr>
          <a:xfrm>
            <a:off x="3723590" y="4430504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8" name="Shape"/>
          <p:cNvSpPr/>
          <p:nvPr/>
        </p:nvSpPr>
        <p:spPr>
          <a:xfrm flipV="1">
            <a:off x="3710527" y="376175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5" name="Shape"/>
          <p:cNvSpPr/>
          <p:nvPr/>
        </p:nvSpPr>
        <p:spPr>
          <a:xfrm>
            <a:off x="5819840" y="4034611"/>
            <a:ext cx="485165" cy="1018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6" name="Shape"/>
          <p:cNvSpPr/>
          <p:nvPr/>
        </p:nvSpPr>
        <p:spPr>
          <a:xfrm flipV="1">
            <a:off x="5806777" y="2969621"/>
            <a:ext cx="498228" cy="1054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7" name="Shape"/>
          <p:cNvSpPr/>
          <p:nvPr/>
        </p:nvSpPr>
        <p:spPr>
          <a:xfrm>
            <a:off x="7818457" y="4871084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8" name="Shape"/>
          <p:cNvSpPr/>
          <p:nvPr/>
        </p:nvSpPr>
        <p:spPr>
          <a:xfrm flipV="1">
            <a:off x="7805394" y="420233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9" name="Shape"/>
          <p:cNvSpPr/>
          <p:nvPr/>
        </p:nvSpPr>
        <p:spPr>
          <a:xfrm>
            <a:off x="7883773" y="3160094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0" name="Shape"/>
          <p:cNvSpPr/>
          <p:nvPr/>
        </p:nvSpPr>
        <p:spPr>
          <a:xfrm flipV="1">
            <a:off x="7870710" y="249134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1" name="Shape"/>
          <p:cNvSpPr/>
          <p:nvPr/>
        </p:nvSpPr>
        <p:spPr>
          <a:xfrm>
            <a:off x="9878033" y="2807461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2" name="Shape"/>
          <p:cNvSpPr/>
          <p:nvPr/>
        </p:nvSpPr>
        <p:spPr>
          <a:xfrm flipV="1">
            <a:off x="9864970" y="2138711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</p:spTree>
    <p:extLst>
      <p:ext uri="{BB962C8B-B14F-4D97-AF65-F5344CB8AC3E}">
        <p14:creationId xmlns:p14="http://schemas.microsoft.com/office/powerpoint/2010/main" val="2443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951302230"/>
              </p:ext>
            </p:extLst>
          </p:nvPr>
        </p:nvGraphicFramePr>
        <p:xfrm>
          <a:off x="169816" y="1227909"/>
          <a:ext cx="11756572" cy="521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o Explicativo Retangular 7"/>
          <p:cNvSpPr/>
          <p:nvPr/>
        </p:nvSpPr>
        <p:spPr>
          <a:xfrm>
            <a:off x="2952206" y="2044337"/>
            <a:ext cx="2333897" cy="505097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Time fica responsável por atender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169816" y="1624149"/>
            <a:ext cx="2194561" cy="1345472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 se a data de criação é igual a data de modificação, se for entra no loop se não for mudo pra “Em Análise”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9"/>
          <p:cNvSpPr/>
          <p:nvPr/>
        </p:nvSpPr>
        <p:spPr>
          <a:xfrm>
            <a:off x="2165566" y="5294848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Verificar no status se a aluna </a:t>
            </a:r>
            <a:r>
              <a:rPr lang="pt-BR" sz="1200" dirty="0">
                <a:solidFill>
                  <a:schemeClr val="tx1"/>
                </a:solidFill>
              </a:rPr>
              <a:t>j</a:t>
            </a:r>
            <a:r>
              <a:rPr lang="pt-BR" sz="1200" dirty="0" smtClean="0">
                <a:solidFill>
                  <a:schemeClr val="tx1"/>
                </a:solidFill>
              </a:rPr>
              <a:t>á esta no DNM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6305005" y="5765075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Aluno não foi encontrado matriculado em nenhum banco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544388" y="0"/>
            <a:ext cx="310322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Versão 4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Shape"/>
          <p:cNvSpPr/>
          <p:nvPr/>
        </p:nvSpPr>
        <p:spPr>
          <a:xfrm>
            <a:off x="1672720" y="4034611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6" name="Shape"/>
          <p:cNvSpPr/>
          <p:nvPr/>
        </p:nvSpPr>
        <p:spPr>
          <a:xfrm flipV="1">
            <a:off x="1659657" y="3365861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7" name="Shape"/>
          <p:cNvSpPr/>
          <p:nvPr/>
        </p:nvSpPr>
        <p:spPr>
          <a:xfrm>
            <a:off x="3723590" y="4430505"/>
            <a:ext cx="574092" cy="430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8" name="Shape"/>
          <p:cNvSpPr/>
          <p:nvPr/>
        </p:nvSpPr>
        <p:spPr>
          <a:xfrm flipV="1">
            <a:off x="3710527" y="376175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5" name="Shape"/>
          <p:cNvSpPr/>
          <p:nvPr/>
        </p:nvSpPr>
        <p:spPr>
          <a:xfrm>
            <a:off x="5819840" y="4034611"/>
            <a:ext cx="485165" cy="1018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6" name="Shape"/>
          <p:cNvSpPr/>
          <p:nvPr/>
        </p:nvSpPr>
        <p:spPr>
          <a:xfrm flipV="1">
            <a:off x="5806777" y="2969621"/>
            <a:ext cx="498228" cy="1054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7" name="Shape"/>
          <p:cNvSpPr/>
          <p:nvPr/>
        </p:nvSpPr>
        <p:spPr>
          <a:xfrm>
            <a:off x="7818457" y="4871084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8" name="Shape"/>
          <p:cNvSpPr/>
          <p:nvPr/>
        </p:nvSpPr>
        <p:spPr>
          <a:xfrm flipV="1">
            <a:off x="7805394" y="420233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9" name="Shape"/>
          <p:cNvSpPr/>
          <p:nvPr/>
        </p:nvSpPr>
        <p:spPr>
          <a:xfrm>
            <a:off x="7840226" y="2774854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0" name="Shape"/>
          <p:cNvSpPr/>
          <p:nvPr/>
        </p:nvSpPr>
        <p:spPr>
          <a:xfrm flipV="1">
            <a:off x="7827163" y="210610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1" name="Shape"/>
          <p:cNvSpPr/>
          <p:nvPr/>
        </p:nvSpPr>
        <p:spPr>
          <a:xfrm>
            <a:off x="9878954" y="4541969"/>
            <a:ext cx="574092" cy="511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2" name="Shape"/>
          <p:cNvSpPr/>
          <p:nvPr/>
        </p:nvSpPr>
        <p:spPr>
          <a:xfrm flipV="1">
            <a:off x="9865891" y="3873218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5286103" y="5070073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9421754" y="1515129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0" name="Elipse 29"/>
          <p:cNvSpPr/>
          <p:nvPr/>
        </p:nvSpPr>
        <p:spPr>
          <a:xfrm>
            <a:off x="9464380" y="3508416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1" name="Elipse 30"/>
          <p:cNvSpPr/>
          <p:nvPr/>
        </p:nvSpPr>
        <p:spPr>
          <a:xfrm>
            <a:off x="9421754" y="5652983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2" name="Elipse 31"/>
          <p:cNvSpPr/>
          <p:nvPr/>
        </p:nvSpPr>
        <p:spPr>
          <a:xfrm>
            <a:off x="11587446" y="3245428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3" name="Elipse 32"/>
          <p:cNvSpPr/>
          <p:nvPr/>
        </p:nvSpPr>
        <p:spPr>
          <a:xfrm>
            <a:off x="11602737" y="5233699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7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6932844"/>
              </p:ext>
            </p:extLst>
          </p:nvPr>
        </p:nvGraphicFramePr>
        <p:xfrm>
          <a:off x="169816" y="1227909"/>
          <a:ext cx="11756572" cy="521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o Explicativo Retangular 7"/>
          <p:cNvSpPr/>
          <p:nvPr/>
        </p:nvSpPr>
        <p:spPr>
          <a:xfrm>
            <a:off x="2952206" y="2044337"/>
            <a:ext cx="2333897" cy="505097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Time fica responsável por atender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169816" y="1176490"/>
            <a:ext cx="2194561" cy="1345472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 se a data de criação é igual a data de modificação, se for entra no loop se não for mudo pra “Em Análise”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9"/>
          <p:cNvSpPr/>
          <p:nvPr/>
        </p:nvSpPr>
        <p:spPr>
          <a:xfrm>
            <a:off x="2181253" y="5090160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Verificar no status se a aluna </a:t>
            </a:r>
            <a:r>
              <a:rPr lang="pt-BR" sz="1200" dirty="0">
                <a:solidFill>
                  <a:schemeClr val="tx1"/>
                </a:solidFill>
              </a:rPr>
              <a:t>j</a:t>
            </a:r>
            <a:r>
              <a:rPr lang="pt-BR" sz="1200" dirty="0" smtClean="0">
                <a:solidFill>
                  <a:schemeClr val="tx1"/>
                </a:solidFill>
              </a:rPr>
              <a:t>á esta no DNM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6063890" y="5005780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Aluno não foi encontrado matriculado em nenhum banco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544388" y="0"/>
            <a:ext cx="310322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Versão 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Shape"/>
          <p:cNvSpPr/>
          <p:nvPr/>
        </p:nvSpPr>
        <p:spPr>
          <a:xfrm>
            <a:off x="1684862" y="3653004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6" name="Shape"/>
          <p:cNvSpPr/>
          <p:nvPr/>
        </p:nvSpPr>
        <p:spPr>
          <a:xfrm flipV="1">
            <a:off x="1671799" y="298425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7" name="Shape"/>
          <p:cNvSpPr/>
          <p:nvPr/>
        </p:nvSpPr>
        <p:spPr>
          <a:xfrm>
            <a:off x="3738827" y="4163204"/>
            <a:ext cx="574092" cy="430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8" name="Shape"/>
          <p:cNvSpPr/>
          <p:nvPr/>
        </p:nvSpPr>
        <p:spPr>
          <a:xfrm flipV="1">
            <a:off x="3725764" y="3494453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5" name="Shape"/>
          <p:cNvSpPr/>
          <p:nvPr/>
        </p:nvSpPr>
        <p:spPr>
          <a:xfrm>
            <a:off x="5819840" y="3663523"/>
            <a:ext cx="485165" cy="668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6" name="Shape"/>
          <p:cNvSpPr/>
          <p:nvPr/>
        </p:nvSpPr>
        <p:spPr>
          <a:xfrm flipV="1">
            <a:off x="5806777" y="3123364"/>
            <a:ext cx="498228" cy="529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7" name="Shape"/>
          <p:cNvSpPr/>
          <p:nvPr/>
        </p:nvSpPr>
        <p:spPr>
          <a:xfrm>
            <a:off x="7842176" y="4114638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8" name="Shape"/>
          <p:cNvSpPr/>
          <p:nvPr/>
        </p:nvSpPr>
        <p:spPr>
          <a:xfrm flipV="1">
            <a:off x="7829113" y="3445888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1" name="Shape"/>
          <p:cNvSpPr/>
          <p:nvPr/>
        </p:nvSpPr>
        <p:spPr>
          <a:xfrm>
            <a:off x="9847325" y="3713460"/>
            <a:ext cx="574092" cy="511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2" name="Shape"/>
          <p:cNvSpPr/>
          <p:nvPr/>
        </p:nvSpPr>
        <p:spPr>
          <a:xfrm flipV="1">
            <a:off x="9834262" y="3044709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5318405" y="4978068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7333516" y="1847336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1" name="Elipse 30"/>
          <p:cNvSpPr/>
          <p:nvPr/>
        </p:nvSpPr>
        <p:spPr>
          <a:xfrm>
            <a:off x="9440307" y="4882961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2" name="Elipse 31"/>
          <p:cNvSpPr/>
          <p:nvPr/>
        </p:nvSpPr>
        <p:spPr>
          <a:xfrm>
            <a:off x="11587445" y="2360148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3" name="Elipse 32"/>
          <p:cNvSpPr/>
          <p:nvPr/>
        </p:nvSpPr>
        <p:spPr>
          <a:xfrm>
            <a:off x="11587445" y="4480117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57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581098850"/>
              </p:ext>
            </p:extLst>
          </p:nvPr>
        </p:nvGraphicFramePr>
        <p:xfrm>
          <a:off x="169816" y="1227909"/>
          <a:ext cx="11756572" cy="521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o Explicativo Retangular 7"/>
          <p:cNvSpPr/>
          <p:nvPr/>
        </p:nvSpPr>
        <p:spPr>
          <a:xfrm>
            <a:off x="2952206" y="2044337"/>
            <a:ext cx="2333897" cy="505097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Time fica responsável por atender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169816" y="1176490"/>
            <a:ext cx="2194561" cy="1345472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 se a data de criação é igual a data de modificação, se for entra no loop se não for mudo pra “Em Análise”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9"/>
          <p:cNvSpPr/>
          <p:nvPr/>
        </p:nvSpPr>
        <p:spPr>
          <a:xfrm>
            <a:off x="2181253" y="5090160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Verificar no status se a aluna </a:t>
            </a:r>
            <a:r>
              <a:rPr lang="pt-BR" sz="1200" dirty="0">
                <a:solidFill>
                  <a:schemeClr val="tx1"/>
                </a:solidFill>
              </a:rPr>
              <a:t>j</a:t>
            </a:r>
            <a:r>
              <a:rPr lang="pt-BR" sz="1200" dirty="0" smtClean="0">
                <a:solidFill>
                  <a:schemeClr val="tx1"/>
                </a:solidFill>
              </a:rPr>
              <a:t>á esta no DNM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6063890" y="5005780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Aluno não foi encontrado matriculado em nenhum banco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544388" y="0"/>
            <a:ext cx="310322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Versão 5.1 </a:t>
            </a:r>
            <a:r>
              <a:rPr lang="pt-BR" dirty="0" err="1" smtClean="0">
                <a:solidFill>
                  <a:schemeClr val="bg1"/>
                </a:solidFill>
              </a:rPr>
              <a:t>Robertin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Shape"/>
          <p:cNvSpPr/>
          <p:nvPr/>
        </p:nvSpPr>
        <p:spPr>
          <a:xfrm>
            <a:off x="1684862" y="3653004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6" name="Shape"/>
          <p:cNvSpPr/>
          <p:nvPr/>
        </p:nvSpPr>
        <p:spPr>
          <a:xfrm flipV="1">
            <a:off x="1671799" y="298425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7" name="Shape"/>
          <p:cNvSpPr/>
          <p:nvPr/>
        </p:nvSpPr>
        <p:spPr>
          <a:xfrm>
            <a:off x="3738827" y="4163204"/>
            <a:ext cx="574092" cy="430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8" name="Shape"/>
          <p:cNvSpPr/>
          <p:nvPr/>
        </p:nvSpPr>
        <p:spPr>
          <a:xfrm flipV="1">
            <a:off x="3725764" y="3494453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5" name="Shape"/>
          <p:cNvSpPr/>
          <p:nvPr/>
        </p:nvSpPr>
        <p:spPr>
          <a:xfrm>
            <a:off x="5819840" y="3663523"/>
            <a:ext cx="485165" cy="668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6" name="Shape"/>
          <p:cNvSpPr/>
          <p:nvPr/>
        </p:nvSpPr>
        <p:spPr>
          <a:xfrm flipV="1">
            <a:off x="5806777" y="3123364"/>
            <a:ext cx="498228" cy="529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7" name="Shape"/>
          <p:cNvSpPr/>
          <p:nvPr/>
        </p:nvSpPr>
        <p:spPr>
          <a:xfrm>
            <a:off x="7842176" y="4114638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8" name="Shape"/>
          <p:cNvSpPr/>
          <p:nvPr/>
        </p:nvSpPr>
        <p:spPr>
          <a:xfrm flipV="1">
            <a:off x="7829113" y="3445888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1" name="Shape"/>
          <p:cNvSpPr/>
          <p:nvPr/>
        </p:nvSpPr>
        <p:spPr>
          <a:xfrm>
            <a:off x="9847325" y="3713460"/>
            <a:ext cx="574092" cy="511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2" name="Shape"/>
          <p:cNvSpPr/>
          <p:nvPr/>
        </p:nvSpPr>
        <p:spPr>
          <a:xfrm flipV="1">
            <a:off x="9834262" y="3044709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5318405" y="4978068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7333516" y="1847336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1" name="Elipse 30"/>
          <p:cNvSpPr/>
          <p:nvPr/>
        </p:nvSpPr>
        <p:spPr>
          <a:xfrm>
            <a:off x="9440307" y="4882961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2" name="Elipse 31"/>
          <p:cNvSpPr/>
          <p:nvPr/>
        </p:nvSpPr>
        <p:spPr>
          <a:xfrm>
            <a:off x="11587445" y="2360148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3" name="Elipse 32"/>
          <p:cNvSpPr/>
          <p:nvPr/>
        </p:nvSpPr>
        <p:spPr>
          <a:xfrm>
            <a:off x="11587445" y="4480117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576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114912713"/>
              </p:ext>
            </p:extLst>
          </p:nvPr>
        </p:nvGraphicFramePr>
        <p:xfrm>
          <a:off x="169816" y="1227909"/>
          <a:ext cx="11756572" cy="521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o Explicativo Retangular 7"/>
          <p:cNvSpPr/>
          <p:nvPr/>
        </p:nvSpPr>
        <p:spPr>
          <a:xfrm>
            <a:off x="2952206" y="2044337"/>
            <a:ext cx="2333897" cy="505097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Time fica responsável por atender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169816" y="1176490"/>
            <a:ext cx="2194561" cy="1345472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 se a data de criação é igual a data de modificação, se for entra no loop se não for mudo pra “Em Análise”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9"/>
          <p:cNvSpPr/>
          <p:nvPr/>
        </p:nvSpPr>
        <p:spPr>
          <a:xfrm>
            <a:off x="2181253" y="5090160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Verificar no status se a aluna </a:t>
            </a:r>
            <a:r>
              <a:rPr lang="pt-BR" sz="1200" dirty="0">
                <a:solidFill>
                  <a:schemeClr val="tx1"/>
                </a:solidFill>
              </a:rPr>
              <a:t>j</a:t>
            </a:r>
            <a:r>
              <a:rPr lang="pt-BR" sz="1200" dirty="0" smtClean="0">
                <a:solidFill>
                  <a:schemeClr val="tx1"/>
                </a:solidFill>
              </a:rPr>
              <a:t>á esta no DNM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6063890" y="5005780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Aluno não foi encontrado matriculado em nenhum banco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544388" y="0"/>
            <a:ext cx="310322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Versão 5.1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Shape"/>
          <p:cNvSpPr/>
          <p:nvPr/>
        </p:nvSpPr>
        <p:spPr>
          <a:xfrm>
            <a:off x="1684862" y="3653004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6" name="Shape"/>
          <p:cNvSpPr/>
          <p:nvPr/>
        </p:nvSpPr>
        <p:spPr>
          <a:xfrm flipV="1">
            <a:off x="1671799" y="298425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7" name="Shape"/>
          <p:cNvSpPr/>
          <p:nvPr/>
        </p:nvSpPr>
        <p:spPr>
          <a:xfrm>
            <a:off x="3738827" y="4163204"/>
            <a:ext cx="574092" cy="430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8" name="Shape"/>
          <p:cNvSpPr/>
          <p:nvPr/>
        </p:nvSpPr>
        <p:spPr>
          <a:xfrm flipV="1">
            <a:off x="3725764" y="3494453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5" name="Shape"/>
          <p:cNvSpPr/>
          <p:nvPr/>
        </p:nvSpPr>
        <p:spPr>
          <a:xfrm>
            <a:off x="5819840" y="3663523"/>
            <a:ext cx="485165" cy="668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6" name="Shape"/>
          <p:cNvSpPr/>
          <p:nvPr/>
        </p:nvSpPr>
        <p:spPr>
          <a:xfrm flipV="1">
            <a:off x="5806777" y="3123364"/>
            <a:ext cx="498228" cy="529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7" name="Shape"/>
          <p:cNvSpPr/>
          <p:nvPr/>
        </p:nvSpPr>
        <p:spPr>
          <a:xfrm>
            <a:off x="7842176" y="4114638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8" name="Shape"/>
          <p:cNvSpPr/>
          <p:nvPr/>
        </p:nvSpPr>
        <p:spPr>
          <a:xfrm flipV="1">
            <a:off x="7829113" y="3445888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1" name="Shape"/>
          <p:cNvSpPr/>
          <p:nvPr/>
        </p:nvSpPr>
        <p:spPr>
          <a:xfrm>
            <a:off x="9847325" y="3713460"/>
            <a:ext cx="574092" cy="511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2" name="Shape"/>
          <p:cNvSpPr/>
          <p:nvPr/>
        </p:nvSpPr>
        <p:spPr>
          <a:xfrm flipV="1">
            <a:off x="9834262" y="3044709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5318405" y="4978068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7333516" y="1847336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1" name="Elipse 30"/>
          <p:cNvSpPr/>
          <p:nvPr/>
        </p:nvSpPr>
        <p:spPr>
          <a:xfrm>
            <a:off x="9440307" y="4882961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2" name="Elipse 31"/>
          <p:cNvSpPr/>
          <p:nvPr/>
        </p:nvSpPr>
        <p:spPr>
          <a:xfrm>
            <a:off x="11587445" y="2360148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3" name="Elipse 32"/>
          <p:cNvSpPr/>
          <p:nvPr/>
        </p:nvSpPr>
        <p:spPr>
          <a:xfrm>
            <a:off x="11587445" y="4480117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4917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4115070394"/>
              </p:ext>
            </p:extLst>
          </p:nvPr>
        </p:nvGraphicFramePr>
        <p:xfrm>
          <a:off x="91440" y="300446"/>
          <a:ext cx="11926389" cy="6374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3133549" y="492546"/>
            <a:ext cx="64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E aí {},</a:t>
            </a:r>
          </a:p>
          <a:p>
            <a:r>
              <a:rPr lang="pt-BR" sz="900" dirty="0"/>
              <a:t>Consultamos no sistema e vimos que você já possui acesso.</a:t>
            </a:r>
          </a:p>
          <a:p>
            <a:r>
              <a:rPr lang="pt-BR" sz="900" dirty="0"/>
              <a:t>Acesse o DNM com o seu </a:t>
            </a:r>
            <a:r>
              <a:rPr lang="pt-BR" sz="900" dirty="0" err="1"/>
              <a:t>cpf</a:t>
            </a:r>
            <a:r>
              <a:rPr lang="pt-BR" sz="900" dirty="0"/>
              <a:t> nos campos </a:t>
            </a:r>
            <a:r>
              <a:rPr lang="pt-BR" sz="900" dirty="0" err="1"/>
              <a:t>login</a:t>
            </a:r>
            <a:r>
              <a:rPr lang="pt-BR" sz="900" dirty="0"/>
              <a:t> e senha ou clique em esqueci a minha senha, que mandamos uma senha nova para o seu e-mail!</a:t>
            </a:r>
          </a:p>
          <a:p>
            <a:r>
              <a:rPr lang="pt-BR" sz="900" dirty="0"/>
              <a:t>Durante o </a:t>
            </a:r>
            <a:r>
              <a:rPr lang="pt-BR" sz="900" dirty="0" err="1"/>
              <a:t>login</a:t>
            </a:r>
            <a:r>
              <a:rPr lang="pt-BR" sz="900" dirty="0"/>
              <a:t>, ele atualiza a página e mostra algumas opções de semestres para </a:t>
            </a:r>
            <a:r>
              <a:rPr lang="pt-BR" sz="900" dirty="0" err="1"/>
              <a:t>logar</a:t>
            </a:r>
            <a:r>
              <a:rPr lang="pt-BR" sz="900" dirty="0"/>
              <a:t>, sempre de uma olhada se está em 2018.2.</a:t>
            </a:r>
          </a:p>
          <a:p>
            <a:r>
              <a:rPr lang="pt-BR" sz="900" dirty="0"/>
              <a:t>Bons estudos!</a:t>
            </a:r>
            <a:endParaRPr lang="pt-BR" sz="9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133550" y="1774499"/>
            <a:ext cx="62121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E aí {},</a:t>
            </a:r>
          </a:p>
          <a:p>
            <a:r>
              <a:rPr lang="pt-BR" sz="1100" dirty="0"/>
              <a:t>Consultamos no sistema e não encontramos o seu </a:t>
            </a:r>
            <a:r>
              <a:rPr lang="pt-BR" sz="1100" dirty="0" err="1"/>
              <a:t>cpf</a:t>
            </a:r>
            <a:r>
              <a:rPr lang="pt-BR" sz="1100" dirty="0"/>
              <a:t> na base.</a:t>
            </a:r>
          </a:p>
          <a:p>
            <a:r>
              <a:rPr lang="pt-BR" sz="1100" dirty="0"/>
              <a:t>Verifique se você digitou corretamente o número do </a:t>
            </a:r>
            <a:r>
              <a:rPr lang="pt-BR" sz="1100" dirty="0" err="1"/>
              <a:t>cpf</a:t>
            </a:r>
            <a:r>
              <a:rPr lang="pt-BR" sz="1100" dirty="0"/>
              <a:t>, caso esteja, procure seu coordenador pois não te encontramos vinculado no sistema.</a:t>
            </a:r>
          </a:p>
          <a:p>
            <a:r>
              <a:rPr lang="pt-BR" sz="1100" dirty="0"/>
              <a:t>Bons estudos!</a:t>
            </a:r>
            <a:endParaRPr lang="pt-BR" sz="11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3133550" y="3106779"/>
            <a:ext cx="62121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E aí {},</a:t>
            </a:r>
          </a:p>
          <a:p>
            <a:r>
              <a:rPr lang="pt-BR" sz="1000" dirty="0"/>
              <a:t>Checamos aqui e você realmente é um aluno DNM, estamos te devendo.</a:t>
            </a:r>
          </a:p>
          <a:p>
            <a:r>
              <a:rPr lang="pt-BR" sz="1000" dirty="0"/>
              <a:t>Nós atualizamos diariamente os usuários, verifique dentro de 24h se você conseguirá acessar!</a:t>
            </a:r>
          </a:p>
          <a:p>
            <a:r>
              <a:rPr lang="pt-BR" sz="1000" dirty="0"/>
              <a:t>Lembre-se: Para acessar o </a:t>
            </a:r>
            <a:r>
              <a:rPr lang="pt-BR" sz="1000" dirty="0" err="1"/>
              <a:t>dnm</a:t>
            </a:r>
            <a:r>
              <a:rPr lang="pt-BR" sz="1000" dirty="0"/>
              <a:t> use o seu </a:t>
            </a:r>
            <a:r>
              <a:rPr lang="pt-BR" sz="1000" dirty="0" err="1"/>
              <a:t>cpf</a:t>
            </a:r>
            <a:r>
              <a:rPr lang="pt-BR" sz="1000" dirty="0"/>
              <a:t> nos campos </a:t>
            </a:r>
            <a:r>
              <a:rPr lang="pt-BR" sz="1000" dirty="0" err="1"/>
              <a:t>login</a:t>
            </a:r>
            <a:r>
              <a:rPr lang="pt-BR" sz="1000" dirty="0"/>
              <a:t> e senha, sempre de uma olhada se está em 2018.2.</a:t>
            </a:r>
          </a:p>
          <a:p>
            <a:r>
              <a:rPr lang="pt-BR" sz="1000" dirty="0"/>
              <a:t>Bons estudos!</a:t>
            </a:r>
            <a:endParaRPr lang="pt-BR" sz="10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3133549" y="4439059"/>
            <a:ext cx="62121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E aí {},</a:t>
            </a:r>
          </a:p>
          <a:p>
            <a:r>
              <a:rPr lang="pt-BR" sz="1000" dirty="0"/>
              <a:t>Infelizmente seu curso e semestre não participam do DNM 2018.2.</a:t>
            </a:r>
          </a:p>
          <a:p>
            <a:r>
              <a:rPr lang="pt-BR" sz="1000" dirty="0"/>
              <a:t>Se ficar com alguma dúvida do porque, procure alguém na sua unidade para lhe explicar como funciona a regra.</a:t>
            </a:r>
          </a:p>
          <a:p>
            <a:r>
              <a:rPr lang="pt-BR" sz="1000" dirty="0"/>
              <a:t>Estamos ansiosos para te receber nos próximos!</a:t>
            </a:r>
          </a:p>
          <a:p>
            <a:r>
              <a:rPr lang="pt-BR" sz="1000" dirty="0"/>
              <a:t>Bons estudos!</a:t>
            </a:r>
            <a:endParaRPr lang="pt-BR" sz="1000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3133549" y="5694394"/>
            <a:ext cx="658867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E aí {},</a:t>
            </a:r>
          </a:p>
          <a:p>
            <a:r>
              <a:rPr lang="pt-BR" sz="1050" dirty="0"/>
              <a:t>Verificamos que você é um aluno elegível, mas não está matriculado na turma da disciplina participante do DNM.</a:t>
            </a:r>
          </a:p>
          <a:p>
            <a:r>
              <a:rPr lang="pt-BR" sz="1050" dirty="0"/>
              <a:t>Confirme com seu coordenador se está tudo certo com suas disciplinas e turma, que ele poderá lhe ajudar em algum problema mais complexo.</a:t>
            </a:r>
          </a:p>
          <a:p>
            <a:r>
              <a:rPr lang="pt-BR" sz="1050" dirty="0"/>
              <a:t>Bons estudos!</a:t>
            </a:r>
          </a:p>
        </p:txBody>
      </p:sp>
    </p:spTree>
    <p:extLst>
      <p:ext uri="{BB962C8B-B14F-4D97-AF65-F5344CB8AC3E}">
        <p14:creationId xmlns:p14="http://schemas.microsoft.com/office/powerpoint/2010/main" val="24293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1370</Words>
  <Application>Microsoft Office PowerPoint</Application>
  <PresentationFormat>Widescreen</PresentationFormat>
  <Paragraphs>176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Montserrat-Bold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Lemos</dc:creator>
  <cp:lastModifiedBy>Hiago Bonamelli Rodrigues</cp:lastModifiedBy>
  <cp:revision>30</cp:revision>
  <dcterms:created xsi:type="dcterms:W3CDTF">2018-08-28T22:12:16Z</dcterms:created>
  <dcterms:modified xsi:type="dcterms:W3CDTF">2018-09-19T17:30:55Z</dcterms:modified>
</cp:coreProperties>
</file>