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l Spies" userId="fb2170fb5eabd696" providerId="LiveId" clId="{20DA7F54-92BD-4F11-A67C-26CDD22E0295}"/>
    <pc:docChg chg="modSld">
      <pc:chgData name="Marcell Spies" userId="fb2170fb5eabd696" providerId="LiveId" clId="{20DA7F54-92BD-4F11-A67C-26CDD22E0295}" dt="2021-03-09T19:04:34.114" v="40" actId="1076"/>
      <pc:docMkLst>
        <pc:docMk/>
      </pc:docMkLst>
      <pc:sldChg chg="addSp modSp mod">
        <pc:chgData name="Marcell Spies" userId="fb2170fb5eabd696" providerId="LiveId" clId="{20DA7F54-92BD-4F11-A67C-26CDD22E0295}" dt="2021-03-09T19:04:34.114" v="40" actId="1076"/>
        <pc:sldMkLst>
          <pc:docMk/>
          <pc:sldMk cId="4114770789" sldId="256"/>
        </pc:sldMkLst>
        <pc:spChg chg="add mod">
          <ac:chgData name="Marcell Spies" userId="fb2170fb5eabd696" providerId="LiveId" clId="{20DA7F54-92BD-4F11-A67C-26CDD22E0295}" dt="2021-03-09T19:04:34.114" v="40" actId="1076"/>
          <ac:spMkLst>
            <pc:docMk/>
            <pc:sldMk cId="4114770789" sldId="256"/>
            <ac:spMk id="4" creationId="{7BB67E6A-AEEC-46FC-9D8D-C1156EE61592}"/>
          </ac:spMkLst>
        </pc:spChg>
      </pc:sldChg>
    </pc:docChg>
  </pc:docChgLst>
  <pc:docChgLst>
    <pc:chgData name="Marcell Spies" userId="fb2170fb5eabd696" providerId="LiveId" clId="{DAFC8BBC-CCF5-476C-9106-61B8D27D8E54}"/>
    <pc:docChg chg="undo custSel addSld modSld sldOrd">
      <pc:chgData name="Marcell Spies" userId="fb2170fb5eabd696" providerId="LiveId" clId="{DAFC8BBC-CCF5-476C-9106-61B8D27D8E54}" dt="2021-03-09T16:55:28.470" v="1954"/>
      <pc:docMkLst>
        <pc:docMk/>
      </pc:docMkLst>
      <pc:sldChg chg="addSp modSp mod">
        <pc:chgData name="Marcell Spies" userId="fb2170fb5eabd696" providerId="LiveId" clId="{DAFC8BBC-CCF5-476C-9106-61B8D27D8E54}" dt="2021-03-07T12:41:23.294" v="1927" actId="20577"/>
        <pc:sldMkLst>
          <pc:docMk/>
          <pc:sldMk cId="2677188473" sldId="257"/>
        </pc:sldMkLst>
        <pc:spChg chg="mod">
          <ac:chgData name="Marcell Spies" userId="fb2170fb5eabd696" providerId="LiveId" clId="{DAFC8BBC-CCF5-476C-9106-61B8D27D8E54}" dt="2021-03-07T12:41:23.294" v="1927" actId="20577"/>
          <ac:spMkLst>
            <pc:docMk/>
            <pc:sldMk cId="2677188473" sldId="257"/>
            <ac:spMk id="3" creationId="{1362570C-009F-4D57-8DAC-25C85F7AE89A}"/>
          </ac:spMkLst>
        </pc:spChg>
        <pc:picChg chg="add mod">
          <ac:chgData name="Marcell Spies" userId="fb2170fb5eabd696" providerId="LiveId" clId="{DAFC8BBC-CCF5-476C-9106-61B8D27D8E54}" dt="2021-02-28T18:38:01.675" v="1863"/>
          <ac:picMkLst>
            <pc:docMk/>
            <pc:sldMk cId="2677188473" sldId="257"/>
            <ac:picMk id="4" creationId="{ED89009E-29B5-4978-903C-3974836E1E32}"/>
          </ac:picMkLst>
        </pc:picChg>
      </pc:sldChg>
      <pc:sldChg chg="addSp modSp mod">
        <pc:chgData name="Marcell Spies" userId="fb2170fb5eabd696" providerId="LiveId" clId="{DAFC8BBC-CCF5-476C-9106-61B8D27D8E54}" dt="2021-03-07T12:40:02.783" v="1914" actId="27636"/>
        <pc:sldMkLst>
          <pc:docMk/>
          <pc:sldMk cId="3042107330" sldId="258"/>
        </pc:sldMkLst>
        <pc:spChg chg="mod">
          <ac:chgData name="Marcell Spies" userId="fb2170fb5eabd696" providerId="LiveId" clId="{DAFC8BBC-CCF5-476C-9106-61B8D27D8E54}" dt="2021-03-07T12:40:02.783" v="1914" actId="27636"/>
          <ac:spMkLst>
            <pc:docMk/>
            <pc:sldMk cId="3042107330" sldId="258"/>
            <ac:spMk id="3" creationId="{34CB005E-52B6-47A4-98DE-47B8879B791B}"/>
          </ac:spMkLst>
        </pc:spChg>
        <pc:picChg chg="add mod">
          <ac:chgData name="Marcell Spies" userId="fb2170fb5eabd696" providerId="LiveId" clId="{DAFC8BBC-CCF5-476C-9106-61B8D27D8E54}" dt="2021-02-28T18:37:57.796" v="1862" actId="1076"/>
          <ac:picMkLst>
            <pc:docMk/>
            <pc:sldMk cId="3042107330" sldId="258"/>
            <ac:picMk id="4" creationId="{1E3838AC-7A0C-47B6-A5CF-F243D9B61104}"/>
          </ac:picMkLst>
        </pc:picChg>
      </pc:sldChg>
      <pc:sldChg chg="addSp modSp mod">
        <pc:chgData name="Marcell Spies" userId="fb2170fb5eabd696" providerId="LiveId" clId="{DAFC8BBC-CCF5-476C-9106-61B8D27D8E54}" dt="2021-03-07T12:48:07.530" v="1933" actId="5793"/>
        <pc:sldMkLst>
          <pc:docMk/>
          <pc:sldMk cId="3622223659" sldId="259"/>
        </pc:sldMkLst>
        <pc:spChg chg="mod">
          <ac:chgData name="Marcell Spies" userId="fb2170fb5eabd696" providerId="LiveId" clId="{DAFC8BBC-CCF5-476C-9106-61B8D27D8E54}" dt="2021-03-07T12:48:07.530" v="1933" actId="5793"/>
          <ac:spMkLst>
            <pc:docMk/>
            <pc:sldMk cId="3622223659" sldId="259"/>
            <ac:spMk id="3" creationId="{39C14D71-9B74-4A7F-A0D6-527F17B3323A}"/>
          </ac:spMkLst>
        </pc:spChg>
        <pc:picChg chg="add mod">
          <ac:chgData name="Marcell Spies" userId="fb2170fb5eabd696" providerId="LiveId" clId="{DAFC8BBC-CCF5-476C-9106-61B8D27D8E54}" dt="2021-02-28T18:38:03.146" v="1864"/>
          <ac:picMkLst>
            <pc:docMk/>
            <pc:sldMk cId="3622223659" sldId="259"/>
            <ac:picMk id="4" creationId="{4A3E6C93-848C-4B1E-946D-B5771F60D010}"/>
          </ac:picMkLst>
        </pc:picChg>
      </pc:sldChg>
      <pc:sldChg chg="addSp modSp mod">
        <pc:chgData name="Marcell Spies" userId="fb2170fb5eabd696" providerId="LiveId" clId="{DAFC8BBC-CCF5-476C-9106-61B8D27D8E54}" dt="2021-02-28T18:38:04.722" v="1865"/>
        <pc:sldMkLst>
          <pc:docMk/>
          <pc:sldMk cId="2449660987" sldId="260"/>
        </pc:sldMkLst>
        <pc:graphicFrameChg chg="modGraphic">
          <ac:chgData name="Marcell Spies" userId="fb2170fb5eabd696" providerId="LiveId" clId="{DAFC8BBC-CCF5-476C-9106-61B8D27D8E54}" dt="2021-02-28T17:57:57.052" v="131" actId="20577"/>
          <ac:graphicFrameMkLst>
            <pc:docMk/>
            <pc:sldMk cId="2449660987" sldId="260"/>
            <ac:graphicFrameMk id="10" creationId="{94642F73-75F8-41AF-8008-FEC63FEBFFB8}"/>
          </ac:graphicFrameMkLst>
        </pc:graphicFrameChg>
        <pc:picChg chg="add mod">
          <ac:chgData name="Marcell Spies" userId="fb2170fb5eabd696" providerId="LiveId" clId="{DAFC8BBC-CCF5-476C-9106-61B8D27D8E54}" dt="2021-02-28T18:38:04.722" v="1865"/>
          <ac:picMkLst>
            <pc:docMk/>
            <pc:sldMk cId="2449660987" sldId="260"/>
            <ac:picMk id="11" creationId="{1930E245-6C01-49E4-91E8-C6D3F4366C31}"/>
          </ac:picMkLst>
        </pc:picChg>
      </pc:sldChg>
      <pc:sldChg chg="addSp delSp modSp new mod modClrScheme chgLayout">
        <pc:chgData name="Marcell Spies" userId="fb2170fb5eabd696" providerId="LiveId" clId="{DAFC8BBC-CCF5-476C-9106-61B8D27D8E54}" dt="2021-02-28T18:38:09.305" v="1867"/>
        <pc:sldMkLst>
          <pc:docMk/>
          <pc:sldMk cId="3127419130" sldId="261"/>
        </pc:sldMkLst>
        <pc:spChg chg="del mod ord">
          <ac:chgData name="Marcell Spies" userId="fb2170fb5eabd696" providerId="LiveId" clId="{DAFC8BBC-CCF5-476C-9106-61B8D27D8E54}" dt="2021-02-28T17:58:46.375" v="133" actId="700"/>
          <ac:spMkLst>
            <pc:docMk/>
            <pc:sldMk cId="3127419130" sldId="261"/>
            <ac:spMk id="2" creationId="{944B7DB9-7C0B-4B1C-A828-85A58A1D03DD}"/>
          </ac:spMkLst>
        </pc:spChg>
        <pc:spChg chg="del mod ord">
          <ac:chgData name="Marcell Spies" userId="fb2170fb5eabd696" providerId="LiveId" clId="{DAFC8BBC-CCF5-476C-9106-61B8D27D8E54}" dt="2021-02-28T17:58:46.375" v="133" actId="700"/>
          <ac:spMkLst>
            <pc:docMk/>
            <pc:sldMk cId="3127419130" sldId="261"/>
            <ac:spMk id="3" creationId="{E0CE7DCB-0DD9-4A08-A9BA-411CA3DFB7A7}"/>
          </ac:spMkLst>
        </pc:spChg>
        <pc:spChg chg="del">
          <ac:chgData name="Marcell Spies" userId="fb2170fb5eabd696" providerId="LiveId" clId="{DAFC8BBC-CCF5-476C-9106-61B8D27D8E54}" dt="2021-02-28T17:58:46.375" v="133" actId="700"/>
          <ac:spMkLst>
            <pc:docMk/>
            <pc:sldMk cId="3127419130" sldId="261"/>
            <ac:spMk id="4" creationId="{B601017B-A124-4EA9-B071-4869163EE436}"/>
          </ac:spMkLst>
        </pc:spChg>
        <pc:spChg chg="add mod ord">
          <ac:chgData name="Marcell Spies" userId="fb2170fb5eabd696" providerId="LiveId" clId="{DAFC8BBC-CCF5-476C-9106-61B8D27D8E54}" dt="2021-02-28T17:58:56.816" v="153" actId="20577"/>
          <ac:spMkLst>
            <pc:docMk/>
            <pc:sldMk cId="3127419130" sldId="261"/>
            <ac:spMk id="5" creationId="{D58D25C0-C7A6-4AFB-8DF1-D11375DEF734}"/>
          </ac:spMkLst>
        </pc:spChg>
        <pc:spChg chg="add mod ord">
          <ac:chgData name="Marcell Spies" userId="fb2170fb5eabd696" providerId="LiveId" clId="{DAFC8BBC-CCF5-476C-9106-61B8D27D8E54}" dt="2021-02-28T18:02:49.156" v="466" actId="20577"/>
          <ac:spMkLst>
            <pc:docMk/>
            <pc:sldMk cId="3127419130" sldId="261"/>
            <ac:spMk id="6" creationId="{4852C389-F1F6-4B17-B5B3-ED3193E77208}"/>
          </ac:spMkLst>
        </pc:spChg>
        <pc:picChg chg="add mod">
          <ac:chgData name="Marcell Spies" userId="fb2170fb5eabd696" providerId="LiveId" clId="{DAFC8BBC-CCF5-476C-9106-61B8D27D8E54}" dt="2021-02-28T18:38:09.305" v="1867"/>
          <ac:picMkLst>
            <pc:docMk/>
            <pc:sldMk cId="3127419130" sldId="261"/>
            <ac:picMk id="7" creationId="{021904C1-4571-4C83-B396-2F9009AE82BE}"/>
          </ac:picMkLst>
        </pc:picChg>
      </pc:sldChg>
      <pc:sldChg chg="addSp modSp new mod">
        <pc:chgData name="Marcell Spies" userId="fb2170fb5eabd696" providerId="LiveId" clId="{DAFC8BBC-CCF5-476C-9106-61B8D27D8E54}" dt="2021-02-28T18:38:12.284" v="1868"/>
        <pc:sldMkLst>
          <pc:docMk/>
          <pc:sldMk cId="4017249231" sldId="262"/>
        </pc:sldMkLst>
        <pc:spChg chg="mod">
          <ac:chgData name="Marcell Spies" userId="fb2170fb5eabd696" providerId="LiveId" clId="{DAFC8BBC-CCF5-476C-9106-61B8D27D8E54}" dt="2021-02-28T18:03:28.074" v="474" actId="20577"/>
          <ac:spMkLst>
            <pc:docMk/>
            <pc:sldMk cId="4017249231" sldId="262"/>
            <ac:spMk id="2" creationId="{781A92A2-6FBC-487B-AB83-6425763FE1E3}"/>
          </ac:spMkLst>
        </pc:spChg>
        <pc:spChg chg="mod">
          <ac:chgData name="Marcell Spies" userId="fb2170fb5eabd696" providerId="LiveId" clId="{DAFC8BBC-CCF5-476C-9106-61B8D27D8E54}" dt="2021-02-28T18:14:48.077" v="1113" actId="20577"/>
          <ac:spMkLst>
            <pc:docMk/>
            <pc:sldMk cId="4017249231" sldId="262"/>
            <ac:spMk id="3" creationId="{FA7CBC95-1B1C-46AE-8B26-4C04DA798415}"/>
          </ac:spMkLst>
        </pc:spChg>
        <pc:picChg chg="add mod">
          <ac:chgData name="Marcell Spies" userId="fb2170fb5eabd696" providerId="LiveId" clId="{DAFC8BBC-CCF5-476C-9106-61B8D27D8E54}" dt="2021-02-28T18:38:12.284" v="1868"/>
          <ac:picMkLst>
            <pc:docMk/>
            <pc:sldMk cId="4017249231" sldId="262"/>
            <ac:picMk id="4" creationId="{8C082207-5476-45F7-8846-51840AE3C0BB}"/>
          </ac:picMkLst>
        </pc:picChg>
      </pc:sldChg>
      <pc:sldChg chg="addSp modSp new mod">
        <pc:chgData name="Marcell Spies" userId="fb2170fb5eabd696" providerId="LiveId" clId="{DAFC8BBC-CCF5-476C-9106-61B8D27D8E54}" dt="2021-03-09T16:55:22.359" v="1953"/>
        <pc:sldMkLst>
          <pc:docMk/>
          <pc:sldMk cId="2932346118" sldId="263"/>
        </pc:sldMkLst>
        <pc:spChg chg="mod">
          <ac:chgData name="Marcell Spies" userId="fb2170fb5eabd696" providerId="LiveId" clId="{DAFC8BBC-CCF5-476C-9106-61B8D27D8E54}" dt="2021-03-07T13:00:57.634" v="1952" actId="6549"/>
          <ac:spMkLst>
            <pc:docMk/>
            <pc:sldMk cId="2932346118" sldId="263"/>
            <ac:spMk id="2" creationId="{A3DAEC8C-920E-4506-B2FC-7D72956F6B0C}"/>
          </ac:spMkLst>
        </pc:spChg>
        <pc:spChg chg="mod">
          <ac:chgData name="Marcell Spies" userId="fb2170fb5eabd696" providerId="LiveId" clId="{DAFC8BBC-CCF5-476C-9106-61B8D27D8E54}" dt="2021-02-28T18:22:03.570" v="1649" actId="20577"/>
          <ac:spMkLst>
            <pc:docMk/>
            <pc:sldMk cId="2932346118" sldId="263"/>
            <ac:spMk id="3" creationId="{3AC3A4BC-9FCA-4D0C-BE1D-F16DBAF19162}"/>
          </ac:spMkLst>
        </pc:spChg>
        <pc:picChg chg="add mod">
          <ac:chgData name="Marcell Spies" userId="fb2170fb5eabd696" providerId="LiveId" clId="{DAFC8BBC-CCF5-476C-9106-61B8D27D8E54}" dt="2021-03-09T16:55:22.359" v="1953"/>
          <ac:picMkLst>
            <pc:docMk/>
            <pc:sldMk cId="2932346118" sldId="263"/>
            <ac:picMk id="4" creationId="{F285E564-85B4-4178-BA69-2680C7480E42}"/>
          </ac:picMkLst>
        </pc:picChg>
      </pc:sldChg>
      <pc:sldChg chg="addSp modSp new mod ord">
        <pc:chgData name="Marcell Spies" userId="fb2170fb5eabd696" providerId="LiveId" clId="{DAFC8BBC-CCF5-476C-9106-61B8D27D8E54}" dt="2021-02-28T18:38:06.485" v="1866"/>
        <pc:sldMkLst>
          <pc:docMk/>
          <pc:sldMk cId="3223180033" sldId="264"/>
        </pc:sldMkLst>
        <pc:spChg chg="mod">
          <ac:chgData name="Marcell Spies" userId="fb2170fb5eabd696" providerId="LiveId" clId="{DAFC8BBC-CCF5-476C-9106-61B8D27D8E54}" dt="2021-02-28T18:32:02.043" v="1658" actId="20577"/>
          <ac:spMkLst>
            <pc:docMk/>
            <pc:sldMk cId="3223180033" sldId="264"/>
            <ac:spMk id="2" creationId="{85DDB112-B56B-48E8-98EF-257CD735D090}"/>
          </ac:spMkLst>
        </pc:spChg>
        <pc:spChg chg="mod">
          <ac:chgData name="Marcell Spies" userId="fb2170fb5eabd696" providerId="LiveId" clId="{DAFC8BBC-CCF5-476C-9106-61B8D27D8E54}" dt="2021-02-28T18:32:56.479" v="1679" actId="403"/>
          <ac:spMkLst>
            <pc:docMk/>
            <pc:sldMk cId="3223180033" sldId="264"/>
            <ac:spMk id="3" creationId="{D3BE2401-4CEC-4EE1-856F-306922E65C22}"/>
          </ac:spMkLst>
        </pc:spChg>
        <pc:picChg chg="add mod">
          <ac:chgData name="Marcell Spies" userId="fb2170fb5eabd696" providerId="LiveId" clId="{DAFC8BBC-CCF5-476C-9106-61B8D27D8E54}" dt="2021-02-28T18:38:06.485" v="1866"/>
          <ac:picMkLst>
            <pc:docMk/>
            <pc:sldMk cId="3223180033" sldId="264"/>
            <ac:picMk id="4" creationId="{C23BC9F6-280B-474F-BCAC-0E24D0AEC7B2}"/>
          </ac:picMkLst>
        </pc:picChg>
      </pc:sldChg>
      <pc:sldChg chg="addSp modSp add mod">
        <pc:chgData name="Marcell Spies" userId="fb2170fb5eabd696" providerId="LiveId" clId="{DAFC8BBC-CCF5-476C-9106-61B8D27D8E54}" dt="2021-02-28T18:38:13.987" v="1869"/>
        <pc:sldMkLst>
          <pc:docMk/>
          <pc:sldMk cId="4156724288" sldId="265"/>
        </pc:sldMkLst>
        <pc:spChg chg="mod">
          <ac:chgData name="Marcell Spies" userId="fb2170fb5eabd696" providerId="LiveId" clId="{DAFC8BBC-CCF5-476C-9106-61B8D27D8E54}" dt="2021-02-28T18:33:11.754" v="1687" actId="20577"/>
          <ac:spMkLst>
            <pc:docMk/>
            <pc:sldMk cId="4156724288" sldId="265"/>
            <ac:spMk id="2" creationId="{85DDB112-B56B-48E8-98EF-257CD735D090}"/>
          </ac:spMkLst>
        </pc:spChg>
        <pc:picChg chg="add mod">
          <ac:chgData name="Marcell Spies" userId="fb2170fb5eabd696" providerId="LiveId" clId="{DAFC8BBC-CCF5-476C-9106-61B8D27D8E54}" dt="2021-02-28T18:38:13.987" v="1869"/>
          <ac:picMkLst>
            <pc:docMk/>
            <pc:sldMk cId="4156724288" sldId="265"/>
            <ac:picMk id="4" creationId="{717102D4-05B4-4CB4-A228-CC86766FC45A}"/>
          </ac:picMkLst>
        </pc:picChg>
      </pc:sldChg>
      <pc:sldChg chg="addSp modSp add mod">
        <pc:chgData name="Marcell Spies" userId="fb2170fb5eabd696" providerId="LiveId" clId="{DAFC8BBC-CCF5-476C-9106-61B8D27D8E54}" dt="2021-03-07T13:00:54.455" v="1950" actId="6549"/>
        <pc:sldMkLst>
          <pc:docMk/>
          <pc:sldMk cId="2472706045" sldId="266"/>
        </pc:sldMkLst>
        <pc:spChg chg="mod">
          <ac:chgData name="Marcell Spies" userId="fb2170fb5eabd696" providerId="LiveId" clId="{DAFC8BBC-CCF5-476C-9106-61B8D27D8E54}" dt="2021-03-07T13:00:54.455" v="1950" actId="6549"/>
          <ac:spMkLst>
            <pc:docMk/>
            <pc:sldMk cId="2472706045" sldId="266"/>
            <ac:spMk id="2" creationId="{85DDB112-B56B-48E8-98EF-257CD735D090}"/>
          </ac:spMkLst>
        </pc:spChg>
        <pc:picChg chg="add mod">
          <ac:chgData name="Marcell Spies" userId="fb2170fb5eabd696" providerId="LiveId" clId="{DAFC8BBC-CCF5-476C-9106-61B8D27D8E54}" dt="2021-02-28T18:38:18.456" v="1871"/>
          <ac:picMkLst>
            <pc:docMk/>
            <pc:sldMk cId="2472706045" sldId="266"/>
            <ac:picMk id="4" creationId="{75121AC6-77F5-49EA-A824-CEB88F040C8E}"/>
          </ac:picMkLst>
        </pc:picChg>
      </pc:sldChg>
      <pc:sldChg chg="addSp modSp add mod">
        <pc:chgData name="Marcell Spies" userId="fb2170fb5eabd696" providerId="LiveId" clId="{DAFC8BBC-CCF5-476C-9106-61B8D27D8E54}" dt="2021-02-28T18:38:16.908" v="1870"/>
        <pc:sldMkLst>
          <pc:docMk/>
          <pc:sldMk cId="3627364660" sldId="267"/>
        </pc:sldMkLst>
        <pc:spChg chg="mod">
          <ac:chgData name="Marcell Spies" userId="fb2170fb5eabd696" providerId="LiveId" clId="{DAFC8BBC-CCF5-476C-9106-61B8D27D8E54}" dt="2021-02-28T18:35:48.505" v="1849"/>
          <ac:spMkLst>
            <pc:docMk/>
            <pc:sldMk cId="3627364660" sldId="267"/>
            <ac:spMk id="5" creationId="{D58D25C0-C7A6-4AFB-8DF1-D11375DEF734}"/>
          </ac:spMkLst>
        </pc:spChg>
        <pc:spChg chg="mod">
          <ac:chgData name="Marcell Spies" userId="fb2170fb5eabd696" providerId="LiveId" clId="{DAFC8BBC-CCF5-476C-9106-61B8D27D8E54}" dt="2021-02-28T18:35:16.112" v="1848" actId="113"/>
          <ac:spMkLst>
            <pc:docMk/>
            <pc:sldMk cId="3627364660" sldId="267"/>
            <ac:spMk id="6" creationId="{4852C389-F1F6-4B17-B5B3-ED3193E77208}"/>
          </ac:spMkLst>
        </pc:spChg>
        <pc:picChg chg="add mod">
          <ac:chgData name="Marcell Spies" userId="fb2170fb5eabd696" providerId="LiveId" clId="{DAFC8BBC-CCF5-476C-9106-61B8D27D8E54}" dt="2021-02-28T18:38:16.908" v="1870"/>
          <ac:picMkLst>
            <pc:docMk/>
            <pc:sldMk cId="3627364660" sldId="267"/>
            <ac:picMk id="4" creationId="{A940DF7D-0B7C-4BF7-AE5D-FF182BB58C8D}"/>
          </ac:picMkLst>
        </pc:picChg>
      </pc:sldChg>
      <pc:sldChg chg="addSp modSp new mod ord">
        <pc:chgData name="Marcell Spies" userId="fb2170fb5eabd696" providerId="LiveId" clId="{DAFC8BBC-CCF5-476C-9106-61B8D27D8E54}" dt="2021-03-09T16:55:28.470" v="1954"/>
        <pc:sldMkLst>
          <pc:docMk/>
          <pc:sldMk cId="424020541" sldId="268"/>
        </pc:sldMkLst>
        <pc:spChg chg="mod">
          <ac:chgData name="Marcell Spies" userId="fb2170fb5eabd696" providerId="LiveId" clId="{DAFC8BBC-CCF5-476C-9106-61B8D27D8E54}" dt="2021-02-28T18:41:29.285" v="1877" actId="20577"/>
          <ac:spMkLst>
            <pc:docMk/>
            <pc:sldMk cId="424020541" sldId="268"/>
            <ac:spMk id="2" creationId="{0D10B8A3-CBFC-4651-9721-C6077050EBB7}"/>
          </ac:spMkLst>
        </pc:spChg>
        <pc:spChg chg="mod">
          <ac:chgData name="Marcell Spies" userId="fb2170fb5eabd696" providerId="LiveId" clId="{DAFC8BBC-CCF5-476C-9106-61B8D27D8E54}" dt="2021-02-28T18:42:57.427" v="1906" actId="6549"/>
          <ac:spMkLst>
            <pc:docMk/>
            <pc:sldMk cId="424020541" sldId="268"/>
            <ac:spMk id="3" creationId="{C34C2651-8253-4BA8-9F70-7E8F2F79E4AE}"/>
          </ac:spMkLst>
        </pc:spChg>
        <pc:picChg chg="add mod">
          <ac:chgData name="Marcell Spies" userId="fb2170fb5eabd696" providerId="LiveId" clId="{DAFC8BBC-CCF5-476C-9106-61B8D27D8E54}" dt="2021-03-09T16:55:28.470" v="1954"/>
          <ac:picMkLst>
            <pc:docMk/>
            <pc:sldMk cId="424020541" sldId="268"/>
            <ac:picMk id="4" creationId="{BC3979EC-9EE3-4164-9BC5-93D6056649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223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746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875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97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388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823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556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089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6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94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49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619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594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429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0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00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37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D20D3E-037B-4DC3-A33E-183BD3039B8E}" type="datetimeFigureOut">
              <a:rPr lang="en-DE" smtClean="0"/>
              <a:t>09/03/2021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DE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D9F8085-F627-459D-BDE2-48A1BC446D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7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" TargetMode="External"/><Relationship Id="rId2" Type="http://schemas.openxmlformats.org/officeDocument/2006/relationships/hyperlink" Target="https://www.gatsby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atsbyjs.com/plugins/gatsby-plugin-netlify-cms" TargetMode="External"/><Relationship Id="rId4" Type="http://schemas.openxmlformats.org/officeDocument/2006/relationships/hyperlink" Target="https://www.netlif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C254-96F5-4C28-9F80-25EB9DE16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Gatsby, GitHub und </a:t>
            </a:r>
            <a:r>
              <a:rPr lang="de-DE" dirty="0" err="1"/>
              <a:t>Netlify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E3D37-5A13-40D5-9069-5B005787B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Einblick in die HIAI-Website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31FE0-08EC-4970-8B8F-6E37C7B27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807022"/>
            <a:ext cx="2074212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B67E6A-AEEC-46FC-9D8D-C1156EE61592}"/>
              </a:ext>
            </a:extLst>
          </p:cNvPr>
          <p:cNvSpPr txBox="1"/>
          <p:nvPr/>
        </p:nvSpPr>
        <p:spPr>
          <a:xfrm>
            <a:off x="10472219" y="5888736"/>
            <a:ext cx="115127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Marcell Spies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03.09.2021</a:t>
            </a:r>
            <a:endParaRPr lang="en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7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EC8C-920E-4506-B2FC-7D72956F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Netlify</a:t>
            </a:r>
            <a:r>
              <a:rPr lang="de-DE" dirty="0"/>
              <a:t> CMS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A4BC-9FCA-4D0C-BE1D-F16DBAF1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CMS-System für Gatsby und </a:t>
            </a:r>
            <a:r>
              <a:rPr lang="de-DE" dirty="0" err="1"/>
              <a:t>Netlify</a:t>
            </a:r>
            <a:endParaRPr lang="de-DE" dirty="0"/>
          </a:p>
          <a:p>
            <a:r>
              <a:rPr lang="de-DE" dirty="0"/>
              <a:t>Authentifizierung und Login über GitHub</a:t>
            </a:r>
          </a:p>
          <a:p>
            <a:r>
              <a:rPr lang="de-DE" dirty="0"/>
              <a:t>Änderungen an Posts werden nicht sofort aktiv</a:t>
            </a:r>
          </a:p>
          <a:p>
            <a:pPr lvl="1"/>
            <a:r>
              <a:rPr lang="de-DE" dirty="0"/>
              <a:t>Erstellt im Hintergrund automatisch einen Pull Request</a:t>
            </a:r>
          </a:p>
          <a:p>
            <a:pPr lvl="2"/>
            <a:r>
              <a:rPr lang="de-DE" dirty="0"/>
              <a:t>Eine Vorschau des neuen Blog-Artikels oder der Änderungen wird von Gatsby automatisch zur Verfügung gestellt</a:t>
            </a:r>
          </a:p>
          <a:p>
            <a:pPr lvl="1"/>
            <a:r>
              <a:rPr lang="de-DE" dirty="0"/>
              <a:t>Nach dem Bestätigen der Änderungen wird der PR automatisch </a:t>
            </a:r>
            <a:r>
              <a:rPr lang="de-DE" dirty="0" err="1"/>
              <a:t>gemergt</a:t>
            </a:r>
            <a:endParaRPr lang="de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5E564-85B4-4178-BA69-2680C7480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B112-B56B-48E8-98EF-257CD735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Netlify</a:t>
            </a:r>
            <a:r>
              <a:rPr lang="de-DE" dirty="0"/>
              <a:t> CMS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2401-4CEC-4EE1-856F-306922E6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de-DE" sz="8800" dirty="0"/>
              <a:t>Demo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21AC6-77F5-49EA-A824-CEB88F04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0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D25C0-C7A6-4AFB-8DF1-D11375DE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Gatsby, GitHub und </a:t>
            </a:r>
            <a:r>
              <a:rPr lang="de-DE" dirty="0" err="1"/>
              <a:t>Netlify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2C389-F1F6-4B17-B5B3-ED3193E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de-DE" sz="3200" b="1" dirty="0"/>
              <a:t>Danke für eure Aufmerksamkeit!</a:t>
            </a:r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2400" dirty="0"/>
              <a:t>Fragen? Anmerkungen?</a:t>
            </a:r>
            <a:endParaRPr lang="de-DE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0DF7D-0B7C-4BF7-AE5D-FF182BB58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B8A3-CBFC-4651-9721-C6077050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2651-8253-4BA8-9F70-7E8F2F79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https://www.gatsbyjs.com</a:t>
            </a:r>
            <a:endParaRPr lang="en-US" dirty="0"/>
          </a:p>
          <a:p>
            <a:r>
              <a:rPr lang="en-US" dirty="0">
                <a:hlinkClick r:id="rId3"/>
              </a:rPr>
              <a:t>https://graphql.org</a:t>
            </a:r>
            <a:endParaRPr lang="en-US" dirty="0"/>
          </a:p>
          <a:p>
            <a:r>
              <a:rPr lang="en-US" dirty="0">
                <a:hlinkClick r:id="rId4"/>
              </a:rPr>
              <a:t>https://www.netlify.com</a:t>
            </a:r>
            <a:endParaRPr lang="en-US" dirty="0"/>
          </a:p>
          <a:p>
            <a:r>
              <a:rPr lang="en-US" dirty="0">
                <a:hlinkClick r:id="rId5"/>
              </a:rPr>
              <a:t>https://www.gatsbyjs.com/plugins/gatsby-plugin-netlify-cms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979EC-9EE3-4164-9BC5-93D605664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B732-3C93-4777-9D36-60E81F0B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 Blog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05E-52B6-47A4-98DE-47B8879B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Word Press</a:t>
            </a:r>
          </a:p>
          <a:p>
            <a:r>
              <a:rPr lang="de-DE" dirty="0" err="1"/>
              <a:t>Application</a:t>
            </a:r>
            <a:r>
              <a:rPr lang="de-DE" dirty="0"/>
              <a:t> Server und Datenbank notwendig</a:t>
            </a:r>
          </a:p>
          <a:p>
            <a:r>
              <a:rPr lang="de-DE" dirty="0"/>
              <a:t>Häufig Sicherheitslücken</a:t>
            </a:r>
          </a:p>
          <a:p>
            <a:r>
              <a:rPr lang="de-DE" dirty="0" err="1"/>
              <a:t>Customizations</a:t>
            </a:r>
            <a:r>
              <a:rPr lang="de-DE" dirty="0"/>
              <a:t> nur schwer umsetzbar</a:t>
            </a:r>
          </a:p>
          <a:p>
            <a:r>
              <a:rPr lang="de-DE" dirty="0"/>
              <a:t>Probleme nach Upgrades</a:t>
            </a:r>
          </a:p>
          <a:p>
            <a:pPr lvl="1"/>
            <a:r>
              <a:rPr lang="de-DE" dirty="0"/>
              <a:t>Design</a:t>
            </a:r>
          </a:p>
          <a:p>
            <a:pPr lvl="1"/>
            <a:r>
              <a:rPr lang="de-DE" dirty="0"/>
              <a:t>Plugins</a:t>
            </a:r>
          </a:p>
          <a:p>
            <a:pPr lvl="1"/>
            <a:r>
              <a:rPr lang="de-DE" dirty="0" err="1"/>
              <a:t>Customizations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838AC-7A0C-47B6-A5CF-F243D9B6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0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9282-3E73-47A7-96EA-88A58BEC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Blog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570C-009F-4D57-8DAC-25C85F7A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9366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Gatsby</a:t>
            </a:r>
          </a:p>
          <a:p>
            <a:pPr lvl="1"/>
            <a:r>
              <a:rPr lang="de-DE" dirty="0"/>
              <a:t>Static Site Generator</a:t>
            </a:r>
          </a:p>
          <a:p>
            <a:pPr lvl="2"/>
            <a:r>
              <a:rPr lang="de-DE" dirty="0"/>
              <a:t>Blog wird „kompiliert“ und kann danach einfach bereitgestellt werden</a:t>
            </a:r>
          </a:p>
          <a:p>
            <a:pPr lvl="1"/>
            <a:r>
              <a:rPr lang="de-DE" dirty="0"/>
              <a:t>React.js und </a:t>
            </a:r>
            <a:r>
              <a:rPr lang="de-DE" dirty="0" err="1"/>
              <a:t>Markdown</a:t>
            </a:r>
            <a:r>
              <a:rPr lang="de-DE" dirty="0"/>
              <a:t>-Unterstützung</a:t>
            </a:r>
          </a:p>
          <a:p>
            <a:r>
              <a:rPr lang="de-DE" dirty="0"/>
              <a:t>GitHub</a:t>
            </a:r>
          </a:p>
          <a:p>
            <a:pPr lvl="1"/>
            <a:r>
              <a:rPr lang="de-DE" dirty="0"/>
              <a:t>Der komplette Source Code und Inhalt des Blogs liegt auf GitHub</a:t>
            </a:r>
          </a:p>
          <a:p>
            <a:pPr lvl="1"/>
            <a:r>
              <a:rPr lang="de-DE" dirty="0"/>
              <a:t>Keine Backups mehr notwendig</a:t>
            </a:r>
          </a:p>
          <a:p>
            <a:r>
              <a:rPr lang="de-DE" dirty="0" err="1"/>
              <a:t>Netlify</a:t>
            </a:r>
            <a:endParaRPr lang="de-DE" dirty="0"/>
          </a:p>
          <a:p>
            <a:pPr lvl="1"/>
            <a:r>
              <a:rPr lang="de-DE" dirty="0"/>
              <a:t>CDN-Provider für Static Sites</a:t>
            </a:r>
          </a:p>
          <a:p>
            <a:pPr lvl="1"/>
            <a:r>
              <a:rPr lang="de-DE" dirty="0"/>
              <a:t>Kostenloses Hosting mit kostenpflichtigen Zusatzoptionen (Forms, Analytics,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009E-29B5-4978-903C-3974836E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4244-9CD4-4E68-9521-C0419228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Gatsby - Überblick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4D71-9B74-4A7F-A0D6-527F17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React.js (JavaScript UI-Framework) und </a:t>
            </a:r>
            <a:r>
              <a:rPr lang="de-DE" dirty="0" err="1"/>
              <a:t>GraphQL</a:t>
            </a:r>
            <a:r>
              <a:rPr lang="de-DE" dirty="0"/>
              <a:t> (Zugriff auf Ressourcen, wie Bilder, Texte, etc.)</a:t>
            </a:r>
          </a:p>
          <a:p>
            <a:r>
              <a:rPr lang="de-DE" dirty="0"/>
              <a:t>Beim „Kompilieren“ werden alle relevanten Ressourcen über </a:t>
            </a:r>
            <a:r>
              <a:rPr lang="de-DE" dirty="0" err="1"/>
              <a:t>GraphQL</a:t>
            </a:r>
            <a:r>
              <a:rPr lang="de-DE" dirty="0"/>
              <a:t> abgerufen, zusammengeführt und die endgültige Seite generiert</a:t>
            </a:r>
          </a:p>
          <a:p>
            <a:r>
              <a:rPr lang="de-DE" dirty="0"/>
              <a:t>Massenhaft viele Plugins verfügbar</a:t>
            </a:r>
          </a:p>
          <a:p>
            <a:pPr lvl="1"/>
            <a:r>
              <a:rPr lang="de-DE" dirty="0"/>
              <a:t>Google Fonts, </a:t>
            </a:r>
            <a:r>
              <a:rPr lang="de-DE" dirty="0" err="1"/>
              <a:t>Markdown</a:t>
            </a:r>
            <a:r>
              <a:rPr lang="de-DE" dirty="0"/>
              <a:t> Parser, Google </a:t>
            </a:r>
            <a:r>
              <a:rPr lang="de-DE" dirty="0" err="1"/>
              <a:t>Recaptcha</a:t>
            </a:r>
            <a:r>
              <a:rPr lang="de-DE" dirty="0"/>
              <a:t>, …</a:t>
            </a:r>
          </a:p>
          <a:p>
            <a:r>
              <a:rPr lang="de-DE" dirty="0"/>
              <a:t>Einfache Einrichtung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clone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git@github.com:hiai-de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blog.git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yarn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yarn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develop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Visual Studio Code als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E6C93-848C-4B1E-946D-B5771F60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2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4244-9CD4-4E68-9521-C0419228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Gatsby - Ordnerstruktur</a:t>
            </a:r>
            <a:endParaRPr lang="en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3D6665-5CCF-44FC-8D0A-09E8F24AC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843" y="2603500"/>
            <a:ext cx="2886478" cy="2619741"/>
          </a:xfr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4642F73-75F8-41AF-8008-FEC63FEBFF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3307329"/>
              </p:ext>
            </p:extLst>
          </p:nvPr>
        </p:nvGraphicFramePr>
        <p:xfrm>
          <a:off x="3541776" y="2603500"/>
          <a:ext cx="749135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12">
                  <a:extLst>
                    <a:ext uri="{9D8B030D-6E8A-4147-A177-3AD203B41FA5}">
                      <a16:colId xmlns:a16="http://schemas.microsoft.com/office/drawing/2014/main" val="3218704917"/>
                    </a:ext>
                  </a:extLst>
                </a:gridCol>
                <a:gridCol w="5680838">
                  <a:extLst>
                    <a:ext uri="{9D8B030D-6E8A-4147-A177-3AD203B41FA5}">
                      <a16:colId xmlns:a16="http://schemas.microsoft.com/office/drawing/2014/main" val="58092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Ordner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7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components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Kleine Komponenten die auf mehreren Pages wiederverwendet werden können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3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content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Inhalte der Blog-Posts als </a:t>
                      </a:r>
                      <a:r>
                        <a:rPr lang="de-DE" dirty="0" err="1"/>
                        <a:t>Markdown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7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downloads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Downloads, wie Mitgliedsantrag, Satzung, etc.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2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images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Bilder, wie das HIAI-Logo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4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pages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Komponenten, die automatisch über eine URL erreichbar sind (z.B.: imprint.js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hiai.de/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imprint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1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styles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CSS, bzw. SASS, etc.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8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templates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Vorlage für dynamisch generierte Pages (z.B. Blog-Artikel A, Blog-Artikel B, …)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967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930E245-6C01-49E4-91E8-C6D3F4366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B112-B56B-48E8-98EF-257CD735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Gatsby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2401-4CEC-4EE1-856F-306922E6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de-DE" sz="8800" dirty="0"/>
              <a:t>Demo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BC9F6-280B-474F-BCAC-0E24D0AE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8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D25C0-C7A6-4AFB-8DF1-D11375DE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2C389-F1F6-4B17-B5B3-ED3193E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Source Code liegt öffentlich auf GitHub</a:t>
            </a:r>
          </a:p>
          <a:p>
            <a:r>
              <a:rPr lang="de-DE" dirty="0"/>
              <a:t>Neue Artikel oder sonstige Anpassungen am Blog sind per Pull Request möglich</a:t>
            </a:r>
          </a:p>
          <a:p>
            <a:r>
              <a:rPr lang="de-DE" dirty="0"/>
              <a:t>Dokumentation der Änderungen</a:t>
            </a:r>
          </a:p>
          <a:p>
            <a:r>
              <a:rPr lang="de-DE" dirty="0"/>
              <a:t>Revisionssicher</a:t>
            </a:r>
          </a:p>
          <a:p>
            <a:r>
              <a:rPr lang="de-DE" dirty="0"/>
              <a:t>Prinzipiell kann jede Code-Hosting-Plattform (Cloud oder On-</a:t>
            </a:r>
            <a:r>
              <a:rPr lang="de-DE" dirty="0" err="1"/>
              <a:t>Premise</a:t>
            </a:r>
            <a:r>
              <a:rPr lang="de-DE" dirty="0"/>
              <a:t>)oder Versionsverwaltung genutzt werden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904C1-4571-4C83-B396-2F9009AE8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92A2-6FBC-487B-AB83-6425763F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Netlify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BC95-1B1C-46AE-8B26-4C04DA79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Kümmert sich die Bereitstellung der Gatsby-Seite</a:t>
            </a:r>
          </a:p>
          <a:p>
            <a:pPr lvl="1"/>
            <a:r>
              <a:rPr lang="de-DE" dirty="0"/>
              <a:t>Hosting, Domain, HTTPS über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Encrypt</a:t>
            </a:r>
            <a:r>
              <a:rPr lang="de-DE" dirty="0"/>
              <a:t>, </a:t>
            </a:r>
            <a:r>
              <a:rPr lang="de-DE" dirty="0" err="1"/>
              <a:t>Build</a:t>
            </a:r>
            <a:r>
              <a:rPr lang="de-DE" dirty="0"/>
              <a:t>, Deployment-Previews, etc.</a:t>
            </a:r>
          </a:p>
          <a:p>
            <a:r>
              <a:rPr lang="de-DE" dirty="0"/>
              <a:t>Unterstützt GitHub, </a:t>
            </a:r>
            <a:r>
              <a:rPr lang="de-DE" dirty="0" err="1"/>
              <a:t>GitLab</a:t>
            </a:r>
            <a:r>
              <a:rPr lang="de-DE" dirty="0"/>
              <a:t> und </a:t>
            </a:r>
            <a:r>
              <a:rPr lang="de-DE" dirty="0" err="1"/>
              <a:t>Bitbucket</a:t>
            </a:r>
            <a:r>
              <a:rPr lang="de-DE" dirty="0"/>
              <a:t> als Quelle</a:t>
            </a:r>
          </a:p>
          <a:p>
            <a:r>
              <a:rPr lang="de-DE" dirty="0"/>
              <a:t>Zusätzliche, teilweise kostenpflichtige Dienste möglich</a:t>
            </a:r>
          </a:p>
          <a:p>
            <a:pPr lvl="1"/>
            <a:r>
              <a:rPr lang="de-DE" dirty="0"/>
              <a:t>Forms (Kontaktformular, etc.)</a:t>
            </a:r>
          </a:p>
          <a:p>
            <a:pPr lvl="1"/>
            <a:r>
              <a:rPr lang="de-DE" dirty="0" err="1"/>
              <a:t>Functions</a:t>
            </a:r>
            <a:r>
              <a:rPr lang="de-DE" dirty="0"/>
              <a:t> (Ausführen von serverseitigem Code mit AWS Lambda)</a:t>
            </a:r>
          </a:p>
          <a:p>
            <a:pPr lvl="1"/>
            <a:r>
              <a:rPr lang="de-DE" dirty="0"/>
              <a:t>Identity (Authentifizierung von Benutzern)</a:t>
            </a:r>
          </a:p>
          <a:p>
            <a:pPr lvl="1"/>
            <a:r>
              <a:rPr lang="de-DE" dirty="0"/>
              <a:t>Analytics (Tracking, etc.)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82207-5476-45F7-8846-51840AE3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4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B112-B56B-48E8-98EF-257CD735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Netlify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2401-4CEC-4EE1-856F-306922E6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de-DE" sz="8800" dirty="0"/>
              <a:t>Demo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102D4-05B4-4CB4-A228-CC86766F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025" y="61361"/>
            <a:ext cx="544966" cy="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179</TotalTime>
  <Words>463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Wingdings</vt:lpstr>
      <vt:lpstr>Wingdings 3</vt:lpstr>
      <vt:lpstr>Ion Boardroom</vt:lpstr>
      <vt:lpstr>Gatsby, GitHub und Netlify</vt:lpstr>
      <vt:lpstr>Alter Blog</vt:lpstr>
      <vt:lpstr>Neuer Blog</vt:lpstr>
      <vt:lpstr>Gatsby - Überblick</vt:lpstr>
      <vt:lpstr>Gatsby - Ordnerstruktur</vt:lpstr>
      <vt:lpstr>Gatsby</vt:lpstr>
      <vt:lpstr>GitHub</vt:lpstr>
      <vt:lpstr>Netlify</vt:lpstr>
      <vt:lpstr>Netlify</vt:lpstr>
      <vt:lpstr>Netlify CMS</vt:lpstr>
      <vt:lpstr>Netlify CMS</vt:lpstr>
      <vt:lpstr>Gatsby, GitHub und Netlify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Gatsby, GitHub und Netlify</dc:title>
  <dc:creator>Spies, Marcell</dc:creator>
  <cp:lastModifiedBy>Marcell Spies</cp:lastModifiedBy>
  <cp:revision>11</cp:revision>
  <dcterms:created xsi:type="dcterms:W3CDTF">2021-02-28T16:27:31Z</dcterms:created>
  <dcterms:modified xsi:type="dcterms:W3CDTF">2021-03-09T19:04:34Z</dcterms:modified>
</cp:coreProperties>
</file>